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comments/comment1.xml" ContentType="application/vnd.openxmlformats-officedocument.presentationml.comments+xml"/>
  <Override PartName="/ppt/presentation.xml" ContentType="application/vnd.openxmlformats-officedocument.presentationml.presentation.main+xml"/>
  <Override PartName="/ppt/presProps.xml" ContentType="application/vnd.openxmlformats-officedocument.presentationml.presProps+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id="0" initials="" name="Rajvir Gill"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3.xml" Type="http://schemas.openxmlformats.org/officeDocument/2006/relationships/slide" Id="rId19"/><Relationship Target="slides/slide12.xml" Type="http://schemas.openxmlformats.org/officeDocument/2006/relationships/slide" Id="rId18"/><Relationship Target="slides/slide11.xml" Type="http://schemas.openxmlformats.org/officeDocument/2006/relationships/slide" Id="rId17"/><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presProps.xml" Type="http://schemas.openxmlformats.org/officeDocument/2006/relationships/presProps" Id="rId2"/><Relationship Target="slides/slide6.xml" Type="http://schemas.openxmlformats.org/officeDocument/2006/relationships/slide" Id="rId12"/><Relationship Target="theme/theme3.xml" Type="http://schemas.openxmlformats.org/officeDocument/2006/relationships/theme" Id="rId1"/><Relationship Target="slides/slide7.xml" Type="http://schemas.openxmlformats.org/officeDocument/2006/relationships/slide" Id="rId13"/><Relationship Target="commentAuthors.xml" Type="http://schemas.openxmlformats.org/officeDocument/2006/relationships/commentAuthors" Id="rId4"/><Relationship Target="slides/slide4.xml" Type="http://schemas.openxmlformats.org/officeDocument/2006/relationships/slide" Id="rId10"/><Relationship Target="tableStyles.xml" Type="http://schemas.openxmlformats.org/officeDocument/2006/relationships/tableStyles" Id="rId3"/><Relationship Target="slides/slide5.xml" Type="http://schemas.openxmlformats.org/officeDocument/2006/relationships/slide" Id="rId11"/><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1.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1" authorId="0">
    <p:pos y="0" x="6000"/>
    <p:text>interesting</p:text>
  </p:cm>
</p:cmLst>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 name="Shape 27"/>
        <p:cNvGrpSpPr/>
        <p:nvPr/>
      </p:nvGrpSpPr>
      <p:grpSpPr>
        <a:xfrm>
          <a:off y="0" x="0"/>
          <a:ext cy="0" cx="0"/>
          <a:chOff y="0" x="0"/>
          <a:chExt cy="0" cx="0"/>
        </a:xfrm>
      </p:grpSpPr>
      <p:sp>
        <p:nvSpPr>
          <p:cNvPr id="28" name="Shape 2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29" name="Shape 2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7" name="Shape 9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3" name="Shape 11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 name="Shape 36"/>
        <p:cNvGrpSpPr/>
        <p:nvPr/>
      </p:nvGrpSpPr>
      <p:grpSpPr>
        <a:xfrm>
          <a:off y="0" x="0"/>
          <a:ext cy="0" cx="0"/>
          <a:chOff y="0" x="0"/>
          <a:chExt cy="0" cx="0"/>
        </a:xfrm>
      </p:grpSpPr>
      <p:sp>
        <p:nvSpPr>
          <p:cNvPr id="37" name="Shape 3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8" name="Shape 3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Joyce you didn’t write enough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5" name="Shape 6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3" name="Shape 73"/>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9" name="Shape 7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5" name="Shape 8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1" name="Shape 9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799" cx="7772400"/>
          </a:xfrm>
          <a:prstGeom prst="rect">
            <a:avLst/>
          </a:prstGeom>
        </p:spPr>
        <p:txBody>
          <a:bodyPr bIns="91425" rIns="91425" lIns="91425" tIns="91425" anchor="b" anchorCtr="0"/>
          <a:lstStyle>
            <a:lvl1pPr algn="ctr" indent="304800">
              <a:buSzPct val="100000"/>
              <a:defRPr sz="4800"/>
            </a:lvl1pPr>
            <a:lvl2pPr algn="ctr" indent="304800">
              <a:buSzPct val="100000"/>
              <a:defRPr sz="4800"/>
            </a:lvl2pPr>
            <a:lvl3pPr algn="ctr" indent="304800">
              <a:buSzPct val="100000"/>
              <a:defRPr sz="4800"/>
            </a:lvl3pPr>
            <a:lvl4pPr algn="ctr" indent="304800">
              <a:buSzPct val="100000"/>
              <a:defRPr sz="4800"/>
            </a:lvl4pPr>
            <a:lvl5pPr algn="ctr" indent="304800">
              <a:buSzPct val="100000"/>
              <a:defRPr sz="4800"/>
            </a:lvl5pPr>
            <a:lvl6pPr algn="ctr" indent="304800">
              <a:buSzPct val="100000"/>
              <a:defRPr sz="4800"/>
            </a:lvl6pPr>
            <a:lvl7pPr algn="ctr" indent="304800">
              <a:buSzPct val="100000"/>
              <a:defRPr sz="4800"/>
            </a:lvl7pPr>
            <a:lvl8pPr algn="ctr" indent="304800">
              <a:buSzPct val="100000"/>
              <a:defRPr sz="4800"/>
            </a:lvl8pPr>
            <a:lvl9pPr algn="ctr" indent="304800">
              <a:buSzPct val="100000"/>
              <a:defRPr sz="4800"/>
            </a:lvl9pPr>
          </a:lstStyle>
          <a:p/>
        </p:txBody>
      </p:sp>
      <p:sp>
        <p:nvSpPr>
          <p:cNvPr id="9" name="Shape 9"/>
          <p:cNvSpPr txBox="1"/>
          <p:nvPr>
            <p:ph idx="1" type="subTitle"/>
          </p:nvPr>
        </p:nvSpPr>
        <p:spPr>
          <a:xfrm>
            <a:off y="2840053" x="685800"/>
            <a:ext cy="784799" cx="7772400"/>
          </a:xfrm>
          <a:prstGeom prst="rect">
            <a:avLst/>
          </a:prstGeom>
        </p:spPr>
        <p:txBody>
          <a:bodyPr bIns="91425" rIns="91425" lIns="91425" tIns="91425" anchor="t" anchorCtr="0"/>
          <a:lstStyle>
            <a:lvl1pPr algn="ctr" marL="0">
              <a:spcBef>
                <a:spcPts val="0"/>
              </a:spcBef>
              <a:buClr>
                <a:schemeClr val="dk2"/>
              </a:buClr>
              <a:buNone/>
              <a:defRPr>
                <a:solidFill>
                  <a:schemeClr val="dk2"/>
                </a:solidFill>
              </a:defRPr>
            </a:lvl1pPr>
            <a:lvl2pPr algn="ctr" indent="190500" marL="0">
              <a:spcBef>
                <a:spcPts val="0"/>
              </a:spcBef>
              <a:buClr>
                <a:schemeClr val="dk2"/>
              </a:buClr>
              <a:buSzPct val="100000"/>
              <a:buNone/>
              <a:defRPr sz="3000">
                <a:solidFill>
                  <a:schemeClr val="dk2"/>
                </a:solidFill>
              </a:defRPr>
            </a:lvl2pPr>
            <a:lvl3pPr algn="ctr" indent="190500" marL="0">
              <a:spcBef>
                <a:spcPts val="0"/>
              </a:spcBef>
              <a:buClr>
                <a:schemeClr val="dk2"/>
              </a:buClr>
              <a:buSzPct val="100000"/>
              <a:buNone/>
              <a:defRPr sz="3000">
                <a:solidFill>
                  <a:schemeClr val="dk2"/>
                </a:solidFill>
              </a:defRPr>
            </a:lvl3pPr>
            <a:lvl4pPr algn="ctr" indent="190500" marL="0">
              <a:spcBef>
                <a:spcPts val="0"/>
              </a:spcBef>
              <a:buClr>
                <a:schemeClr val="dk2"/>
              </a:buClr>
              <a:buSzPct val="100000"/>
              <a:buNone/>
              <a:defRPr sz="3000">
                <a:solidFill>
                  <a:schemeClr val="dk2"/>
                </a:solidFill>
              </a:defRPr>
            </a:lvl4pPr>
            <a:lvl5pPr algn="ctr" indent="190500" marL="0">
              <a:spcBef>
                <a:spcPts val="0"/>
              </a:spcBef>
              <a:buClr>
                <a:schemeClr val="dk2"/>
              </a:buClr>
              <a:buSzPct val="100000"/>
              <a:buNone/>
              <a:defRPr sz="3000">
                <a:solidFill>
                  <a:schemeClr val="dk2"/>
                </a:solidFill>
              </a:defRPr>
            </a:lvl5pPr>
            <a:lvl6pPr algn="ctr" indent="190500" marL="0">
              <a:spcBef>
                <a:spcPts val="0"/>
              </a:spcBef>
              <a:buClr>
                <a:schemeClr val="dk2"/>
              </a:buClr>
              <a:buSzPct val="100000"/>
              <a:buNone/>
              <a:defRPr sz="3000">
                <a:solidFill>
                  <a:schemeClr val="dk2"/>
                </a:solidFill>
              </a:defRPr>
            </a:lvl6pPr>
            <a:lvl7pPr algn="ctr" indent="190500" marL="0">
              <a:spcBef>
                <a:spcPts val="0"/>
              </a:spcBef>
              <a:buClr>
                <a:schemeClr val="dk2"/>
              </a:buClr>
              <a:buSzPct val="100000"/>
              <a:buNone/>
              <a:defRPr sz="3000">
                <a:solidFill>
                  <a:schemeClr val="dk2"/>
                </a:solidFill>
              </a:defRPr>
            </a:lvl7pPr>
            <a:lvl8pPr algn="ctr" indent="190500" marL="0">
              <a:spcBef>
                <a:spcPts val="0"/>
              </a:spcBef>
              <a:buClr>
                <a:schemeClr val="dk2"/>
              </a:buClr>
              <a:buSzPct val="100000"/>
              <a:buNone/>
              <a:defRPr sz="3000">
                <a:solidFill>
                  <a:schemeClr val="dk2"/>
                </a:solidFill>
              </a:defRPr>
            </a:lvl8pPr>
            <a:lvl9pPr algn="ctr" indent="190500" marL="0">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4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2" name="Shape 12"/>
          <p:cNvSpPr txBox="1"/>
          <p:nvPr>
            <p:ph idx="1" type="body"/>
          </p:nvPr>
        </p:nvSpPr>
        <p:spPr>
          <a:xfrm>
            <a:off y="1200150" x="457200"/>
            <a:ext cy="3725699" cx="8229600"/>
          </a:xfrm>
          <a:prstGeom prst="rect">
            <a:avLst/>
          </a:prstGeom>
        </p:spPr>
        <p:txBody>
          <a:bodyPr bIns="91425" rIns="91425" lIns="91425" t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4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5" name="Shape 15"/>
          <p:cNvSpPr txBox="1"/>
          <p:nvPr>
            <p:ph idx="1" type="body"/>
          </p:nvPr>
        </p:nvSpPr>
        <p:spPr>
          <a:xfrm>
            <a:off y="1200150" x="457200"/>
            <a:ext cy="3725699"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6" name="Shape 16"/>
          <p:cNvSpPr txBox="1"/>
          <p:nvPr>
            <p:ph idx="2" type="body"/>
          </p:nvPr>
        </p:nvSpPr>
        <p:spPr>
          <a:xfrm>
            <a:off y="1200150" x="4692273"/>
            <a:ext cy="3725699"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4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99" cx="8229600"/>
          </a:xfrm>
          <a:prstGeom prst="rect">
            <a:avLst/>
          </a:prstGeom>
        </p:spPr>
        <p:txBody>
          <a:bodyPr bIns="91425" rIns="91425" lIns="91425" tIns="91425" anchor="t" anchorCtr="0"/>
          <a:lstStyle>
            <a:lvl1pPr algn="ctr" indent="-171450" marL="285750">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p:spPr>
        <p:txBody>
          <a:bodyPr bIns="91425" rIns="91425" lIns="91425" tIns="91425" anchor="b" anchorCtr="0"/>
          <a:lstStyle>
            <a:lvl1pPr marL="0">
              <a:buClr>
                <a:schemeClr val="dk1"/>
              </a:buClr>
              <a:buSzPct val="100000"/>
              <a:buNone/>
              <a:defRPr b="1" sz="3600">
                <a:solidFill>
                  <a:schemeClr val="dk1"/>
                </a:solidFill>
              </a:defRPr>
            </a:lvl1pPr>
            <a:lvl2pPr indent="228600" marL="0">
              <a:buClr>
                <a:schemeClr val="dk1"/>
              </a:buClr>
              <a:buSzPct val="100000"/>
              <a:buNone/>
              <a:defRPr b="1" sz="3600">
                <a:solidFill>
                  <a:schemeClr val="dk1"/>
                </a:solidFill>
              </a:defRPr>
            </a:lvl2pPr>
            <a:lvl3pPr indent="228600" marL="0">
              <a:buClr>
                <a:schemeClr val="dk1"/>
              </a:buClr>
              <a:buSzPct val="100000"/>
              <a:buNone/>
              <a:defRPr b="1" sz="3600">
                <a:solidFill>
                  <a:schemeClr val="dk1"/>
                </a:solidFill>
              </a:defRPr>
            </a:lvl3pPr>
            <a:lvl4pPr indent="228600" marL="0">
              <a:buClr>
                <a:schemeClr val="dk1"/>
              </a:buClr>
              <a:buSzPct val="100000"/>
              <a:buNone/>
              <a:defRPr b="1" sz="3600">
                <a:solidFill>
                  <a:schemeClr val="dk1"/>
                </a:solidFill>
              </a:defRPr>
            </a:lvl4pPr>
            <a:lvl5pPr indent="228600" marL="0">
              <a:buClr>
                <a:schemeClr val="dk1"/>
              </a:buClr>
              <a:buSzPct val="100000"/>
              <a:buNone/>
              <a:defRPr b="1" sz="3600">
                <a:solidFill>
                  <a:schemeClr val="dk1"/>
                </a:solidFill>
              </a:defRPr>
            </a:lvl5pPr>
            <a:lvl6pPr indent="228600" marL="0">
              <a:buClr>
                <a:schemeClr val="dk1"/>
              </a:buClr>
              <a:buSzPct val="100000"/>
              <a:buNone/>
              <a:defRPr b="1" sz="3600">
                <a:solidFill>
                  <a:schemeClr val="dk1"/>
                </a:solidFill>
              </a:defRPr>
            </a:lvl6pPr>
            <a:lvl7pPr indent="228600" marL="0">
              <a:buClr>
                <a:schemeClr val="dk1"/>
              </a:buClr>
              <a:buSzPct val="100000"/>
              <a:buNone/>
              <a:defRPr b="1" sz="3600">
                <a:solidFill>
                  <a:schemeClr val="dk1"/>
                </a:solidFill>
              </a:defRPr>
            </a:lvl7pPr>
            <a:lvl8pPr indent="228600" marL="0">
              <a:buClr>
                <a:schemeClr val="dk1"/>
              </a:buClr>
              <a:buSzPct val="100000"/>
              <a:buNone/>
              <a:defRPr b="1" sz="3600">
                <a:solidFill>
                  <a:schemeClr val="dk1"/>
                </a:solidFill>
              </a:defRPr>
            </a:lvl8pPr>
            <a:lvl9pPr indent="228600" marL="0">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99" cx="8229600"/>
          </a:xfrm>
          <a:prstGeom prst="rect">
            <a:avLst/>
          </a:prstGeom>
        </p:spPr>
        <p:txBody>
          <a:bodyPr bIns="91425" rIns="91425" lIns="91425" tIns="91425" anchor="t" anchorCtr="0"/>
          <a:lstStyle>
            <a:lvl1pPr indent="-152400" marL="342900">
              <a:spcBef>
                <a:spcPts val="600"/>
              </a:spcBef>
              <a:buClr>
                <a:schemeClr val="dk1"/>
              </a:buClr>
              <a:buSzPct val="100000"/>
              <a:defRPr sz="3000">
                <a:solidFill>
                  <a:schemeClr val="dk1"/>
                </a:solidFill>
              </a:defRPr>
            </a:lvl1pPr>
            <a:lvl2pPr indent="-133350" marL="742950">
              <a:spcBef>
                <a:spcPts val="480"/>
              </a:spcBef>
              <a:buClr>
                <a:schemeClr val="dk1"/>
              </a:buClr>
              <a:buSzPct val="100000"/>
              <a:defRPr sz="2400">
                <a:solidFill>
                  <a:schemeClr val="dk1"/>
                </a:solidFill>
              </a:defRPr>
            </a:lvl2pPr>
            <a:lvl3pPr indent="-76200" marL="1143000">
              <a:spcBef>
                <a:spcPts val="480"/>
              </a:spcBef>
              <a:buClr>
                <a:schemeClr val="dk1"/>
              </a:buClr>
              <a:buSzPct val="100000"/>
              <a:defRPr sz="2400">
                <a:solidFill>
                  <a:schemeClr val="dk1"/>
                </a:solidFill>
              </a:defRPr>
            </a:lvl3pPr>
            <a:lvl4pPr indent="-114300" marL="1600200">
              <a:spcBef>
                <a:spcPts val="360"/>
              </a:spcBef>
              <a:buClr>
                <a:schemeClr val="dk1"/>
              </a:buClr>
              <a:buSzPct val="100000"/>
              <a:defRPr sz="1800">
                <a:solidFill>
                  <a:schemeClr val="dk1"/>
                </a:solidFill>
              </a:defRPr>
            </a:lvl4pPr>
            <a:lvl5pPr indent="-114300" marL="2057400">
              <a:spcBef>
                <a:spcPts val="360"/>
              </a:spcBef>
              <a:buClr>
                <a:schemeClr val="dk1"/>
              </a:buClr>
              <a:buSzPct val="100000"/>
              <a:defRPr sz="1800">
                <a:solidFill>
                  <a:schemeClr val="dk1"/>
                </a:solidFill>
              </a:defRPr>
            </a:lvl5pPr>
            <a:lvl6pPr indent="-114300" marL="2514600">
              <a:spcBef>
                <a:spcPts val="360"/>
              </a:spcBef>
              <a:buClr>
                <a:schemeClr val="dk1"/>
              </a:buClr>
              <a:buSzPct val="100000"/>
              <a:defRPr sz="1800">
                <a:solidFill>
                  <a:schemeClr val="dk1"/>
                </a:solidFill>
              </a:defRPr>
            </a:lvl6pPr>
            <a:lvl7pPr indent="-114300" marL="2971800">
              <a:spcBef>
                <a:spcPts val="360"/>
              </a:spcBef>
              <a:buClr>
                <a:schemeClr val="dk1"/>
              </a:buClr>
              <a:buSzPct val="100000"/>
              <a:defRPr sz="1800">
                <a:solidFill>
                  <a:schemeClr val="dk1"/>
                </a:solidFill>
              </a:defRPr>
            </a:lvl7pPr>
            <a:lvl8pPr indent="-114300" marL="3429000">
              <a:spcBef>
                <a:spcPts val="360"/>
              </a:spcBef>
              <a:buClr>
                <a:schemeClr val="dk1"/>
              </a:buClr>
              <a:buSzPct val="100000"/>
              <a:defRPr sz="1800">
                <a:solidFill>
                  <a:schemeClr val="dk1"/>
                </a:solidFill>
              </a:defRPr>
            </a:lvl8pPr>
            <a:lvl9pPr indent="-114300" marL="3886200">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comments/comment1.xml" Type="http://schemas.openxmlformats.org/officeDocument/2006/relationships/comments" Id="rId3"/><Relationship Target="../media/image02.jpg" Type="http://schemas.openxmlformats.org/officeDocument/2006/relationships/image" Id="rId6"/><Relationship Target="../media/image01.png" Type="http://schemas.openxmlformats.org/officeDocument/2006/relationships/image"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34.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20.jpg" Type="http://schemas.openxmlformats.org/officeDocument/2006/relationships/image" Id="rId4"/><Relationship Target="../media/image35.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24.png" Type="http://schemas.openxmlformats.org/officeDocument/2006/relationships/image" Id="rId4"/><Relationship Target="../media/image22.png" Type="http://schemas.openxmlformats.org/officeDocument/2006/relationships/image" Id="rId3"/><Relationship Target="../media/image30.png" Type="http://schemas.openxmlformats.org/officeDocument/2006/relationships/image" Id="rId6"/><Relationship Target="../media/image25.png" Type="http://schemas.openxmlformats.org/officeDocument/2006/relationships/image" Id="rId5"/></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29.png" Type="http://schemas.openxmlformats.org/officeDocument/2006/relationships/image" Id="rId4"/><Relationship Target="../media/image28.jpg" Type="http://schemas.openxmlformats.org/officeDocument/2006/relationships/image" Id="rId3"/><Relationship Target="../media/image33.jpg" Type="http://schemas.openxmlformats.org/officeDocument/2006/relationships/image" Id="rId6"/><Relationship Target="../media/image26.pn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11.png" Type="http://schemas.openxmlformats.org/officeDocument/2006/relationships/image" Id="rId4"/><Relationship Target="../media/image00.jpg" Type="http://schemas.openxmlformats.org/officeDocument/2006/relationships/image" Id="rId3"/><Relationship Target="../media/image07.png" Type="http://schemas.openxmlformats.org/officeDocument/2006/relationships/image" Id="rId6"/><Relationship Target="../media/image05.png" Type="http://schemas.openxmlformats.org/officeDocument/2006/relationships/image"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4"/><Relationship Target="../media/image09.jpg" Type="http://schemas.openxmlformats.org/officeDocument/2006/relationships/image" Id="rId3"/><Relationship Target="../media/image10.png" Type="http://schemas.openxmlformats.org/officeDocument/2006/relationships/image" Id="rId6"/><Relationship Target="../media/image03.pn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04.jpg" Type="http://schemas.openxmlformats.org/officeDocument/2006/relationships/image" Id="rId3"/><Relationship Target="../media/image23.png" Type="http://schemas.openxmlformats.org/officeDocument/2006/relationships/image" Id="rId6"/><Relationship Target="../media/image16.pn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32.png" Type="http://schemas.openxmlformats.org/officeDocument/2006/relationships/image" Id="rId4"/><Relationship Target="../media/image08.jpg" Type="http://schemas.openxmlformats.org/officeDocument/2006/relationships/image" Id="rId3"/><Relationship Target="../media/image17.png" Type="http://schemas.openxmlformats.org/officeDocument/2006/relationships/image" Id="rId6"/><Relationship Target="../media/image21.pn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4"/><Relationship Target="../media/image13.jpg" Type="http://schemas.openxmlformats.org/officeDocument/2006/relationships/image" Id="rId3"/><Relationship Target="../media/image15.jp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19.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27.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18.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4"/>
          <a:stretch>
            <a:fillRect/>
          </a:stretch>
        </a:blipFill>
      </p:bgPr>
    </p:bg>
    <p:spTree>
      <p:nvGrpSpPr>
        <p:cNvPr id="22" name="Shape 22"/>
        <p:cNvGrpSpPr/>
        <p:nvPr/>
      </p:nvGrpSpPr>
      <p:grpSpPr>
        <a:xfrm>
          <a:off y="0" x="0"/>
          <a:ext cy="0" cx="0"/>
          <a:chOff y="0" x="0"/>
          <a:chExt cy="0" cx="0"/>
        </a:xfrm>
      </p:grpSpPr>
      <p:sp>
        <p:nvSpPr>
          <p:cNvPr id="23" name="Shape 23"/>
          <p:cNvSpPr/>
          <p:nvPr/>
        </p:nvSpPr>
        <p:spPr>
          <a:xfrm>
            <a:off y="1695450" x="0"/>
            <a:ext cy="1349474" cx="9143994"/>
          </a:xfrm>
          <a:custGeom>
            <a:pathLst>
              <a:path w="10721" extrusionOk="0" h="1395">
                <a:moveTo>
                  <a:pt y="102" x="3149"/>
                </a:moveTo>
                <a:cubicBezTo>
                  <a:pt y="102" x="3135"/>
                  <a:pt y="105" x="3121"/>
                  <a:pt y="110" x="3109"/>
                </a:cubicBezTo>
                <a:cubicBezTo>
                  <a:pt y="116" x="3097"/>
                  <a:pt y="123" x="3086"/>
                  <a:pt y="133" x="3076"/>
                </a:cubicBezTo>
                <a:cubicBezTo>
                  <a:pt y="142" x="3067"/>
                  <a:pt y="153" x="3059"/>
                  <a:pt y="166" x="3054"/>
                </a:cubicBezTo>
                <a:cubicBezTo>
                  <a:pt y="178" x="3048"/>
                  <a:pt y="191" x="3045"/>
                  <a:pt y="206" x="3045"/>
                </a:cubicBezTo>
                <a:cubicBezTo>
                  <a:pt y="220" x="3045"/>
                  <a:pt y="233" x="3048"/>
                  <a:pt y="246" x="3054"/>
                </a:cubicBezTo>
                <a:cubicBezTo>
                  <a:pt y="259" x="3059"/>
                  <a:pt y="270" x="3067"/>
                  <a:pt y="279" x="3076"/>
                </a:cubicBezTo>
                <a:cubicBezTo>
                  <a:pt y="289" x="3086"/>
                  <a:pt y="296" x="3097"/>
                  <a:pt y="302" x="3109"/>
                </a:cubicBezTo>
                <a:cubicBezTo>
                  <a:pt y="307" x="3121"/>
                  <a:pt y="310" x="3135"/>
                  <a:pt y="310" x="3149"/>
                </a:cubicBezTo>
                <a:cubicBezTo>
                  <a:pt y="310" x="3163"/>
                  <a:pt y="307" x="3177"/>
                  <a:pt y="302" x="3189"/>
                </a:cubicBezTo>
                <a:cubicBezTo>
                  <a:pt y="296" x="3202"/>
                  <a:pt y="289" x="3213"/>
                  <a:pt y="279" x="3223"/>
                </a:cubicBezTo>
                <a:cubicBezTo>
                  <a:pt y="270" x="3232"/>
                  <a:pt y="259" x="3240"/>
                  <a:pt y="246" x="3245"/>
                </a:cubicBezTo>
                <a:cubicBezTo>
                  <a:pt y="233" x="3251"/>
                  <a:pt y="220" x="3253"/>
                  <a:pt y="206" x="3253"/>
                </a:cubicBezTo>
                <a:cubicBezTo>
                  <a:pt y="191" x="3253"/>
                  <a:pt y="178" x="3251"/>
                  <a:pt y="166" x="3245"/>
                </a:cubicBezTo>
                <a:cubicBezTo>
                  <a:pt y="153" x="3240"/>
                  <a:pt y="142" x="3232"/>
                  <a:pt y="133" x="3223"/>
                </a:cubicBezTo>
                <a:cubicBezTo>
                  <a:pt y="123" x="3213"/>
                  <a:pt y="116" x="3202"/>
                  <a:pt y="110" x="3189"/>
                </a:cubicBezTo>
                <a:cubicBezTo>
                  <a:pt y="105" x="3177"/>
                  <a:pt y="102" x="3163"/>
                  <a:pt y="102" x="3149"/>
                </a:cubicBezTo>
                <a:close/>
                <a:moveTo>
                  <a:pt y="102" x="6416"/>
                </a:moveTo>
                <a:cubicBezTo>
                  <a:pt y="102" x="6402"/>
                  <a:pt y="105" x="6389"/>
                  <a:pt y="110" x="6376"/>
                </a:cubicBezTo>
                <a:cubicBezTo>
                  <a:pt y="116" x="6364"/>
                  <a:pt y="123" x="6353"/>
                  <a:pt y="133" x="6344"/>
                </a:cubicBezTo>
                <a:cubicBezTo>
                  <a:pt y="142" x="6334"/>
                  <a:pt y="153" x="6327"/>
                  <a:pt y="166" x="6321"/>
                </a:cubicBezTo>
                <a:cubicBezTo>
                  <a:pt y="178" x="6316"/>
                  <a:pt y="191" x="6313"/>
                  <a:pt y="206" x="6313"/>
                </a:cubicBezTo>
                <a:cubicBezTo>
                  <a:pt y="220" x="6313"/>
                  <a:pt y="233" x="6316"/>
                  <a:pt y="246" x="6321"/>
                </a:cubicBezTo>
                <a:cubicBezTo>
                  <a:pt y="259" x="6327"/>
                  <a:pt y="270" x="6334"/>
                  <a:pt y="279" x="6344"/>
                </a:cubicBezTo>
                <a:cubicBezTo>
                  <a:pt y="289" x="6353"/>
                  <a:pt y="296" x="6364"/>
                  <a:pt y="302" x="6376"/>
                </a:cubicBezTo>
                <a:cubicBezTo>
                  <a:pt y="307" x="6389"/>
                  <a:pt y="310" x="6402"/>
                  <a:pt y="310" x="6416"/>
                </a:cubicBezTo>
                <a:cubicBezTo>
                  <a:pt y="310" x="6431"/>
                  <a:pt y="307" x="6444"/>
                  <a:pt y="302" x="6457"/>
                </a:cubicBezTo>
                <a:cubicBezTo>
                  <a:pt y="296" x="6470"/>
                  <a:pt y="289" x="6481"/>
                  <a:pt y="279" x="6490"/>
                </a:cubicBezTo>
                <a:cubicBezTo>
                  <a:pt y="270" x="6500"/>
                  <a:pt y="259" x="6507"/>
                  <a:pt y="246" x="6513"/>
                </a:cubicBezTo>
                <a:cubicBezTo>
                  <a:pt y="233" x="6518"/>
                  <a:pt y="220" x="6521"/>
                  <a:pt y="206" x="6521"/>
                </a:cubicBezTo>
                <a:cubicBezTo>
                  <a:pt y="191" x="6521"/>
                  <a:pt y="178" x="6518"/>
                  <a:pt y="166" x="6513"/>
                </a:cubicBezTo>
                <a:cubicBezTo>
                  <a:pt y="153" x="6507"/>
                  <a:pt y="142" x="6500"/>
                  <a:pt y="133" x="6490"/>
                </a:cubicBezTo>
                <a:cubicBezTo>
                  <a:pt y="123" x="6481"/>
                  <a:pt y="116" x="6470"/>
                  <a:pt y="110" x="6457"/>
                </a:cubicBezTo>
                <a:cubicBezTo>
                  <a:pt y="105" x="6444"/>
                  <a:pt y="102" x="6431"/>
                  <a:pt y="102" x="6416"/>
                </a:cubicBezTo>
                <a:close/>
                <a:moveTo>
                  <a:pt y="534" x="10447"/>
                </a:moveTo>
                <a:cubicBezTo>
                  <a:pt y="534" x="10466"/>
                  <a:pt y="537" x="10483"/>
                  <a:pt y="545" x="10498"/>
                </a:cubicBezTo>
                <a:cubicBezTo>
                  <a:pt y="552" x="10513"/>
                  <a:pt y="562" x="10525"/>
                  <a:pt y="575" x="10536"/>
                </a:cubicBezTo>
                <a:cubicBezTo>
                  <a:pt y="587" x="10546"/>
                  <a:pt y="601" x="10554"/>
                  <a:pt y="618" x="10560"/>
                </a:cubicBezTo>
                <a:cubicBezTo>
                  <a:pt y="634" x="10566"/>
                  <a:pt y="651" x="10569"/>
                  <a:pt y="668" x="10571"/>
                </a:cubicBezTo>
                <a:lnTo>
                  <a:pt y="665" x="10322"/>
                </a:lnTo>
                <a:cubicBezTo>
                  <a:pt y="648" x="10325"/>
                  <a:pt y="631" x="10330"/>
                  <a:pt y="615" x="10336"/>
                </a:cubicBezTo>
                <a:cubicBezTo>
                  <a:pt y="599" x="10342"/>
                  <a:pt y="585" x="10350"/>
                  <a:pt y="573" x="10360"/>
                </a:cubicBezTo>
                <a:cubicBezTo>
                  <a:pt y="561" x="10370"/>
                  <a:pt y="552" x="10382"/>
                  <a:pt y="544" x="10396"/>
                </a:cubicBezTo>
                <a:cubicBezTo>
                  <a:pt y="537" x="10410"/>
                  <a:pt y="534" x="10427"/>
                  <a:pt y="534" x="10447"/>
                </a:cubicBezTo>
                <a:close/>
                <a:moveTo>
                  <a:pt y="665" x="5882"/>
                </a:moveTo>
                <a:cubicBezTo>
                  <a:pt y="665" x="5899"/>
                  <a:pt y="666" x="5916"/>
                  <a:pt y="668" x="5933"/>
                </a:cubicBezTo>
                <a:cubicBezTo>
                  <a:pt y="670" x="5950"/>
                  <a:pt y="672" x="5967"/>
                  <a:pt y="674" x="5984"/>
                </a:cubicBezTo>
                <a:lnTo>
                  <a:pt y="785" x="5968"/>
                </a:lnTo>
                <a:cubicBezTo>
                  <a:pt y="787" x="5952"/>
                  <a:pt y="789" x="5935"/>
                  <a:pt y="791" x="5918"/>
                </a:cubicBezTo>
                <a:cubicBezTo>
                  <a:pt y="792" x="5901"/>
                  <a:pt y="793" x="5884"/>
                  <a:pt y="793" x="5867"/>
                </a:cubicBezTo>
                <a:cubicBezTo>
                  <a:pt y="793" x="5858"/>
                  <a:pt y="792" x="5850"/>
                  <a:pt y="790" x="5841"/>
                </a:cubicBezTo>
                <a:cubicBezTo>
                  <a:pt y="787" x="5832"/>
                  <a:pt y="783" x="5824"/>
                  <a:pt y="778" x="5816"/>
                </a:cubicBezTo>
                <a:cubicBezTo>
                  <a:pt y="773" x="5809"/>
                  <a:pt y="766" x="5803"/>
                  <a:pt y="759" x="5798"/>
                </a:cubicBezTo>
                <a:cubicBezTo>
                  <a:pt y="751" x="5794"/>
                  <a:pt y="743" x="5791"/>
                  <a:pt y="733" x="5791"/>
                </a:cubicBezTo>
                <a:cubicBezTo>
                  <a:pt y="720" x="5791"/>
                  <a:pt y="709" x="5794"/>
                  <a:pt y="700" x="5799"/>
                </a:cubicBezTo>
                <a:cubicBezTo>
                  <a:pt y="691" x="5805"/>
                  <a:pt y="684" x="5812"/>
                  <a:pt y="679" x="5820"/>
                </a:cubicBezTo>
                <a:cubicBezTo>
                  <a:pt y="674" x="5829"/>
                  <a:pt y="670" x="5839"/>
                  <a:pt y="668" x="5850"/>
                </a:cubicBezTo>
                <a:cubicBezTo>
                  <a:pt y="666" x="5860"/>
                  <a:pt y="665" x="5871"/>
                  <a:pt y="665" x="5882"/>
                </a:cubicBezTo>
                <a:close/>
                <a:moveTo>
                  <a:pt y="665" x="9115"/>
                </a:moveTo>
                <a:cubicBezTo>
                  <a:pt y="665" x="9132"/>
                  <a:pt y="666" x="9149"/>
                  <a:pt y="668" x="9166"/>
                </a:cubicBezTo>
                <a:cubicBezTo>
                  <a:pt y="670" x="9182"/>
                  <a:pt y="672" x="9199"/>
                  <a:pt y="674" x="9216"/>
                </a:cubicBezTo>
                <a:lnTo>
                  <a:pt y="785" x="9201"/>
                </a:lnTo>
                <a:cubicBezTo>
                  <a:pt y="787" x="9184"/>
                  <a:pt y="789" x="9168"/>
                  <a:pt y="791" x="9150"/>
                </a:cubicBezTo>
                <a:cubicBezTo>
                  <a:pt y="792" x="9133"/>
                  <a:pt y="793" x="9116"/>
                  <a:pt y="793" x="9099"/>
                </a:cubicBezTo>
                <a:cubicBezTo>
                  <a:pt y="793" x="9091"/>
                  <a:pt y="792" x="9082"/>
                  <a:pt y="790" x="9073"/>
                </a:cubicBezTo>
                <a:cubicBezTo>
                  <a:pt y="787" x="9064"/>
                  <a:pt y="783" x="9056"/>
                  <a:pt y="778" x="9049"/>
                </a:cubicBezTo>
                <a:cubicBezTo>
                  <a:pt y="773" x="9041"/>
                  <a:pt y="766" x="9035"/>
                  <a:pt y="759" x="9031"/>
                </a:cubicBezTo>
                <a:cubicBezTo>
                  <a:pt y="751" x="9026"/>
                  <a:pt y="743" x="9024"/>
                  <a:pt y="733" x="9024"/>
                </a:cubicBezTo>
                <a:cubicBezTo>
                  <a:pt y="720" x="9024"/>
                  <a:pt y="709" x="9027"/>
                  <a:pt y="700" x="9032"/>
                </a:cubicBezTo>
                <a:cubicBezTo>
                  <a:pt y="691" x="9037"/>
                  <a:pt y="684" x="9044"/>
                  <a:pt y="679" x="9053"/>
                </a:cubicBezTo>
                <a:cubicBezTo>
                  <a:pt y="674" x="9062"/>
                  <a:pt y="670" x="9071"/>
                  <a:pt y="668" x="9082"/>
                </a:cubicBezTo>
                <a:cubicBezTo>
                  <a:pt y="666" x="9093"/>
                  <a:pt y="665" x="9104"/>
                  <a:pt y="665" x="9115"/>
                </a:cubicBezTo>
                <a:close/>
                <a:moveTo>
                  <a:pt y="461" x="4262"/>
                </a:moveTo>
                <a:cubicBezTo>
                  <a:pt y="461" x="4284"/>
                  <a:pt y="467" x="4304"/>
                  <a:pt y="479" x="4320"/>
                </a:cubicBezTo>
                <a:cubicBezTo>
                  <a:pt y="491" x="4336"/>
                  <a:pt y="505" x="4350"/>
                  <a:pt y="523" x="4360"/>
                </a:cubicBezTo>
                <a:cubicBezTo>
                  <a:pt y="541" x="4371"/>
                  <a:pt y="560" x="4379"/>
                  <a:pt y="581" x="4384"/>
                </a:cubicBezTo>
                <a:cubicBezTo>
                  <a:pt y="602" x="4389"/>
                  <a:pt y="622" x="4392"/>
                  <a:pt y="640" x="4392"/>
                </a:cubicBezTo>
                <a:cubicBezTo>
                  <a:pt y="659" x="4392"/>
                  <a:pt y="679" x="4389"/>
                  <a:pt y="700" x="4384"/>
                </a:cubicBezTo>
                <a:cubicBezTo>
                  <a:pt y="721" x="4379"/>
                  <a:pt y="740" x="4371"/>
                  <a:pt y="758" x="4360"/>
                </a:cubicBezTo>
                <a:cubicBezTo>
                  <a:pt y="776" x="4350"/>
                  <a:pt y="791" x="4336"/>
                  <a:pt y="802" x="4320"/>
                </a:cubicBezTo>
                <a:cubicBezTo>
                  <a:pt y="814" x="4304"/>
                  <a:pt y="820" x="4284"/>
                  <a:pt y="820" x="4262"/>
                </a:cubicBezTo>
                <a:cubicBezTo>
                  <a:pt y="820" x="4240"/>
                  <a:pt y="814" x="4221"/>
                  <a:pt y="802" x="4204"/>
                </a:cubicBezTo>
                <a:cubicBezTo>
                  <a:pt y="791" x="4187"/>
                  <a:pt y="776" x="4174"/>
                  <a:pt y="758" x="4163"/>
                </a:cubicBezTo>
                <a:cubicBezTo>
                  <a:pt y="741" x="4152"/>
                  <a:pt y="721" x="4144"/>
                  <a:pt y="700" x="4139"/>
                </a:cubicBezTo>
                <a:cubicBezTo>
                  <a:pt y="679" x="4133"/>
                  <a:pt y="659" x="4130"/>
                  <a:pt y="640" x="4130"/>
                </a:cubicBezTo>
                <a:cubicBezTo>
                  <a:pt y="621" x="4130"/>
                  <a:pt y="601" x="4133"/>
                  <a:pt y="581" x="4139"/>
                </a:cubicBezTo>
                <a:cubicBezTo>
                  <a:pt y="560" x="4144"/>
                  <a:pt y="541" x="4152"/>
                  <a:pt y="523" x="4164"/>
                </a:cubicBezTo>
                <a:cubicBezTo>
                  <a:pt y="505" x="4175"/>
                  <a:pt y="491" x="4188"/>
                  <a:pt y="479" x="4205"/>
                </a:cubicBezTo>
                <a:cubicBezTo>
                  <a:pt y="467" x="4221"/>
                  <a:pt y="461" x="4240"/>
                  <a:pt y="461" x="4262"/>
                </a:cubicBezTo>
                <a:close/>
                <a:moveTo>
                  <a:pt y="498" x="1483"/>
                </a:moveTo>
                <a:cubicBezTo>
                  <a:pt y="498" x="1506"/>
                  <a:pt y="501" x="1527"/>
                  <a:pt y="509" x="1547"/>
                </a:cubicBezTo>
                <a:cubicBezTo>
                  <a:pt y="517" x="1568"/>
                  <a:pt y="528" x="1585"/>
                  <a:pt y="542" x="1601"/>
                </a:cubicBezTo>
                <a:cubicBezTo>
                  <a:pt y="557" x="1616"/>
                  <a:pt y="574" x="1628"/>
                  <a:pt y="593" x="1637"/>
                </a:cubicBezTo>
                <a:cubicBezTo>
                  <a:pt y="613" x="1645"/>
                  <a:pt y="634" x="1650"/>
                  <a:pt y="658" x="1650"/>
                </a:cubicBezTo>
                <a:cubicBezTo>
                  <a:pt y="687" x="1650"/>
                  <a:pt y="712" x="1645"/>
                  <a:pt y="733" x="1635"/>
                </a:cubicBezTo>
                <a:cubicBezTo>
                  <a:pt y="755" x="1625"/>
                  <a:pt y="772" x="1612"/>
                  <a:pt y="786" x="1594"/>
                </a:cubicBezTo>
                <a:cubicBezTo>
                  <a:pt y="799" x="1577"/>
                  <a:pt y="809" x="1556"/>
                  <a:pt y="815" x="1533"/>
                </a:cubicBezTo>
                <a:cubicBezTo>
                  <a:pt y="822" x="1509"/>
                  <a:pt y="825" x="1484"/>
                  <a:pt y="825" x="1457"/>
                </a:cubicBezTo>
                <a:cubicBezTo>
                  <a:pt y="825" x="1431"/>
                  <a:pt y="821" x="1408"/>
                  <a:pt y="812" x="1387"/>
                </a:cubicBezTo>
                <a:cubicBezTo>
                  <a:pt y="804" x="1366"/>
                  <a:pt y="793" x="1348"/>
                  <a:pt y="778" x="1333"/>
                </a:cubicBezTo>
                <a:cubicBezTo>
                  <a:pt y="763" x="1318"/>
                  <a:pt y="745" x="1306"/>
                  <a:pt y="724" x="1298"/>
                </a:cubicBezTo>
                <a:cubicBezTo>
                  <a:pt y="703" x="1290"/>
                  <a:pt y="680" x="1286"/>
                  <a:pt y="655" x="1286"/>
                </a:cubicBezTo>
                <a:cubicBezTo>
                  <a:pt y="629" x="1286"/>
                  <a:pt y="607" x="1291"/>
                  <a:pt y="587" x="1303"/>
                </a:cubicBezTo>
                <a:cubicBezTo>
                  <a:pt y="567" x="1315"/>
                  <a:pt y="551" x="1330"/>
                  <a:pt y="538" x="1349"/>
                </a:cubicBezTo>
                <a:cubicBezTo>
                  <a:pt y="525" x="1368"/>
                  <a:pt y="515" x="1389"/>
                  <a:pt y="508" x="1413"/>
                </a:cubicBezTo>
                <a:cubicBezTo>
                  <a:pt y="501" x="1436"/>
                  <a:pt y="498" x="1459"/>
                  <a:pt y="498" x="1483"/>
                </a:cubicBezTo>
                <a:close/>
                <a:moveTo>
                  <a:pt y="384" x="6518"/>
                </a:moveTo>
                <a:lnTo>
                  <a:pt y="441" x="6731"/>
                </a:lnTo>
                <a:lnTo>
                  <a:pt y="782" x="6767"/>
                </a:lnTo>
                <a:cubicBezTo>
                  <a:pt y="803" x="6733"/>
                  <a:pt y="824" x="6699"/>
                  <a:pt y="845" x="6666"/>
                </a:cubicBezTo>
                <a:cubicBezTo>
                  <a:pt y="856" x="6647"/>
                  <a:pt y="868" x="6628"/>
                  <a:pt y="880" x="6609"/>
                </a:cubicBezTo>
                <a:lnTo>
                  <a:pt y="880" x="6609"/>
                </a:lnTo>
                <a:lnTo>
                  <a:pt y="796" x="6486"/>
                </a:lnTo>
                <a:lnTo>
                  <a:pt y="384" x="6518"/>
                </a:lnTo>
                <a:close/>
                <a:moveTo>
                  <a:pt y="349" x="3604"/>
                </a:moveTo>
                <a:lnTo>
                  <a:pt y="408" x="3248"/>
                </a:lnTo>
                <a:lnTo>
                  <a:pt y="377" x="3250"/>
                </a:lnTo>
                <a:lnTo>
                  <a:pt y="377" x="2892"/>
                </a:lnTo>
                <a:lnTo>
                  <a:pt y="465" x="3079"/>
                </a:lnTo>
                <a:lnTo>
                  <a:pt y="790" x="3092"/>
                </a:lnTo>
                <a:lnTo>
                  <a:pt y="890" x="2930"/>
                </a:lnTo>
                <a:lnTo>
                  <a:pt y="898" x="3368"/>
                </a:lnTo>
                <a:lnTo>
                  <a:pt y="796" x="3218"/>
                </a:lnTo>
                <a:lnTo>
                  <a:pt y="423" x="3247"/>
                </a:lnTo>
                <a:lnTo>
                  <a:pt y="423" x="3247"/>
                </a:lnTo>
                <a:cubicBezTo>
                  <a:pt y="428" x="3264"/>
                  <a:pt y="433" x="3281"/>
                  <a:pt y="438" x="3297"/>
                </a:cubicBezTo>
                <a:cubicBezTo>
                  <a:pt y="445" x="3320"/>
                  <a:pt y="452" x="3344"/>
                  <a:pt y="459" x="3369"/>
                </a:cubicBezTo>
                <a:cubicBezTo>
                  <a:pt y="466" x="3393"/>
                  <a:pt y="472" x="3415"/>
                  <a:pt y="477" x="3434"/>
                </a:cubicBezTo>
                <a:lnTo>
                  <a:pt y="712" x="3463"/>
                </a:lnTo>
                <a:lnTo>
                  <a:pt y="780" x="3299"/>
                </a:lnTo>
                <a:lnTo>
                  <a:pt y="778" x="3701"/>
                </a:lnTo>
                <a:cubicBezTo>
                  <a:pt y="768" x="3681"/>
                  <a:pt y="759" x="3663"/>
                  <a:pt y="750" x="3646"/>
                </a:cubicBezTo>
                <a:cubicBezTo>
                  <a:pt y="742" x="3631"/>
                  <a:pt y="734" x="3617"/>
                  <a:pt y="726" x="3603"/>
                </a:cubicBezTo>
                <a:cubicBezTo>
                  <a:pt y="718" x="3589"/>
                  <a:pt y="712" x="3578"/>
                  <a:pt y="707" x="3572"/>
                </a:cubicBezTo>
                <a:lnTo>
                  <a:pt y="517" x="3593"/>
                </a:lnTo>
                <a:cubicBezTo>
                  <a:pt y="501" x="3603"/>
                  <a:pt y="490" x="3618"/>
                  <a:pt y="484" x="3638"/>
                </a:cubicBezTo>
                <a:cubicBezTo>
                  <a:pt y="478" x="3658"/>
                  <a:pt y="475" x="3676"/>
                  <a:pt y="475" x="3694"/>
                </a:cubicBezTo>
                <a:cubicBezTo>
                  <a:pt y="475" x="3729"/>
                  <a:pt y="485" x="3755"/>
                  <a:pt y="506" x="3772"/>
                </a:cubicBezTo>
                <a:cubicBezTo>
                  <a:pt y="526" x="3790"/>
                  <a:pt y="554" x="3798"/>
                  <a:pt y="588" x="3798"/>
                </a:cubicBezTo>
                <a:lnTo>
                  <a:pt y="764" x="3798"/>
                </a:lnTo>
                <a:lnTo>
                  <a:pt y="834" x="3616"/>
                </a:lnTo>
                <a:lnTo>
                  <a:pt y="832" x="4040"/>
                </a:lnTo>
                <a:lnTo>
                  <a:pt y="767" x="3910"/>
                </a:lnTo>
                <a:cubicBezTo>
                  <a:pt y="751" x="3912"/>
                  <a:pt y="734" x="3915"/>
                  <a:pt y="716" x="3918"/>
                </a:cubicBezTo>
                <a:cubicBezTo>
                  <a:pt y="697" x="3921"/>
                  <a:pt y="679" x="3924"/>
                  <a:pt y="660" x="3926"/>
                </a:cubicBezTo>
                <a:cubicBezTo>
                  <a:pt y="641" x="3929"/>
                  <a:pt y="622" x="3931"/>
                  <a:pt y="604" x="3933"/>
                </a:cubicBezTo>
                <a:cubicBezTo>
                  <a:pt y="585" x="3934"/>
                  <a:pt y="568" x="3935"/>
                  <a:pt y="553" x="3935"/>
                </a:cubicBezTo>
                <a:cubicBezTo>
                  <a:pt y="493" x="3935"/>
                  <a:pt y="447" x="3919"/>
                  <a:pt y="416" x="3886"/>
                </a:cubicBezTo>
                <a:cubicBezTo>
                  <a:pt y="384" x="3854"/>
                  <a:pt y="368" x="3808"/>
                  <a:pt y="368" x="3749"/>
                </a:cubicBezTo>
                <a:cubicBezTo>
                  <a:pt y="368" x="3724"/>
                  <a:pt y="372" x="3698"/>
                  <a:pt y="381" x="3672"/>
                </a:cubicBezTo>
                <a:cubicBezTo>
                  <a:pt y="390" x="3646"/>
                  <a:pt y="400" x="3622"/>
                  <a:pt y="409" x="3599"/>
                </a:cubicBezTo>
                <a:lnTo>
                  <a:pt y="349" x="3604"/>
                </a:lnTo>
                <a:close/>
                <a:moveTo>
                  <a:pt y="418" x="1483"/>
                </a:moveTo>
                <a:cubicBezTo>
                  <a:pt y="418" x="1444"/>
                  <a:pt y="422" x="1403"/>
                  <a:pt y="429" x="1361"/>
                </a:cubicBezTo>
                <a:cubicBezTo>
                  <a:pt y="436" x="1319"/>
                  <a:pt y="449" x="1281"/>
                  <a:pt y="467" x="1246"/>
                </a:cubicBezTo>
                <a:cubicBezTo>
                  <a:pt y="486" x="1211"/>
                  <a:pt y="510" x="1182"/>
                  <a:pt y="541" x="1160"/>
                </a:cubicBezTo>
                <a:cubicBezTo>
                  <a:pt y="573" x="1137"/>
                  <a:pt y="612" x="1125"/>
                  <a:pt y="660" x="1125"/>
                </a:cubicBezTo>
                <a:cubicBezTo>
                  <a:pt y="703" x="1125"/>
                  <a:pt y="741" x="1136"/>
                  <a:pt y="771" x="1157"/>
                </a:cubicBezTo>
                <a:cubicBezTo>
                  <a:pt y="802" x="1178"/>
                  <a:pt y="828" x="1205"/>
                  <a:pt y="847" x="1238"/>
                </a:cubicBezTo>
                <a:cubicBezTo>
                  <a:pt y="867" x="1271"/>
                  <a:pt y="881" x="1307"/>
                  <a:pt y="890" x="1347"/>
                </a:cubicBezTo>
                <a:cubicBezTo>
                  <a:pt y="899" x="1386"/>
                  <a:pt y="904" x="1424"/>
                  <a:pt y="904" x="1460"/>
                </a:cubicBezTo>
                <a:cubicBezTo>
                  <a:pt y="904" x="1498"/>
                  <a:pt y="899" x="1537"/>
                  <a:pt y="891" x="1578"/>
                </a:cubicBezTo>
                <a:cubicBezTo>
                  <a:pt y="882" x="1619"/>
                  <a:pt y="868" x="1657"/>
                  <a:pt y="849" x="1691"/>
                </a:cubicBezTo>
                <a:cubicBezTo>
                  <a:pt y="829" x="1726"/>
                  <a:pt y="804" x="1755"/>
                  <a:pt y="773" x="1777"/>
                </a:cubicBezTo>
                <a:cubicBezTo>
                  <a:pt y="743" x="1800"/>
                  <a:pt y="705" x="1811"/>
                  <a:pt y="660" x="1811"/>
                </a:cubicBezTo>
                <a:cubicBezTo>
                  <a:pt y="617" x="1811"/>
                  <a:pt y="580" x="1801"/>
                  <a:pt y="549" x="1780"/>
                </a:cubicBezTo>
                <a:cubicBezTo>
                  <a:pt y="519" x="1760"/>
                  <a:pt y="494" x="1733"/>
                  <a:pt y="475" x="1701"/>
                </a:cubicBezTo>
                <a:cubicBezTo>
                  <a:pt y="455" x="1669"/>
                  <a:pt y="441" x="1633"/>
                  <a:pt y="432" x="1595"/>
                </a:cubicBezTo>
                <a:cubicBezTo>
                  <a:pt y="423" x="1556"/>
                  <a:pt y="418" x="1519"/>
                  <a:pt y="418" x="1483"/>
                </a:cubicBezTo>
                <a:close/>
                <a:moveTo>
                  <a:pt y="601" x="9775"/>
                </a:moveTo>
                <a:cubicBezTo>
                  <a:pt y="601" x="9798"/>
                  <a:pt y="604" x="9823"/>
                  <a:pt y="610" x="9851"/>
                </a:cubicBezTo>
                <a:cubicBezTo>
                  <a:pt y="616" x="9879"/>
                  <a:pt y="625" x="9902"/>
                  <a:pt y="638" x="9921"/>
                </a:cubicBezTo>
                <a:lnTo>
                  <a:pt y="889" x="9910"/>
                </a:lnTo>
                <a:cubicBezTo>
                  <a:pt y="902" x="9878"/>
                  <a:pt y="909" x="9846"/>
                  <a:pt y="909" x="9813"/>
                </a:cubicBezTo>
                <a:cubicBezTo>
                  <a:pt y="909" x="9791"/>
                  <a:pt y="906" x="9769"/>
                  <a:pt y="900" x="9746"/>
                </a:cubicBezTo>
                <a:cubicBezTo>
                  <a:pt y="895" x="9722"/>
                  <a:pt y="886" x="9701"/>
                  <a:pt y="874" x="9681"/>
                </a:cubicBezTo>
                <a:cubicBezTo>
                  <a:pt y="862" x="9662"/>
                  <a:pt y="847" x="9646"/>
                  <a:pt y="828" x="9633"/>
                </a:cubicBezTo>
                <a:cubicBezTo>
                  <a:pt y="810" x="9621"/>
                  <a:pt y="788" x="9615"/>
                  <a:pt y="762" x="9615"/>
                </a:cubicBezTo>
                <a:cubicBezTo>
                  <a:pt y="739" x="9615"/>
                  <a:pt y="717" x="9619"/>
                  <a:pt y="697" x="9626"/>
                </a:cubicBezTo>
                <a:cubicBezTo>
                  <a:pt y="677" x="9634"/>
                  <a:pt y="660" x="9645"/>
                  <a:pt y="646" x="9659"/>
                </a:cubicBezTo>
                <a:cubicBezTo>
                  <a:pt y="632" x="9673"/>
                  <a:pt y="621" x="9690"/>
                  <a:pt y="613" x="9710"/>
                </a:cubicBezTo>
                <a:cubicBezTo>
                  <a:pt y="605" x="9730"/>
                  <a:pt y="601" x="9751"/>
                  <a:pt y="601" x="9775"/>
                </a:cubicBezTo>
                <a:close/>
                <a:moveTo>
                  <a:pt y="224" x="7540"/>
                </a:moveTo>
                <a:lnTo>
                  <a:pt y="576" x="7569"/>
                </a:lnTo>
                <a:lnTo>
                  <a:pt y="313" x="7658"/>
                </a:lnTo>
                <a:lnTo>
                  <a:pt y="314" x="7779"/>
                </a:lnTo>
                <a:lnTo>
                  <a:pt y="803" x="7792"/>
                </a:lnTo>
                <a:lnTo>
                  <a:pt y="909" x="7579"/>
                </a:lnTo>
                <a:lnTo>
                  <a:pt y="915" x="8166"/>
                </a:lnTo>
                <a:lnTo>
                  <a:pt y="808" x="7945"/>
                </a:lnTo>
                <a:lnTo>
                  <a:pt y="316" x="7960"/>
                </a:lnTo>
                <a:lnTo>
                  <a:pt y="318" x="8090"/>
                </a:lnTo>
                <a:lnTo>
                  <a:pt y="578" x="8173"/>
                </a:lnTo>
                <a:lnTo>
                  <a:pt y="386" x="8196"/>
                </a:lnTo>
                <a:lnTo>
                  <a:pt y="441" x="8402"/>
                </a:lnTo>
                <a:lnTo>
                  <a:pt y="782" x="8438"/>
                </a:lnTo>
                <a:cubicBezTo>
                  <a:pt y="803" x="8404"/>
                  <a:pt y="824" x="8370"/>
                  <a:pt y="845" x="8336"/>
                </a:cubicBezTo>
                <a:cubicBezTo>
                  <a:pt y="866" x="8303"/>
                  <a:pt y="887" x="8269"/>
                  <a:pt y="909" x="8235"/>
                </a:cubicBezTo>
                <a:lnTo>
                  <a:pt y="851" x="8799"/>
                </a:lnTo>
                <a:lnTo>
                  <a:pt y="765" x="8562"/>
                </a:lnTo>
                <a:cubicBezTo>
                  <a:pt y="761" x="8562"/>
                  <a:pt y="751" x="8562"/>
                  <a:pt y="737" x="8563"/>
                </a:cubicBezTo>
                <a:cubicBezTo>
                  <a:pt y="723" x="8564"/>
                  <a:pt y="707" x="8564"/>
                  <a:pt y="689" x="8565"/>
                </a:cubicBezTo>
                <a:cubicBezTo>
                  <a:pt y="671" x="8566"/>
                  <a:pt y="652" x="8566"/>
                  <a:pt y="631" x="8567"/>
                </a:cubicBezTo>
                <a:cubicBezTo>
                  <a:pt y="611" x="8568"/>
                  <a:pt y="593" x="8568"/>
                  <a:pt y="576" x="8569"/>
                </a:cubicBezTo>
                <a:cubicBezTo>
                  <a:pt y="559" x="8569"/>
                  <a:pt y="545" x="8570"/>
                  <a:pt y="534" x="8570"/>
                </a:cubicBezTo>
                <a:cubicBezTo>
                  <a:pt y="523" x="8571"/>
                  <a:pt y="516" x="8571"/>
                  <a:pt y="515" x="8572"/>
                </a:cubicBezTo>
                <a:cubicBezTo>
                  <a:pt y="494" x="8579"/>
                  <a:pt y="476" x="8590"/>
                  <a:pt y="461" x="8604"/>
                </a:cubicBezTo>
                <a:cubicBezTo>
                  <a:pt y="446" x="8618"/>
                  <a:pt y="438" x="8638"/>
                  <a:pt y="438" x="8662"/>
                </a:cubicBezTo>
                <a:cubicBezTo>
                  <a:pt y="438" x="8675"/>
                  <a:pt y="442" x="8686"/>
                  <a:pt y="449" x="8693"/>
                </a:cubicBezTo>
                <a:cubicBezTo>
                  <a:pt y="457" x="8701"/>
                  <a:pt y="465" x="8708"/>
                  <a:pt y="475" x="8716"/>
                </a:cubicBezTo>
                <a:cubicBezTo>
                  <a:pt y="484" x="8723"/>
                  <a:pt y="493" x="8733"/>
                  <a:pt y="500" x="8744"/>
                </a:cubicBezTo>
                <a:cubicBezTo>
                  <a:pt y="507" x="8755"/>
                  <a:pt y="511" x="8770"/>
                  <a:pt y="511" x="8791"/>
                </a:cubicBezTo>
                <a:cubicBezTo>
                  <a:pt y="511" x="8818"/>
                  <a:pt y="503" x="8840"/>
                  <a:pt y="485" x="8856"/>
                </a:cubicBezTo>
                <a:cubicBezTo>
                  <a:pt y="468" x="8872"/>
                  <a:pt y="446" x="8880"/>
                  <a:pt y="419" x="8880"/>
                </a:cubicBezTo>
                <a:cubicBezTo>
                  <a:pt y="409" x="8880"/>
                  <a:pt y="398" x="8879"/>
                  <a:pt y="386" x="8875"/>
                </a:cubicBezTo>
                <a:cubicBezTo>
                  <a:pt y="374" x="8872"/>
                  <a:pt y="363" x="8865"/>
                  <a:pt y="354" x="8857"/>
                </a:cubicBezTo>
                <a:cubicBezTo>
                  <a:pt y="346" x="8848"/>
                  <a:pt y="339" x="8839"/>
                  <a:pt y="333" x="8828"/>
                </a:cubicBezTo>
                <a:cubicBezTo>
                  <a:pt y="328" x="8817"/>
                  <a:pt y="324" x="8805"/>
                  <a:pt y="322" x="8792"/>
                </a:cubicBezTo>
                <a:cubicBezTo>
                  <a:pt y="319" x="8780"/>
                  <a:pt y="318" x="8768"/>
                  <a:pt y="318" x="8756"/>
                </a:cubicBezTo>
                <a:cubicBezTo>
                  <a:pt y="318" x="8721"/>
                  <a:pt y="325" x="8689"/>
                  <a:pt y="338" x="8660"/>
                </a:cubicBezTo>
                <a:cubicBezTo>
                  <a:pt y="351" x="8631"/>
                  <a:pt y="367" x="8603"/>
                  <a:pt y="386" x="8576"/>
                </a:cubicBezTo>
                <a:lnTo>
                  <a:pt y="296" x="8578"/>
                </a:lnTo>
                <a:lnTo>
                  <a:pt y="379" x="8197"/>
                </a:lnTo>
                <a:lnTo>
                  <a:pt y="234" x="8214"/>
                </a:lnTo>
                <a:lnTo>
                  <a:pt y="224" x="7540"/>
                </a:lnTo>
                <a:close/>
                <a:moveTo>
                  <a:pt y="296" x="6907"/>
                </a:moveTo>
                <a:lnTo>
                  <a:pt y="381" x="6518"/>
                </a:lnTo>
                <a:lnTo>
                  <a:pt y="377" x="6518"/>
                </a:lnTo>
                <a:lnTo>
                  <a:pt y="377" x="6160"/>
                </a:lnTo>
                <a:lnTo>
                  <a:pt y="465" x="6346"/>
                </a:lnTo>
                <a:lnTo>
                  <a:pt y="790" x="6360"/>
                </a:lnTo>
                <a:lnTo>
                  <a:pt y="882" x="6210"/>
                </a:lnTo>
                <a:lnTo>
                  <a:pt y="882" x="6210"/>
                </a:lnTo>
                <a:cubicBezTo>
                  <a:pt y="879" x="6203"/>
                  <a:pt y="875" x="6195"/>
                  <a:pt y="872" x="6188"/>
                </a:cubicBezTo>
                <a:cubicBezTo>
                  <a:pt y="860" x="6165"/>
                  <a:pt y="848" x="6140"/>
                  <a:pt y="837" x="6116"/>
                </a:cubicBezTo>
                <a:lnTo>
                  <a:pt y="613" x="6139"/>
                </a:lnTo>
                <a:cubicBezTo>
                  <a:pt y="604" x="6140"/>
                  <a:pt y="596" x="6140"/>
                  <a:pt y="587" x="6141"/>
                </a:cubicBezTo>
                <a:cubicBezTo>
                  <a:pt y="579" x="6141"/>
                  <a:pt y="570" x="6141"/>
                  <a:pt y="562" x="6141"/>
                </a:cubicBezTo>
                <a:cubicBezTo>
                  <a:pt y="484" x="6141"/>
                  <a:pt y="428" x="6120"/>
                  <a:pt y="393" x="6078"/>
                </a:cubicBezTo>
                <a:cubicBezTo>
                  <a:pt y="359" x="6036"/>
                  <a:pt y="341" x="5978"/>
                  <a:pt y="341" x="5903"/>
                </a:cubicBezTo>
                <a:cubicBezTo>
                  <a:pt y="341" x="5879"/>
                  <a:pt y="345" x="5854"/>
                  <a:pt y="351" x="5826"/>
                </a:cubicBezTo>
                <a:cubicBezTo>
                  <a:pt y="358" x="5798"/>
                  <a:pt y="368" x="5773"/>
                  <a:pt y="381" x="5749"/>
                </a:cubicBezTo>
                <a:cubicBezTo>
                  <a:pt y="395" x="5725"/>
                  <a:pt y="412" x="5705"/>
                  <a:pt y="433" x="5689"/>
                </a:cubicBezTo>
                <a:cubicBezTo>
                  <a:pt y="454" x="5673"/>
                  <a:pt y="479" x="5665"/>
                  <a:pt y="507" x="5665"/>
                </a:cubicBezTo>
                <a:cubicBezTo>
                  <a:pt y="528" x="5665"/>
                  <a:pt y="546" x="5671"/>
                  <a:pt y="562" x="5685"/>
                </a:cubicBezTo>
                <a:cubicBezTo>
                  <a:pt y="577" x="5699"/>
                  <a:pt y="584" x="5716"/>
                  <a:pt y="584" x="5738"/>
                </a:cubicBezTo>
                <a:cubicBezTo>
                  <a:pt y="584" x="5785"/>
                  <a:pt y="562" x="5814"/>
                  <a:pt y="516" x="5824"/>
                </a:cubicBezTo>
                <a:lnTo>
                  <a:pt y="510" x="5824"/>
                </a:lnTo>
                <a:cubicBezTo>
                  <a:pt y="499" x="5824"/>
                  <a:pt y="489" x="5822"/>
                  <a:pt y="480" x="5819"/>
                </a:cubicBezTo>
                <a:cubicBezTo>
                  <a:pt y="472" x="5816"/>
                  <a:pt y="464" x="5809"/>
                  <a:pt y="457" x="5800"/>
                </a:cubicBezTo>
                <a:cubicBezTo>
                  <a:pt y="442" x="5813"/>
                  <a:pt y="431" x="5827"/>
                  <a:pt y="425" x="5843"/>
                </a:cubicBezTo>
                <a:cubicBezTo>
                  <a:pt y="419" x="5859"/>
                  <a:pt y="416" x="5876"/>
                  <a:pt y="416" x="5896"/>
                </a:cubicBezTo>
                <a:cubicBezTo>
                  <a:pt y="416" x="5917"/>
                  <a:pt y="419" x="5934"/>
                  <a:pt y="427" x="5947"/>
                </a:cubicBezTo>
                <a:cubicBezTo>
                  <a:pt y="435" x="5961"/>
                  <a:pt y="446" x="5971"/>
                  <a:pt y="459" x="5979"/>
                </a:cubicBezTo>
                <a:cubicBezTo>
                  <a:pt y="472" x="5986"/>
                  <a:pt y="487" x="5991"/>
                  <a:pt y="504" x="5994"/>
                </a:cubicBezTo>
                <a:cubicBezTo>
                  <a:pt y="521" x="5997"/>
                  <a:pt y="539" x="5999"/>
                  <a:pt y="556" x="5999"/>
                </a:cubicBezTo>
                <a:cubicBezTo>
                  <a:pt y="565" x="5999"/>
                  <a:pt y="574" x="5998"/>
                  <a:pt y="583" x="5998"/>
                </a:cubicBezTo>
                <a:cubicBezTo>
                  <a:pt y="592" x="5997"/>
                  <a:pt y="600" x="5996"/>
                  <a:pt y="609" x="5995"/>
                </a:cubicBezTo>
                <a:cubicBezTo>
                  <a:pt y="607" x="5968"/>
                  <a:pt y="605" x="5942"/>
                  <a:pt y="602" x="5916"/>
                </a:cubicBezTo>
                <a:cubicBezTo>
                  <a:pt y="599" x="5889"/>
                  <a:pt y="598" x="5863"/>
                  <a:pt y="598" x="5835"/>
                </a:cubicBezTo>
                <a:cubicBezTo>
                  <a:pt y="598" x="5813"/>
                  <a:pt y="601" x="5791"/>
                  <a:pt y="606" x="5767"/>
                </a:cubicBezTo>
                <a:cubicBezTo>
                  <a:pt y="611" x="5744"/>
                  <a:pt y="619" x="5722"/>
                  <a:pt y="630" x="5703"/>
                </a:cubicBezTo>
                <a:cubicBezTo>
                  <a:pt y="641" x="5684"/>
                  <a:pt y="656" x="5668"/>
                  <a:pt y="674" x="5656"/>
                </a:cubicBezTo>
                <a:cubicBezTo>
                  <a:pt y="693" x="5643"/>
                  <a:pt y="715" x="5637"/>
                  <a:pt y="741" x="5637"/>
                </a:cubicBezTo>
                <a:cubicBezTo>
                  <a:pt y="764" x="5637"/>
                  <a:pt y="784" x="5644"/>
                  <a:pt y="800" x="5657"/>
                </a:cubicBezTo>
                <a:cubicBezTo>
                  <a:pt y="817" x="5670"/>
                  <a:pt y="830" x="5686"/>
                  <a:pt y="840" x="5706"/>
                </a:cubicBezTo>
                <a:cubicBezTo>
                  <a:pt y="850" x="5725"/>
                  <a:pt y="857" x="5746"/>
                  <a:pt y="862" x="5769"/>
                </a:cubicBezTo>
                <a:cubicBezTo>
                  <a:pt y="866" x="5792"/>
                  <a:pt y="869" x="5813"/>
                  <a:pt y="869" x="5832"/>
                </a:cubicBezTo>
                <a:cubicBezTo>
                  <a:pt y="869" x="5852"/>
                  <a:pt y="868" x="5873"/>
                  <a:pt y="868" x="5894"/>
                </a:cubicBezTo>
                <a:cubicBezTo>
                  <a:pt y="868" x="5915"/>
                  <a:pt y="866" x="5936"/>
                  <a:pt y="864" x="5957"/>
                </a:cubicBezTo>
                <a:lnTo>
                  <a:pt y="864" x="5957"/>
                </a:lnTo>
                <a:lnTo>
                  <a:pt y="918" x="5950"/>
                </a:lnTo>
                <a:lnTo>
                  <a:pt y="906" x="6259"/>
                </a:lnTo>
                <a:cubicBezTo>
                  <a:pt y="901" x="6248"/>
                  <a:pt y="896" x="6238"/>
                  <a:pt y="891" x="6227"/>
                </a:cubicBezTo>
                <a:lnTo>
                  <a:pt y="891" x="6227"/>
                </a:lnTo>
                <a:lnTo>
                  <a:pt y="897" x="6582"/>
                </a:lnTo>
                <a:lnTo>
                  <a:pt y="897" x="6582"/>
                </a:lnTo>
                <a:cubicBezTo>
                  <a:pt y="901" x="6576"/>
                  <a:pt y="905" x="6570"/>
                  <a:pt y="909" x="6564"/>
                </a:cubicBezTo>
                <a:lnTo>
                  <a:pt y="851" x="7128"/>
                </a:lnTo>
                <a:lnTo>
                  <a:pt y="765" x="6891"/>
                </a:lnTo>
                <a:cubicBezTo>
                  <a:pt y="761" x="6891"/>
                  <a:pt y="751" x="6891"/>
                  <a:pt y="737" x="6892"/>
                </a:cubicBezTo>
                <a:cubicBezTo>
                  <a:pt y="723" x="6893"/>
                  <a:pt y="707" x="6893"/>
                  <a:pt y="689" x="6894"/>
                </a:cubicBezTo>
                <a:cubicBezTo>
                  <a:pt y="671" x="6895"/>
                  <a:pt y="652" x="6895"/>
                  <a:pt y="631" x="6896"/>
                </a:cubicBezTo>
                <a:cubicBezTo>
                  <a:pt y="611" x="6897"/>
                  <a:pt y="593" x="6897"/>
                  <a:pt y="576" x="6898"/>
                </a:cubicBezTo>
                <a:cubicBezTo>
                  <a:pt y="559" x="6899"/>
                  <a:pt y="545" x="6899"/>
                  <a:pt y="534" x="6899"/>
                </a:cubicBezTo>
                <a:cubicBezTo>
                  <a:pt y="523" x="6900"/>
                  <a:pt y="516" x="6900"/>
                  <a:pt y="515" x="6901"/>
                </a:cubicBezTo>
                <a:cubicBezTo>
                  <a:pt y="494" x="6908"/>
                  <a:pt y="476" x="6919"/>
                  <a:pt y="461" x="6933"/>
                </a:cubicBezTo>
                <a:cubicBezTo>
                  <a:pt y="446" x="6947"/>
                  <a:pt y="438" x="6967"/>
                  <a:pt y="438" x="6991"/>
                </a:cubicBezTo>
                <a:cubicBezTo>
                  <a:pt y="438" x="7004"/>
                  <a:pt y="442" x="7015"/>
                  <a:pt y="449" x="7022"/>
                </a:cubicBezTo>
                <a:cubicBezTo>
                  <a:pt y="457" x="7030"/>
                  <a:pt y="465" x="7037"/>
                  <a:pt y="475" x="7045"/>
                </a:cubicBezTo>
                <a:cubicBezTo>
                  <a:pt y="484" x="7052"/>
                  <a:pt y="493" x="7062"/>
                  <a:pt y="500" x="7073"/>
                </a:cubicBezTo>
                <a:cubicBezTo>
                  <a:pt y="507" x="7084"/>
                  <a:pt y="511" x="7099"/>
                  <a:pt y="511" x="7120"/>
                </a:cubicBezTo>
                <a:cubicBezTo>
                  <a:pt y="511" x="7147"/>
                  <a:pt y="503" x="7169"/>
                  <a:pt y="485" x="7185"/>
                </a:cubicBezTo>
                <a:cubicBezTo>
                  <a:pt y="468" x="7201"/>
                  <a:pt y="446" x="7209"/>
                  <a:pt y="419" x="7209"/>
                </a:cubicBezTo>
                <a:cubicBezTo>
                  <a:pt y="409" x="7209"/>
                  <a:pt y="398" x="7208"/>
                  <a:pt y="386" x="7205"/>
                </a:cubicBezTo>
                <a:cubicBezTo>
                  <a:pt y="374" x="7201"/>
                  <a:pt y="363" x="7194"/>
                  <a:pt y="354" x="7186"/>
                </a:cubicBezTo>
                <a:cubicBezTo>
                  <a:pt y="346" x="7178"/>
                  <a:pt y="339" x="7168"/>
                  <a:pt y="333" x="7157"/>
                </a:cubicBezTo>
                <a:cubicBezTo>
                  <a:pt y="328" x="7146"/>
                  <a:pt y="324" x="7134"/>
                  <a:pt y="322" x="7122"/>
                </a:cubicBezTo>
                <a:cubicBezTo>
                  <a:pt y="319" x="7109"/>
                  <a:pt y="318" x="7097"/>
                  <a:pt y="318" x="7085"/>
                </a:cubicBezTo>
                <a:cubicBezTo>
                  <a:pt y="318" x="7050"/>
                  <a:pt y="325" x="7018"/>
                  <a:pt y="338" x="6989"/>
                </a:cubicBezTo>
                <a:cubicBezTo>
                  <a:pt y="351" x="6960"/>
                  <a:pt y="367" x="6932"/>
                  <a:pt y="386" x="6905"/>
                </a:cubicBezTo>
                <a:lnTo>
                  <a:pt y="296" x="6907"/>
                </a:lnTo>
                <a:close/>
                <a:moveTo>
                  <a:pt y="341" x="9135"/>
                </a:moveTo>
                <a:cubicBezTo>
                  <a:pt y="341" x="9112"/>
                  <a:pt y="345" x="9086"/>
                  <a:pt y="351" x="9059"/>
                </a:cubicBezTo>
                <a:cubicBezTo>
                  <a:pt y="358" x="9031"/>
                  <a:pt y="368" x="9005"/>
                  <a:pt y="381" x="8981"/>
                </a:cubicBezTo>
                <a:cubicBezTo>
                  <a:pt y="395" x="8958"/>
                  <a:pt y="412" x="8938"/>
                  <a:pt y="433" x="8921"/>
                </a:cubicBezTo>
                <a:cubicBezTo>
                  <a:pt y="454" x="8905"/>
                  <a:pt y="479" x="8897"/>
                  <a:pt y="507" x="8897"/>
                </a:cubicBezTo>
                <a:cubicBezTo>
                  <a:pt y="528" x="8897"/>
                  <a:pt y="546" x="8904"/>
                  <a:pt y="562" x="8917"/>
                </a:cubicBezTo>
                <a:cubicBezTo>
                  <a:pt y="577" x="8931"/>
                  <a:pt y="584" x="8949"/>
                  <a:pt y="584" x="8970"/>
                </a:cubicBezTo>
                <a:cubicBezTo>
                  <a:pt y="584" x="9018"/>
                  <a:pt y="562" x="9046"/>
                  <a:pt y="516" x="9056"/>
                </a:cubicBezTo>
                <a:lnTo>
                  <a:pt y="510" x="9056"/>
                </a:lnTo>
                <a:cubicBezTo>
                  <a:pt y="499" x="9056"/>
                  <a:pt y="489" x="9055"/>
                  <a:pt y="480" x="9051"/>
                </a:cubicBezTo>
                <a:cubicBezTo>
                  <a:pt y="472" x="9048"/>
                  <a:pt y="464" x="9042"/>
                  <a:pt y="457" x="9033"/>
                </a:cubicBezTo>
                <a:cubicBezTo>
                  <a:pt y="442" x="9045"/>
                  <a:pt y="431" x="9059"/>
                  <a:pt y="425" x="9075"/>
                </a:cubicBezTo>
                <a:cubicBezTo>
                  <a:pt y="419" x="9091"/>
                  <a:pt y="416" x="9109"/>
                  <a:pt y="416" x="9128"/>
                </a:cubicBezTo>
                <a:cubicBezTo>
                  <a:pt y="416" x="9149"/>
                  <a:pt y="419" x="9166"/>
                  <a:pt y="427" x="9180"/>
                </a:cubicBezTo>
                <a:cubicBezTo>
                  <a:pt y="435" x="9193"/>
                  <a:pt y="446" x="9203"/>
                  <a:pt y="459" x="9211"/>
                </a:cubicBezTo>
                <a:cubicBezTo>
                  <a:pt y="472" x="9218"/>
                  <a:pt y="487" x="9224"/>
                  <a:pt y="504" x="9227"/>
                </a:cubicBezTo>
                <a:cubicBezTo>
                  <a:pt y="521" x="9229"/>
                  <a:pt y="539" x="9231"/>
                  <a:pt y="556" x="9231"/>
                </a:cubicBezTo>
                <a:cubicBezTo>
                  <a:pt y="565" x="9231"/>
                  <a:pt y="574" x="9231"/>
                  <a:pt y="583" x="9230"/>
                </a:cubicBezTo>
                <a:cubicBezTo>
                  <a:pt y="592" x="9229"/>
                  <a:pt y="600" x="9228"/>
                  <a:pt y="609" x="9227"/>
                </a:cubicBezTo>
                <a:cubicBezTo>
                  <a:pt y="607" x="9200"/>
                  <a:pt y="605" x="9174"/>
                  <a:pt y="602" x="9148"/>
                </a:cubicBezTo>
                <a:cubicBezTo>
                  <a:pt y="599" x="9122"/>
                  <a:pt y="598" x="9095"/>
                  <a:pt y="598" x="9068"/>
                </a:cubicBezTo>
                <a:cubicBezTo>
                  <a:pt y="598" x="9046"/>
                  <a:pt y="601" x="9023"/>
                  <a:pt y="606" x="9000"/>
                </a:cubicBezTo>
                <a:cubicBezTo>
                  <a:pt y="611" x="8976"/>
                  <a:pt y="619" x="8955"/>
                  <a:pt y="630" x="8936"/>
                </a:cubicBezTo>
                <a:cubicBezTo>
                  <a:pt y="641" x="8916"/>
                  <a:pt y="656" x="8901"/>
                  <a:pt y="674" x="8888"/>
                </a:cubicBezTo>
                <a:cubicBezTo>
                  <a:pt y="693" x="8876"/>
                  <a:pt y="715" x="8870"/>
                  <a:pt y="741" x="8870"/>
                </a:cubicBezTo>
                <a:cubicBezTo>
                  <a:pt y="764" x="8870"/>
                  <a:pt y="784" x="8876"/>
                  <a:pt y="800" x="8889"/>
                </a:cubicBezTo>
                <a:cubicBezTo>
                  <a:pt y="817" x="8902"/>
                  <a:pt y="830" x="8918"/>
                  <a:pt y="840" x="8938"/>
                </a:cubicBezTo>
                <a:cubicBezTo>
                  <a:pt y="850" x="8958"/>
                  <a:pt y="857" x="8979"/>
                  <a:pt y="862" x="9001"/>
                </a:cubicBezTo>
                <a:cubicBezTo>
                  <a:pt y="866" x="9024"/>
                  <a:pt y="869" x="9045"/>
                  <a:pt y="869" x="9064"/>
                </a:cubicBezTo>
                <a:cubicBezTo>
                  <a:pt y="869" x="9085"/>
                  <a:pt y="868" x="9106"/>
                  <a:pt y="868" x="9126"/>
                </a:cubicBezTo>
                <a:cubicBezTo>
                  <a:pt y="868" x="9147"/>
                  <a:pt y="866" x="9168"/>
                  <a:pt y="864" x="9189"/>
                </a:cubicBezTo>
                <a:lnTo>
                  <a:pt y="864" x="9189"/>
                </a:lnTo>
                <a:lnTo>
                  <a:pt y="918" x="9182"/>
                </a:lnTo>
                <a:lnTo>
                  <a:pt y="906" x="9492"/>
                </a:lnTo>
                <a:cubicBezTo>
                  <a:pt y="895" x="9468"/>
                  <a:pt y="883" x="9444"/>
                  <a:pt y="872" x="9420"/>
                </a:cubicBezTo>
                <a:cubicBezTo>
                  <a:pt y="860" x="9397"/>
                  <a:pt y="848" x="9373"/>
                  <a:pt y="837" x="9348"/>
                </a:cubicBezTo>
                <a:lnTo>
                  <a:pt y="613" x="9372"/>
                </a:lnTo>
                <a:cubicBezTo>
                  <a:pt y="604" x="9372"/>
                  <a:pt y="596" x="9373"/>
                  <a:pt y="587" x="9373"/>
                </a:cubicBezTo>
                <a:cubicBezTo>
                  <a:pt y="579" x="9373"/>
                  <a:pt y="570" x="9374"/>
                  <a:pt y="562" x="9374"/>
                </a:cubicBezTo>
                <a:cubicBezTo>
                  <a:pt y="484" x="9374"/>
                  <a:pt y="428" x="9353"/>
                  <a:pt y="393" x="9311"/>
                </a:cubicBezTo>
                <a:cubicBezTo>
                  <a:pt y="359" x="9269"/>
                  <a:pt y="341" x="9210"/>
                  <a:pt y="341" x="9135"/>
                </a:cubicBezTo>
                <a:close/>
                <a:moveTo>
                  <a:pt y="0" x="2026"/>
                </a:moveTo>
                <a:cubicBezTo>
                  <a:pt y="13" x="2025"/>
                  <a:pt y="27" x="2022"/>
                  <a:pt y="42" x="2019"/>
                </a:cubicBezTo>
                <a:cubicBezTo>
                  <a:pt y="57" x="2016"/>
                  <a:pt y="71" x="2012"/>
                  <a:pt y="86" x="2007"/>
                </a:cubicBezTo>
                <a:cubicBezTo>
                  <a:pt y="101" x="2002"/>
                  <a:pt y="116" x="1996"/>
                  <a:pt y="129" x="1990"/>
                </a:cubicBezTo>
                <a:cubicBezTo>
                  <a:pt y="143" x="1984"/>
                  <a:pt y="156" x="1977"/>
                  <a:pt y="167" x="1970"/>
                </a:cubicBezTo>
                <a:cubicBezTo>
                  <a:pt y="179" x="1962"/>
                  <a:pt y="190" x="1952"/>
                  <a:pt y="199" x="1940"/>
                </a:cubicBezTo>
                <a:cubicBezTo>
                  <a:pt y="208" x="1928"/>
                  <a:pt y="216" x="1915"/>
                  <a:pt y="222" x="1901"/>
                </a:cubicBezTo>
                <a:cubicBezTo>
                  <a:pt y="229" x="1887"/>
                  <a:pt y="234" x="1873"/>
                  <a:pt y="238" x="1858"/>
                </a:cubicBezTo>
                <a:cubicBezTo>
                  <a:pt y="242" x="1843"/>
                  <a:pt y="244" x="1829"/>
                  <a:pt y="245" x="1815"/>
                </a:cubicBezTo>
                <a:lnTo>
                  <a:pt y="322" x="1811"/>
                </a:lnTo>
                <a:cubicBezTo>
                  <a:pt y="324" x="1829"/>
                  <a:pt y="326" x="1846"/>
                  <a:pt y="327" x="1863"/>
                </a:cubicBezTo>
                <a:cubicBezTo>
                  <a:pt y="329" x="1881"/>
                  <a:pt y="330" x="1898"/>
                  <a:pt y="332" x="1916"/>
                </a:cubicBezTo>
                <a:cubicBezTo>
                  <a:pt y="395" x="1912"/>
                  <a:pt y="457" x="1907"/>
                  <a:pt y="519" x="1902"/>
                </a:cubicBezTo>
                <a:cubicBezTo>
                  <a:pt y="580" x="1897"/>
                  <a:pt y="642" x="1892"/>
                  <a:pt y="706" x="1887"/>
                </a:cubicBezTo>
                <a:cubicBezTo>
                  <a:pt y="711" x="1887"/>
                  <a:pt y="716" x="1886"/>
                  <a:pt y="720" x="1886"/>
                </a:cubicBezTo>
                <a:cubicBezTo>
                  <a:pt y="725" x="1886"/>
                  <a:pt y="730" x="1886"/>
                  <a:pt y="735" x="1886"/>
                </a:cubicBezTo>
                <a:cubicBezTo>
                  <a:pt y="762" x="1886"/>
                  <a:pt y="787" x="1890"/>
                  <a:pt y="810" x="1896"/>
                </a:cubicBezTo>
                <a:cubicBezTo>
                  <a:pt y="833" x="1903"/>
                  <a:pt y="854" x="1914"/>
                  <a:pt y="871" x="1928"/>
                </a:cubicBezTo>
                <a:cubicBezTo>
                  <a:pt y="888" x="1942"/>
                  <a:pt y="902" x="1959"/>
                  <a:pt y="912" x="1981"/>
                </a:cubicBezTo>
                <a:cubicBezTo>
                  <a:pt y="921" x="2002"/>
                  <a:pt y="926" x="2027"/>
                  <a:pt y="926" x="2056"/>
                </a:cubicBezTo>
                <a:cubicBezTo>
                  <a:pt y="926" x="2083"/>
                  <a:pt y="922" x="2109"/>
                  <a:pt y="913" x="2131"/>
                </a:cubicBezTo>
                <a:cubicBezTo>
                  <a:pt y="903" x="2154"/>
                  <a:pt y="891" x="2174"/>
                  <a:pt y="874" x="2190"/>
                </a:cubicBezTo>
                <a:cubicBezTo>
                  <a:pt y="857" x="2206"/>
                  <a:pt y="838" x="2219"/>
                  <a:pt y="814" x="2228"/>
                </a:cubicBezTo>
                <a:cubicBezTo>
                  <a:pt y="791" x="2237"/>
                  <a:pt y="765" x="2242"/>
                  <a:pt y="737" x="2242"/>
                </a:cubicBezTo>
                <a:cubicBezTo>
                  <a:pt y="707" x="2242"/>
                  <a:pt y="677" x="2238"/>
                  <a:pt y="646" x="2230"/>
                </a:cubicBezTo>
                <a:cubicBezTo>
                  <a:pt y="665" x="2228"/>
                  <a:pt y="684" x="2224"/>
                  <a:pt y="703" x="2217"/>
                </a:cubicBezTo>
                <a:cubicBezTo>
                  <a:pt y="722" x="2211"/>
                  <a:pt y="740" x="2202"/>
                  <a:pt y="755" x="2191"/>
                </a:cubicBezTo>
                <a:cubicBezTo>
                  <a:pt y="771" x="2180"/>
                  <a:pt y="784" x="2166"/>
                  <a:pt y="794" x="2150"/>
                </a:cubicBezTo>
                <a:cubicBezTo>
                  <a:pt y="804" x="2134"/>
                  <a:pt y="809" x="2115"/>
                  <a:pt y="809" x="2093"/>
                </a:cubicBezTo>
                <a:cubicBezTo>
                  <a:pt y="809" x="2082"/>
                  <a:pt y="807" x="2073"/>
                  <a:pt y="802" x="2065"/>
                </a:cubicBezTo>
                <a:cubicBezTo>
                  <a:pt y="797" x="2058"/>
                  <a:pt y="791" x="2052"/>
                  <a:pt y="783" x="2047"/>
                </a:cubicBezTo>
                <a:cubicBezTo>
                  <a:pt y="776" x="2043"/>
                  <a:pt y="767" x="2040"/>
                  <a:pt y="758" x="2038"/>
                </a:cubicBezTo>
                <a:cubicBezTo>
                  <a:pt y="748" x="2036"/>
                  <a:pt y="739" x="2035"/>
                  <a:pt y="730" x="2035"/>
                </a:cubicBezTo>
                <a:cubicBezTo>
                  <a:pt y="727" x="2035"/>
                  <a:pt y="723" x="2035"/>
                  <a:pt y="720" x="2036"/>
                </a:cubicBezTo>
                <a:cubicBezTo>
                  <a:pt y="717" x="2036"/>
                  <a:pt y="714" x="2037"/>
                  <a:pt y="710" x="2037"/>
                </a:cubicBezTo>
                <a:cubicBezTo>
                  <a:pt y="649" x="2042"/>
                  <a:pt y="587" x="2048"/>
                  <a:pt y="526" x="2054"/>
                </a:cubicBezTo>
                <a:cubicBezTo>
                  <a:pt y="465" x="2060"/>
                  <a:pt y="403" x="2066"/>
                  <a:pt y="341" x="2071"/>
                </a:cubicBezTo>
                <a:cubicBezTo>
                  <a:pt y="345" x="2103"/>
                  <a:pt y="347" x="2134"/>
                  <a:pt y="350" x="2166"/>
                </a:cubicBezTo>
                <a:cubicBezTo>
                  <a:pt y="352" x="2197"/>
                  <a:pt y="354" x="2228"/>
                  <a:pt y="357" x="2260"/>
                </a:cubicBezTo>
                <a:lnTo>
                  <a:pt y="265" x="2269"/>
                </a:lnTo>
                <a:lnTo>
                  <a:pt y="246" x="2081"/>
                </a:lnTo>
                <a:lnTo>
                  <a:pt y="1" x="2106"/>
                </a:lnTo>
                <a:lnTo>
                  <a:pt y="0" x="2026"/>
                </a:lnTo>
                <a:close/>
                <a:moveTo>
                  <a:pt y="178" x="5587"/>
                </a:moveTo>
                <a:lnTo>
                  <a:pt y="178" x="5587"/>
                </a:lnTo>
                <a:cubicBezTo>
                  <a:pt y="187" x="5457"/>
                  <a:pt y="197" x="5326"/>
                  <a:pt y="208" x="5197"/>
                </a:cubicBezTo>
                <a:cubicBezTo>
                  <a:pt y="220" x="5067"/>
                  <a:pt y="230" x="4937"/>
                  <a:pt y="241" x="4806"/>
                </a:cubicBezTo>
                <a:cubicBezTo>
                  <a:pt y="254" x="4844"/>
                  <a:pt y="267" x="4881"/>
                  <a:pt y="281" x="4918"/>
                </a:cubicBezTo>
                <a:cubicBezTo>
                  <a:pt y="294" x="4956"/>
                  <a:pt y="307" x="4993"/>
                  <a:pt y="318" x="5031"/>
                </a:cubicBezTo>
                <a:lnTo>
                  <a:pt y="860" x="5046"/>
                </a:lnTo>
                <a:cubicBezTo>
                  <a:pt y="874" x="5011"/>
                  <a:pt y="888" x="4975"/>
                  <a:pt y="904" x="4941"/>
                </a:cubicBezTo>
                <a:cubicBezTo>
                  <a:pt y="919" x="4906"/>
                  <a:pt y="935" x="4872"/>
                  <a:pt y="950" x="4837"/>
                </a:cubicBezTo>
                <a:lnTo>
                  <a:pt y="952" x="5417"/>
                </a:lnTo>
                <a:lnTo>
                  <a:pt y="860" x="5202"/>
                </a:lnTo>
                <a:lnTo>
                  <a:pt y="643" x="5206"/>
                </a:lnTo>
                <a:lnTo>
                  <a:pt y="649" x="5285"/>
                </a:lnTo>
                <a:lnTo>
                  <a:pt y="819" x="5383"/>
                </a:lnTo>
                <a:lnTo>
                  <a:pt y="362" x="5392"/>
                </a:lnTo>
                <a:lnTo>
                  <a:pt y="541" x="5291"/>
                </a:lnTo>
                <a:lnTo>
                  <a:pt y="546" x="5208"/>
                </a:lnTo>
                <a:lnTo>
                  <a:pt y="293" x="5213"/>
                </a:lnTo>
                <a:lnTo>
                  <a:pt y="270" x="5467"/>
                </a:lnTo>
                <a:lnTo>
                  <a:pt y="578" x="5583"/>
                </a:lnTo>
                <a:lnTo>
                  <a:pt y="178" x="5587"/>
                </a:lnTo>
                <a:close/>
                <a:moveTo>
                  <a:pt y="434" x="10458"/>
                </a:moveTo>
                <a:cubicBezTo>
                  <a:pt y="434" x="10420"/>
                  <a:pt y="440" x="10383"/>
                  <a:pt y="453" x="10348"/>
                </a:cubicBezTo>
                <a:cubicBezTo>
                  <a:pt y="465" x="10313"/>
                  <a:pt y="483" x="10282"/>
                  <a:pt y="506" x="10255"/>
                </a:cubicBezTo>
                <a:cubicBezTo>
                  <a:pt y="529" x="10229"/>
                  <a:pt y="557" x="10207"/>
                  <a:pt y="589" x="10191"/>
                </a:cubicBezTo>
                <a:cubicBezTo>
                  <a:pt y="622" x="10175"/>
                  <a:pt y="658" x="10166"/>
                  <a:pt y="698" x="10166"/>
                </a:cubicBezTo>
                <a:cubicBezTo>
                  <a:pt y="736" x="10166"/>
                  <a:pt y="770" x="10174"/>
                  <a:pt y="802" x="10188"/>
                </a:cubicBezTo>
                <a:cubicBezTo>
                  <a:pt y="834" x="10202"/>
                  <a:pt y="861" x="10222"/>
                  <a:pt y="884" x="10246"/>
                </a:cubicBezTo>
                <a:cubicBezTo>
                  <a:pt y="907" x="10270"/>
                  <a:pt y="925" x="10299"/>
                  <a:pt y="938" x="10332"/>
                </a:cubicBezTo>
                <a:cubicBezTo>
                  <a:pt y="951" x="10365"/>
                  <a:pt y="958" x="10400"/>
                  <a:pt y="958" x="10436"/>
                </a:cubicBezTo>
                <a:cubicBezTo>
                  <a:pt y="958" x="10463"/>
                  <a:pt y="954" x="10490"/>
                  <a:pt y="947" x="10517"/>
                </a:cubicBezTo>
                <a:cubicBezTo>
                  <a:pt y="940" x="10544"/>
                  <a:pt y="930" x="10569"/>
                  <a:pt y="916" x="10592"/>
                </a:cubicBezTo>
                <a:cubicBezTo>
                  <a:pt y="903" x="10615"/>
                  <a:pt y="886" x="10635"/>
                  <a:pt y="865" x="10652"/>
                </a:cubicBezTo>
                <a:cubicBezTo>
                  <a:pt y="844" x="10669"/>
                  <a:pt y="820" x="10681"/>
                  <a:pt y="792" x="10688"/>
                </a:cubicBezTo>
                <a:lnTo>
                  <a:pt y="792" x="10688"/>
                </a:lnTo>
                <a:cubicBezTo>
                  <a:pt y="805" x="10675"/>
                  <a:pt y="817" x="10660"/>
                  <a:pt y="826" x="10644"/>
                </a:cubicBezTo>
                <a:cubicBezTo>
                  <a:pt y="836" x="10628"/>
                  <a:pt y="843" x="10611"/>
                  <a:pt y="849" x="10592"/>
                </a:cubicBezTo>
                <a:cubicBezTo>
                  <a:pt y="855" x="10574"/>
                  <a:pt y="859" x="10555"/>
                  <a:pt y="862" x="10537"/>
                </a:cubicBezTo>
                <a:cubicBezTo>
                  <a:pt y="864" x="10518"/>
                  <a:pt y="866" x="10499"/>
                  <a:pt y="866" x="10481"/>
                </a:cubicBezTo>
                <a:cubicBezTo>
                  <a:pt y="866" x="10443"/>
                  <a:pt y="857" x="10409"/>
                  <a:pt y="838" x="10379"/>
                </a:cubicBezTo>
                <a:cubicBezTo>
                  <a:pt y="820" x="10349"/>
                  <a:pt y="792" x="10330"/>
                  <a:pt y="753" x="10322"/>
                </a:cubicBezTo>
                <a:lnTo>
                  <a:pt y="746" x="10719"/>
                </a:lnTo>
                <a:cubicBezTo>
                  <a:pt y="741" x="10719"/>
                  <a:pt y="736" x="10719"/>
                  <a:pt y="732" x="10720"/>
                </a:cubicBezTo>
                <a:cubicBezTo>
                  <a:pt y="727" x="10720"/>
                  <a:pt y="723" x="10720"/>
                  <a:pt y="718" x="10720"/>
                </a:cubicBezTo>
                <a:cubicBezTo>
                  <a:pt y="679" x="10720"/>
                  <a:pt y="643" x="10714"/>
                  <a:pt y="608" x="10702"/>
                </a:cubicBezTo>
                <a:cubicBezTo>
                  <a:pt y="574" x="10690"/>
                  <a:pt y="544" x="10673"/>
                  <a:pt y="518" x="10650"/>
                </a:cubicBezTo>
                <a:cubicBezTo>
                  <a:pt y="492" x="10627"/>
                  <a:pt y="472" x="10600"/>
                  <a:pt y="457" x="10567"/>
                </a:cubicBezTo>
                <a:cubicBezTo>
                  <a:pt y="442" x="10535"/>
                  <a:pt y="434" x="10499"/>
                  <a:pt y="434" x="10458"/>
                </a:cubicBezTo>
                <a:close/>
                <a:moveTo>
                  <a:pt y="38" x="2532"/>
                </a:moveTo>
                <a:lnTo>
                  <a:pt y="101" x="2104"/>
                </a:lnTo>
                <a:lnTo>
                  <a:pt y="165" x="2344"/>
                </a:lnTo>
                <a:lnTo>
                  <a:pt y="821" x="2370"/>
                </a:lnTo>
                <a:lnTo>
                  <a:pt y="908" x="2212"/>
                </a:lnTo>
                <a:lnTo>
                  <a:pt y="891" x="2622"/>
                </a:lnTo>
                <a:lnTo>
                  <a:pt y="817" x="2498"/>
                </a:lnTo>
                <a:cubicBezTo>
                  <a:pt y="780" x="2499"/>
                  <a:pt y="743" x="2500"/>
                  <a:pt y="706" x="2502"/>
                </a:cubicBezTo>
                <a:cubicBezTo>
                  <a:pt y="669" x="2504"/>
                  <a:pt y="632" x="2505"/>
                  <a:pt y="595" x="2507"/>
                </a:cubicBezTo>
                <a:cubicBezTo>
                  <a:pt y="587" x="2522"/>
                  <a:pt y="582" x="2540"/>
                  <a:pt y="578" x="2562"/>
                </a:cubicBezTo>
                <a:cubicBezTo>
                  <a:pt y="575" x="2583"/>
                  <a:pt y="573" x="2602"/>
                  <a:pt y="573" x="2619"/>
                </a:cubicBezTo>
                <a:cubicBezTo>
                  <a:pt y="573" x="2659"/>
                  <a:pt y="584" x="2690"/>
                  <a:pt y="606" x="2710"/>
                </a:cubicBezTo>
                <a:cubicBezTo>
                  <a:pt y="628" x="2731"/>
                  <a:pt y="659" x="2742"/>
                  <a:pt y="700" x="2742"/>
                </a:cubicBezTo>
                <a:lnTo>
                  <a:pt y="878" x="2742"/>
                </a:lnTo>
                <a:lnTo>
                  <a:pt y="954" x="2603"/>
                </a:lnTo>
                <a:lnTo>
                  <a:pt y="965" x="3012"/>
                </a:lnTo>
                <a:lnTo>
                  <a:pt y="875" x="2861"/>
                </a:lnTo>
                <a:cubicBezTo>
                  <a:pt y="863" x="2863"/>
                  <a:pt y="848" x="2867"/>
                  <a:pt y="830" x="2871"/>
                </a:cubicBezTo>
                <a:cubicBezTo>
                  <a:pt y="812" x="2875"/>
                  <a:pt y="793" x="2878"/>
                  <a:pt y="774" x="2881"/>
                </a:cubicBezTo>
                <a:cubicBezTo>
                  <a:pt y="754" x="2885"/>
                  <a:pt y="736" x="2887"/>
                  <a:pt y="717" x="2890"/>
                </a:cubicBezTo>
                <a:cubicBezTo>
                  <a:pt y="699" x="2892"/>
                  <a:pt y="684" x="2893"/>
                  <a:pt y="671" x="2893"/>
                </a:cubicBezTo>
                <a:cubicBezTo>
                  <a:pt y="636" x="2893"/>
                  <a:pt y="607" x="2884"/>
                  <a:pt y="584" x="2866"/>
                </a:cubicBezTo>
                <a:cubicBezTo>
                  <a:pt y="561" x="2847"/>
                  <a:pt y="543" x="2825"/>
                  <a:pt y="529" x="2797"/>
                </a:cubicBezTo>
                <a:cubicBezTo>
                  <a:pt y="516" x="2769"/>
                  <a:pt y="506" x="2739"/>
                  <a:pt y="501" x="2707"/>
                </a:cubicBezTo>
                <a:cubicBezTo>
                  <a:pt y="495" x="2674"/>
                  <a:pt y="493" x="2644"/>
                  <a:pt y="493" x="2616"/>
                </a:cubicBezTo>
                <a:lnTo>
                  <a:pt y="493" x="2612"/>
                </a:lnTo>
                <a:cubicBezTo>
                  <a:pt y="493" x="2595"/>
                  <a:pt y="494" x="2578"/>
                  <a:pt y="496" x="2561"/>
                </a:cubicBezTo>
                <a:cubicBezTo>
                  <a:pt y="498" x="2544"/>
                  <a:pt y="501" x="2527"/>
                  <a:pt y="506" x="2511"/>
                </a:cubicBezTo>
                <a:lnTo>
                  <a:pt y="38" x="2532"/>
                </a:lnTo>
                <a:close/>
                <a:moveTo>
                  <a:pt y="38" x="1040"/>
                </a:moveTo>
                <a:lnTo>
                  <a:pt y="42" x="626"/>
                </a:lnTo>
                <a:lnTo>
                  <a:pt y="127" x="856"/>
                </a:lnTo>
                <a:lnTo>
                  <a:pt y="866" x="888"/>
                </a:lnTo>
                <a:lnTo>
                  <a:pt y="969" x="727"/>
                </a:lnTo>
                <a:lnTo>
                  <a:pt y="969" x="727"/>
                </a:lnTo>
                <a:lnTo>
                  <a:pt y="648" x="662"/>
                </a:lnTo>
                <a:cubicBezTo>
                  <a:pt y="711" x="652"/>
                  <a:pt y="761" x="629"/>
                  <a:pt y="796" x="592"/>
                </a:cubicBezTo>
                <a:cubicBezTo>
                  <a:pt y="832" x="554"/>
                  <a:pt y="850" x="503"/>
                  <a:pt y="850" x="438"/>
                </a:cubicBezTo>
                <a:cubicBezTo>
                  <a:pt y="850" x="397"/>
                  <a:pt y="843" x="361"/>
                  <a:pt y="829" x="330"/>
                </a:cubicBezTo>
                <a:cubicBezTo>
                  <a:pt y="815" x="298"/>
                  <a:pt y="796" x="272"/>
                  <a:pt y="770" x="250"/>
                </a:cubicBezTo>
                <a:cubicBezTo>
                  <a:pt y="745" x="229"/>
                  <a:pt y="716" x="213"/>
                  <a:pt y="683" x="202"/>
                </a:cubicBezTo>
                <a:cubicBezTo>
                  <a:pt y="649" x="191"/>
                  <a:pt y="613" x="186"/>
                  <a:pt y="574" x="186"/>
                </a:cubicBezTo>
                <a:cubicBezTo>
                  <a:pt y="538" x="186"/>
                  <a:pt y="504" x="192"/>
                  <a:pt y="473" x="203"/>
                </a:cubicBezTo>
                <a:cubicBezTo>
                  <a:pt y="442" x="214"/>
                  <a:pt y="415" x="230"/>
                  <a:pt y="392" x="251"/>
                </a:cubicBezTo>
                <a:cubicBezTo>
                  <a:pt y="368" x="272"/>
                  <a:pt y="350" x="298"/>
                  <a:pt y="337" x="328"/>
                </a:cubicBezTo>
                <a:cubicBezTo>
                  <a:pt y="324" x="358"/>
                  <a:pt y="317" x="391"/>
                  <a:pt y="317" x="428"/>
                </a:cubicBezTo>
                <a:cubicBezTo>
                  <a:pt y="317" x="461"/>
                  <a:pt y="324" x="490"/>
                  <a:pt y="337" x="517"/>
                </a:cubicBezTo>
                <a:cubicBezTo>
                  <a:pt y="351" x="543"/>
                  <a:pt y="369" x="566"/>
                  <a:pt y="391" x="586"/>
                </a:cubicBezTo>
                <a:cubicBezTo>
                  <a:pt y="412" x="607"/>
                  <a:pt y="437" x="624"/>
                  <a:pt y="465" x="638"/>
                </a:cubicBezTo>
                <a:cubicBezTo>
                  <a:pt y="493" x="652"/>
                  <a:pt y="521" x="663"/>
                  <a:pt y="549" x="671"/>
                </a:cubicBezTo>
                <a:lnTo>
                  <a:pt y="142" x="738"/>
                </a:lnTo>
                <a:lnTo>
                  <a:pt y="295" x="622"/>
                </a:lnTo>
                <a:cubicBezTo>
                  <a:pt y="281" x="609"/>
                  <a:pt y="269" x="593"/>
                  <a:pt y="258" x="576"/>
                </a:cubicBezTo>
                <a:cubicBezTo>
                  <a:pt y="247" x="558"/>
                  <a:pt y="238" x="539"/>
                  <a:pt y="231" x="519"/>
                </a:cubicBezTo>
                <a:cubicBezTo>
                  <a:pt y="224" x="499"/>
                  <a:pt y="218" x="479"/>
                  <a:pt y="215" x="458"/>
                </a:cubicBezTo>
                <a:cubicBezTo>
                  <a:pt y="211" x="437"/>
                  <a:pt y="209" x="418"/>
                  <a:pt y="209" x="399"/>
                </a:cubicBezTo>
                <a:cubicBezTo>
                  <a:pt y="209" x="345"/>
                  <a:pt y="217" x="294"/>
                  <a:pt y="233" x="245"/>
                </a:cubicBezTo>
                <a:cubicBezTo>
                  <a:pt y="249" x="197"/>
                  <a:pt y="272" x="154"/>
                  <a:pt y="302" x="118"/>
                </a:cubicBezTo>
                <a:cubicBezTo>
                  <a:pt y="333" x="81"/>
                  <a:pt y="370" x="52"/>
                  <a:pt y="415" x="31"/>
                </a:cubicBezTo>
                <a:cubicBezTo>
                  <a:pt y="460" x="10"/>
                  <a:pt y="511" x="0"/>
                  <a:pt y="568" x="0"/>
                </a:cubicBezTo>
                <a:cubicBezTo>
                  <a:pt y="626" x="0"/>
                  <a:pt y="678" x="10"/>
                  <a:pt y="726" x="30"/>
                </a:cubicBezTo>
                <a:cubicBezTo>
                  <a:pt y="773" x="51"/>
                  <a:pt y="813" x="79"/>
                  <a:pt y="847" x="115"/>
                </a:cubicBezTo>
                <a:cubicBezTo>
                  <a:pt y="881" x="151"/>
                  <a:pt y="907" x="194"/>
                  <a:pt y="925" x="242"/>
                </a:cubicBezTo>
                <a:cubicBezTo>
                  <a:pt y="944" x="291"/>
                  <a:pt y="953" x="343"/>
                  <a:pt y="953" x="400"/>
                </a:cubicBezTo>
                <a:cubicBezTo>
                  <a:pt y="953" x="421"/>
                  <a:pt y="951" x="444"/>
                  <a:pt y="948" x="467"/>
                </a:cubicBezTo>
                <a:cubicBezTo>
                  <a:pt y="944" x="490"/>
                  <a:pt y="939" x="513"/>
                  <a:pt y="932" x="535"/>
                </a:cubicBezTo>
                <a:cubicBezTo>
                  <a:pt y="925" x="557"/>
                  <a:pt y="916" x="578"/>
                  <a:pt y="904" x="597"/>
                </a:cubicBezTo>
                <a:cubicBezTo>
                  <a:pt y="893" x="617"/>
                  <a:pt y="879" x="634"/>
                  <a:pt y="862" x="649"/>
                </a:cubicBezTo>
                <a:lnTo>
                  <a:pt y="970" x="724"/>
                </a:lnTo>
                <a:lnTo>
                  <a:pt y="972" x="721"/>
                </a:lnTo>
                <a:lnTo>
                  <a:pt y="972" x="726"/>
                </a:lnTo>
                <a:lnTo>
                  <a:pt y="972" x="726"/>
                </a:lnTo>
                <a:lnTo>
                  <a:pt y="975" x="728"/>
                </a:lnTo>
                <a:lnTo>
                  <a:pt y="972" x="727"/>
                </a:lnTo>
                <a:lnTo>
                  <a:pt y="972" x="727"/>
                </a:lnTo>
                <a:lnTo>
                  <a:pt y="956" x="1166"/>
                </a:lnTo>
                <a:lnTo>
                  <a:pt y="861" x="1010"/>
                </a:lnTo>
                <a:lnTo>
                  <a:pt y="38" x="1040"/>
                </a:lnTo>
                <a:close/>
                <a:moveTo>
                  <a:pt y="108" x="9729"/>
                </a:moveTo>
                <a:lnTo>
                  <a:pt y="210" x="9945"/>
                </a:lnTo>
                <a:lnTo>
                  <a:pt y="547" x="9927"/>
                </a:lnTo>
                <a:cubicBezTo>
                  <a:pt y="534" x="9898"/>
                  <a:pt y="523" x="9867"/>
                  <a:pt y="517" x="9833"/>
                </a:cubicBezTo>
                <a:cubicBezTo>
                  <a:pt y="510" x="9799"/>
                  <a:pt y="506" x="9766"/>
                  <a:pt y="506" x="9733"/>
                </a:cubicBezTo>
                <a:cubicBezTo>
                  <a:pt y="506" x="9699"/>
                  <a:pt y="512" x="9666"/>
                  <a:pt y="523" x="9634"/>
                </a:cubicBezTo>
                <a:cubicBezTo>
                  <a:pt y="534" x="9602"/>
                  <a:pt y="550" x="9573"/>
                  <a:pt y="570" x="9547"/>
                </a:cubicBezTo>
                <a:cubicBezTo>
                  <a:pt y="591" x="9522"/>
                  <a:pt y="616" x="9501"/>
                  <a:pt y="645" x="9486"/>
                </a:cubicBezTo>
                <a:cubicBezTo>
                  <a:pt y="673" x="9470"/>
                  <a:pt y="706" x="9462"/>
                  <a:pt y="743" x="9462"/>
                </a:cubicBezTo>
                <a:cubicBezTo>
                  <a:pt y="788" x="9462"/>
                  <a:pt y="826" x="9472"/>
                  <a:pt y="857" x="9492"/>
                </a:cubicBezTo>
                <a:cubicBezTo>
                  <a:pt y="888" x="9511"/>
                  <a:pt y="914" x="9536"/>
                  <a:pt y="933" x="9567"/>
                </a:cubicBezTo>
                <a:cubicBezTo>
                  <a:pt y="953" x="9598"/>
                  <a:pt y="967" x="9633"/>
                  <a:pt y="976" x="9672"/>
                </a:cubicBezTo>
                <a:cubicBezTo>
                  <a:pt y="984" x="9711"/>
                  <a:pt y="989" x="9749"/>
                  <a:pt y="989" x="9788"/>
                </a:cubicBezTo>
                <a:cubicBezTo>
                  <a:pt y="989" x="9807"/>
                  <a:pt y="988" x="9827"/>
                  <a:pt y="986" x="9846"/>
                </a:cubicBezTo>
                <a:cubicBezTo>
                  <a:pt y="984" x="9866"/>
                  <a:pt y="981" x="9885"/>
                  <a:pt y="976" x="9904"/>
                </a:cubicBezTo>
                <a:lnTo>
                  <a:pt y="976" x="9904"/>
                </a:lnTo>
                <a:lnTo>
                  <a:pt y="1061" x="9899"/>
                </a:lnTo>
                <a:lnTo>
                  <a:pt y="1014" x="10237"/>
                </a:lnTo>
                <a:lnTo>
                  <a:pt y="964" x="10026"/>
                </a:lnTo>
                <a:lnTo>
                  <a:pt y="136" x="10131"/>
                </a:lnTo>
                <a:lnTo>
                  <a:pt y="108" x="9729"/>
                </a:lnTo>
                <a:close/>
                <a:moveTo>
                  <a:pt y="1035" x="4280"/>
                </a:moveTo>
                <a:cubicBezTo>
                  <a:pt y="1035" x="4301"/>
                  <a:pt y="1037" x="4322"/>
                  <a:pt y="1043" x="4342"/>
                </a:cubicBezTo>
                <a:cubicBezTo>
                  <a:pt y="1048" x="4362"/>
                  <a:pt y="1057" x="4380"/>
                  <a:pt y="1069" x="4396"/>
                </a:cubicBezTo>
                <a:cubicBezTo>
                  <a:pt y="1081" x="4412"/>
                  <a:pt y="1095" x="4424"/>
                  <a:pt y="1113" x="4433"/>
                </a:cubicBezTo>
                <a:cubicBezTo>
                  <a:pt y="1130" x="4442"/>
                  <a:pt y="1151" x="4447"/>
                  <a:pt y="1175" x="4447"/>
                </a:cubicBezTo>
                <a:cubicBezTo>
                  <a:pt y="1199" x="4447"/>
                  <a:pt y="1220" x="4442"/>
                  <a:pt y="1238" x="4433"/>
                </a:cubicBezTo>
                <a:cubicBezTo>
                  <a:pt y="1255" x="4424"/>
                  <a:pt y="1270" x="4412"/>
                  <a:pt y="1281" x="4396"/>
                </a:cubicBezTo>
                <a:cubicBezTo>
                  <a:pt y="1293" x="4380"/>
                  <a:pt y="1301" x="4362"/>
                  <a:pt y="1307" x="4342"/>
                </a:cubicBezTo>
                <a:cubicBezTo>
                  <a:pt y="1312" x="4322"/>
                  <a:pt y="1315" x="4301"/>
                  <a:pt y="1315" x="4280"/>
                </a:cubicBezTo>
                <a:cubicBezTo>
                  <a:pt y="1315" x="4258"/>
                  <a:pt y="1312" x="4237"/>
                  <a:pt y="1307" x="4217"/>
                </a:cubicBezTo>
                <a:cubicBezTo>
                  <a:pt y="1301" x="4197"/>
                  <a:pt y="1293" x="4179"/>
                  <a:pt y="1281" x="4164"/>
                </a:cubicBezTo>
                <a:cubicBezTo>
                  <a:pt y="1270" x="4149"/>
                  <a:pt y="1255" x="4137"/>
                  <a:pt y="1238" x="4127"/>
                </a:cubicBezTo>
                <a:cubicBezTo>
                  <a:pt y="1220" x="4118"/>
                  <a:pt y="1199" x="4114"/>
                  <a:pt y="1175" x="4114"/>
                </a:cubicBezTo>
                <a:cubicBezTo>
                  <a:pt y="1151" x="4114"/>
                  <a:pt y="1130" x="4118"/>
                  <a:pt y="1113" x="4127"/>
                </a:cubicBezTo>
                <a:cubicBezTo>
                  <a:pt y="1095" x="4137"/>
                  <a:pt y="1081" x="4149"/>
                  <a:pt y="1069" x="4164"/>
                </a:cubicBezTo>
                <a:cubicBezTo>
                  <a:pt y="1057" x="4179"/>
                  <a:pt y="1048" x="4197"/>
                  <a:pt y="1043" x="4217"/>
                </a:cubicBezTo>
                <a:cubicBezTo>
                  <a:pt y="1037" x="4237"/>
                  <a:pt y="1035" x="4258"/>
                  <a:pt y="1035" x="4280"/>
                </a:cubicBezTo>
                <a:close/>
                <a:moveTo>
                  <a:pt y="267" x="4487"/>
                </a:moveTo>
                <a:cubicBezTo>
                  <a:pt y="267" x="4468"/>
                  <a:pt y="271" x="4451"/>
                  <a:pt y="279" x="4435"/>
                </a:cubicBezTo>
                <a:cubicBezTo>
                  <a:pt y="287" x="4419"/>
                  <a:pt y="297" x="4405"/>
                  <a:pt y="309" x="4393"/>
                </a:cubicBezTo>
                <a:cubicBezTo>
                  <a:pt y="321" x="4381"/>
                  <a:pt y="335" x="4370"/>
                  <a:pt y="351" x="4360"/>
                </a:cubicBezTo>
                <a:cubicBezTo>
                  <a:pt y="366" x="4350"/>
                  <a:pt y="381" x="4342"/>
                  <a:pt y="397" x="4334"/>
                </a:cubicBezTo>
                <a:cubicBezTo>
                  <a:pt y="391" x="4310"/>
                  <a:pt y="388" x="4286"/>
                  <a:pt y="388" x="4262"/>
                </a:cubicBezTo>
                <a:cubicBezTo>
                  <a:pt y="388" x="4227"/>
                  <a:pt y="394" x="4193"/>
                  <a:pt y="407" x="4159"/>
                </a:cubicBezTo>
                <a:cubicBezTo>
                  <a:pt y="419" x="4126"/>
                  <a:pt y="436" x="4096"/>
                  <a:pt y="458" x="4070"/>
                </a:cubicBezTo>
                <a:cubicBezTo>
                  <a:pt y="481" x="4044"/>
                  <a:pt y="507" x="4023"/>
                  <a:pt y="538" x="4007"/>
                </a:cubicBezTo>
                <a:cubicBezTo>
                  <a:pt y="569" x="3992"/>
                  <a:pt y="603" x="3984"/>
                  <a:pt y="640" x="3984"/>
                </a:cubicBezTo>
                <a:cubicBezTo>
                  <a:pt y="683" x="3984"/>
                  <a:pt y="722" x="3995"/>
                  <a:pt y="758" x="4016"/>
                </a:cubicBezTo>
                <a:cubicBezTo>
                  <a:pt y="793" x="4038"/>
                  <a:pt y="822" x="4066"/>
                  <a:pt y="845" x="4101"/>
                </a:cubicBezTo>
                <a:cubicBezTo>
                  <a:pt y="848" x="4091"/>
                  <a:pt y="853" x="4081"/>
                  <a:pt y="857" x="4071"/>
                </a:cubicBezTo>
                <a:cubicBezTo>
                  <a:pt y="862" x="4061"/>
                  <a:pt y="868" x="4052"/>
                  <a:pt y="875" x="4044"/>
                </a:cubicBezTo>
                <a:cubicBezTo>
                  <a:pt y="882" x="4036"/>
                  <a:pt y="890" x="4029"/>
                  <a:pt y="899" x="4024"/>
                </a:cubicBezTo>
                <a:cubicBezTo>
                  <a:pt y="909" x="4020"/>
                  <a:pt y="919" x="4017"/>
                  <a:pt y="931" x="4017"/>
                </a:cubicBezTo>
                <a:cubicBezTo>
                  <a:pt y="951" x="4017"/>
                  <a:pt y="966" x="4023"/>
                  <a:pt y="978" x="4036"/>
                </a:cubicBezTo>
                <a:cubicBezTo>
                  <a:pt y="990" x="4048"/>
                  <a:pt y="999" x="4063"/>
                  <a:pt y="1006" x="4080"/>
                </a:cubicBezTo>
                <a:cubicBezTo>
                  <a:pt y="1025" x="4045"/>
                  <a:pt y="1047" x="4016"/>
                  <a:pt y="1074" x="3994"/>
                </a:cubicBezTo>
                <a:cubicBezTo>
                  <a:pt y="1100" x="3971"/>
                  <a:pt y="1134" x="3959"/>
                  <a:pt y="1175" x="3959"/>
                </a:cubicBezTo>
                <a:cubicBezTo>
                  <a:pt y="1216" x="3959"/>
                  <a:pt y="1251" x="3970"/>
                  <a:pt y="1279" x="3991"/>
                </a:cubicBezTo>
                <a:cubicBezTo>
                  <a:pt y="1307" x="4012"/>
                  <a:pt y="1329" x="4038"/>
                  <a:pt y="1346" x="4069"/>
                </a:cubicBezTo>
                <a:cubicBezTo>
                  <a:pt y="1363" x="4101"/>
                  <a:pt y="1375" x="4135"/>
                  <a:pt y="1383" x="4173"/>
                </a:cubicBezTo>
                <a:cubicBezTo>
                  <a:pt y="1390" x="4210"/>
                  <a:pt y="1394" x="4246"/>
                  <a:pt y="1394" x="4280"/>
                </a:cubicBezTo>
                <a:cubicBezTo>
                  <a:pt y="1394" x="4313"/>
                  <a:pt y="1390" x="4348"/>
                  <a:pt y="1383" x="4386"/>
                </a:cubicBezTo>
                <a:cubicBezTo>
                  <a:pt y="1375" x="4423"/>
                  <a:pt y="1363" x="4458"/>
                  <a:pt y="1346" x="4489"/>
                </a:cubicBezTo>
                <a:cubicBezTo>
                  <a:pt y="1329" x="4521"/>
                  <a:pt y="1307" x="4547"/>
                  <a:pt y="1279" x="4568"/>
                </a:cubicBezTo>
                <a:cubicBezTo>
                  <a:pt y="1251" x="4589"/>
                  <a:pt y="1216" x="4599"/>
                  <a:pt y="1175" x="4599"/>
                </a:cubicBezTo>
                <a:cubicBezTo>
                  <a:pt y="1136" x="4599"/>
                  <a:pt y="1102" x="4591"/>
                  <a:pt y="1073" x="4576"/>
                </a:cubicBezTo>
                <a:cubicBezTo>
                  <a:pt y="1043" x="4561"/>
                  <a:pt y="1019" x="4540"/>
                  <a:pt y="999" x="4515"/>
                </a:cubicBezTo>
                <a:cubicBezTo>
                  <a:pt y="979" x="4489"/>
                  <a:pt y="964" x="4459"/>
                  <a:pt y="954" x="4426"/>
                </a:cubicBezTo>
                <a:cubicBezTo>
                  <a:pt y="943" x="4393"/>
                  <a:pt y="937" x="4359"/>
                  <a:pt y="935" x="4324"/>
                </a:cubicBezTo>
                <a:cubicBezTo>
                  <a:pt y="935" x="4319"/>
                  <a:pt y="935" x="4308"/>
                  <a:pt y="934" x="4293"/>
                </a:cubicBezTo>
                <a:cubicBezTo>
                  <a:pt y="933" x="4278"/>
                  <a:pt y="932" x="4262"/>
                  <a:pt y="930" x="4246"/>
                </a:cubicBezTo>
                <a:cubicBezTo>
                  <a:pt y="928" x="4230"/>
                  <a:pt y="925" x="4216"/>
                  <a:pt y="921" x="4203"/>
                </a:cubicBezTo>
                <a:cubicBezTo>
                  <a:pt y="917" x="4190"/>
                  <a:pt y="911" x="4184"/>
                  <a:pt y="903" x="4184"/>
                </a:cubicBezTo>
                <a:cubicBezTo>
                  <a:pt y="895" x="4184"/>
                  <a:pt y="888" x="4189"/>
                  <a:pt y="882" x="4198"/>
                </a:cubicBezTo>
                <a:cubicBezTo>
                  <a:pt y="886" x="4211"/>
                  <a:pt y="888" x="4224"/>
                  <a:pt y="889" x="4237"/>
                </a:cubicBezTo>
                <a:cubicBezTo>
                  <a:pt y="890" x="4250"/>
                  <a:pt y="890" x="4263"/>
                  <a:pt y="890" x="4276"/>
                </a:cubicBezTo>
                <a:cubicBezTo>
                  <a:pt y="890" x="4310"/>
                  <a:pt y="884" x="4344"/>
                  <a:pt y="871" x="4375"/>
                </a:cubicBezTo>
                <a:cubicBezTo>
                  <a:pt y="858" x="4407"/>
                  <a:pt y="841" x="4436"/>
                  <a:pt y="818" x="4460"/>
                </a:cubicBezTo>
                <a:cubicBezTo>
                  <a:pt y="796" x="4484"/>
                  <a:pt y="769" x="4504"/>
                  <a:pt y="739" x="4519"/>
                </a:cubicBezTo>
                <a:cubicBezTo>
                  <a:pt y="708" x="4533"/>
                  <a:pt y="675" x="4541"/>
                  <a:pt y="640" x="4541"/>
                </a:cubicBezTo>
                <a:cubicBezTo>
                  <a:pt y="595" x="4541"/>
                  <a:pt y="554" x="4529"/>
                  <a:pt y="518" x="4506"/>
                </a:cubicBezTo>
                <a:cubicBezTo>
                  <a:pt y="481" x="4483"/>
                  <a:pt y="451" x="4452"/>
                  <a:pt y="429" x="4413"/>
                </a:cubicBezTo>
                <a:cubicBezTo>
                  <a:pt y="427" x="4414"/>
                  <a:pt y="422" x="4416"/>
                  <a:pt y="416" x="4419"/>
                </a:cubicBezTo>
                <a:cubicBezTo>
                  <a:pt y="410" x="4422"/>
                  <a:pt y="403" x="4425"/>
                  <a:pt y="397" x="4429"/>
                </a:cubicBezTo>
                <a:cubicBezTo>
                  <a:pt y="390" x="4432"/>
                  <a:pt y="385" x="4436"/>
                  <a:pt y="380" x="4439"/>
                </a:cubicBezTo>
                <a:cubicBezTo>
                  <a:pt y="376" x="4443"/>
                  <a:pt y="373" x="4446"/>
                  <a:pt y="373" x="4449"/>
                </a:cubicBezTo>
                <a:cubicBezTo>
                  <a:pt y="373" x="4449"/>
                  <a:pt y="373" x="4449"/>
                  <a:pt y="374" x="4450"/>
                </a:cubicBezTo>
                <a:lnTo>
                  <a:pt y="377" x="4450"/>
                </a:lnTo>
                <a:cubicBezTo>
                  <a:pt y="400" x="4450"/>
                  <a:pt y="420" x="4457"/>
                  <a:pt y="437" x="4472"/>
                </a:cubicBezTo>
                <a:cubicBezTo>
                  <a:pt y="454" x="4486"/>
                  <a:pt y="462" x="4506"/>
                  <a:pt y="462" x="4530"/>
                </a:cubicBezTo>
                <a:cubicBezTo>
                  <a:pt y="462" x="4541"/>
                  <a:pt y="460" x="4553"/>
                  <a:pt y="454" x="4563"/>
                </a:cubicBezTo>
                <a:cubicBezTo>
                  <a:pt y="449" x="4573"/>
                  <a:pt y="441" x="4583"/>
                  <a:pt y="433" x="4590"/>
                </a:cubicBezTo>
                <a:cubicBezTo>
                  <a:pt y="424" x="4598"/>
                  <a:pt y="414" x="4604"/>
                  <a:pt y="403" x="4609"/>
                </a:cubicBezTo>
                <a:cubicBezTo>
                  <a:pt y="392" x="4613"/>
                  <a:pt y="380" x="4616"/>
                  <a:pt y="369" x="4616"/>
                </a:cubicBezTo>
                <a:cubicBezTo>
                  <a:pt y="352" x="4616"/>
                  <a:pt y="338" x="4612"/>
                  <a:pt y="326" x="4604"/>
                </a:cubicBezTo>
                <a:cubicBezTo>
                  <a:pt y="313" x="4595"/>
                  <a:pt y="303" x="4585"/>
                  <a:pt y="294" x="4573"/>
                </a:cubicBezTo>
                <a:cubicBezTo>
                  <a:pt y="285" x="4560"/>
                  <a:pt y="278" x="4547"/>
                  <a:pt y="274" x="4531"/>
                </a:cubicBezTo>
                <a:cubicBezTo>
                  <a:pt y="269" x="4516"/>
                  <a:pt y="267" x="4501"/>
                  <a:pt y="267" x="4487"/>
                </a:cubicBezTo>
                <a:close/>
              </a:path>
            </a:pathLst>
          </a:custGeom>
          <a:solidFill>
            <a:srgbClr val="00FFFF"/>
          </a:solidFill>
          <a:ln w="19050" cap="flat">
            <a:solidFill>
              <a:srgbClr val="FFFFFF"/>
            </a:solidFill>
            <a:prstDash val="solid"/>
            <a:round/>
            <a:headEnd w="med" len="med" type="none"/>
            <a:tailEnd w="med" len="med" type="none"/>
          </a:ln>
        </p:spPr>
      </p:sp>
      <p:sp>
        <p:nvSpPr>
          <p:cNvPr id="24" name="Shape 24"/>
          <p:cNvSpPr txBox="1"/>
          <p:nvPr>
            <p:ph idx="1" type="subTitle"/>
          </p:nvPr>
        </p:nvSpPr>
        <p:spPr>
          <a:xfrm>
            <a:off y="3044928" x="243225"/>
            <a:ext cy="784799" cx="7772400"/>
          </a:xfrm>
          <a:prstGeom prst="rect">
            <a:avLst/>
          </a:prstGeom>
          <a:ln>
            <a:noFill/>
          </a:ln>
        </p:spPr>
        <p:txBody>
          <a:bodyPr bIns="91425" rIns="91425" lIns="91425" tIns="91425" anchor="t" anchorCtr="0">
            <a:noAutofit/>
          </a:bodyPr>
          <a:lstStyle/>
          <a:p>
            <a:pPr algn="l" rtl="0" lvl="0" indent="0" marL="1371600">
              <a:buNone/>
            </a:pPr>
            <a:r>
              <a:rPr sz="2400" lang="en">
                <a:solidFill>
                  <a:srgbClr val="00FFFF"/>
                </a:solidFill>
                <a:latin typeface="Fontdiner Swanky"/>
                <a:ea typeface="Fontdiner Swanky"/>
                <a:cs typeface="Fontdiner Swanky"/>
                <a:sym typeface="Fontdiner Swanky"/>
              </a:rPr>
              <a:t>By: Ethan Huang, Jennifer Dresner, Joyce Lin, and Rajvir Gill</a:t>
            </a:r>
          </a:p>
          <a:p>
            <a:r>
              <a:t/>
            </a:r>
          </a:p>
        </p:txBody>
      </p:sp>
      <p:pic>
        <p:nvPicPr>
          <p:cNvPr id="25" name="Shape 25"/>
          <p:cNvPicPr preferRelativeResize="0"/>
          <p:nvPr/>
        </p:nvPicPr>
        <p:blipFill>
          <a:blip r:embed="rId5"/>
          <a:stretch>
            <a:fillRect/>
          </a:stretch>
        </p:blipFill>
        <p:spPr>
          <a:xfrm>
            <a:off y="0" x="7114475"/>
            <a:ext cy="1627725" cx="2029524"/>
          </a:xfrm>
          <a:prstGeom prst="rect">
            <a:avLst/>
          </a:prstGeom>
        </p:spPr>
      </p:pic>
      <p:pic>
        <p:nvPicPr>
          <p:cNvPr id="26" name="Shape 26"/>
          <p:cNvPicPr preferRelativeResize="0"/>
          <p:nvPr/>
        </p:nvPicPr>
        <p:blipFill>
          <a:blip r:embed="rId6"/>
          <a:stretch>
            <a:fillRect/>
          </a:stretch>
        </p:blipFill>
        <p:spPr>
          <a:xfrm>
            <a:off y="-12" x="0"/>
            <a:ext cy="1695450" cx="2543175"/>
          </a:xfrm>
          <a:prstGeom prst="rect">
            <a:avLst/>
          </a:prstGeom>
        </p:spPr>
      </p:pic>
    </p:spTree>
  </p:cSld>
  <p:clrMapOvr>
    <a:masterClrMapping/>
  </p:clrMapOvr>
  <mc:AlternateContent>
    <mc:Choice Requires="p14">
      <p:transition spd="slow">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2" name="Shape 92"/>
        <p:cNvGrpSpPr/>
        <p:nvPr/>
      </p:nvGrpSpPr>
      <p:grpSpPr>
        <a:xfrm>
          <a:off y="0" x="0"/>
          <a:ext cy="0" cx="0"/>
          <a:chOff y="0" x="0"/>
          <a:chExt cy="0" cx="0"/>
        </a:xfrm>
      </p:grpSpPr>
      <p:sp>
        <p:nvSpPr>
          <p:cNvPr id="93" name="Shape 93"/>
          <p:cNvSpPr txBox="1"/>
          <p:nvPr>
            <p:ph type="title"/>
          </p:nvPr>
        </p:nvSpPr>
        <p:spPr>
          <a:xfrm>
            <a:off y="205978" x="457200"/>
            <a:ext cy="857400" cx="8229600"/>
          </a:xfrm>
          <a:prstGeom prst="rect">
            <a:avLst/>
          </a:prstGeom>
        </p:spPr>
        <p:txBody>
          <a:bodyPr bIns="91425" rIns="91425" lIns="91425" tIns="91425" anchor="b" anchorCtr="0">
            <a:noAutofit/>
          </a:bodyPr>
          <a:lstStyle/>
          <a:p>
            <a:pPr algn="ctr">
              <a:buNone/>
            </a:pPr>
            <a:r>
              <a:rPr sz="4800" lang="en">
                <a:latin typeface="Fontdiner Swanky"/>
                <a:ea typeface="Fontdiner Swanky"/>
                <a:cs typeface="Fontdiner Swanky"/>
                <a:sym typeface="Fontdiner Swanky"/>
              </a:rPr>
              <a:t>Ethan’s Response</a:t>
            </a:r>
          </a:p>
        </p:txBody>
      </p:sp>
      <p:sp>
        <p:nvSpPr>
          <p:cNvPr id="94" name="Shape 94"/>
          <p:cNvSpPr txBox="1"/>
          <p:nvPr>
            <p:ph idx="1" type="body"/>
          </p:nvPr>
        </p:nvSpPr>
        <p:spPr>
          <a:xfrm>
            <a:off y="884075" x="824875"/>
            <a:ext cy="3978299" cx="7651499"/>
          </a:xfrm>
          <a:prstGeom prst="rect">
            <a:avLst/>
          </a:prstGeom>
        </p:spPr>
        <p:txBody>
          <a:bodyPr bIns="91425" rIns="91425" lIns="91425" tIns="91425" anchor="t" anchorCtr="0">
            <a:noAutofit/>
          </a:bodyPr>
          <a:lstStyle/>
          <a:p>
            <a:pPr rtl="0" lvl="0">
              <a:buNone/>
            </a:pPr>
            <a:r>
              <a:rPr sz="1400" lang="en">
                <a:latin typeface="Pacifico"/>
                <a:ea typeface="Pacifico"/>
                <a:cs typeface="Pacifico"/>
                <a:sym typeface="Pacifico"/>
              </a:rPr>
              <a:t>	</a:t>
            </a:r>
            <a:r>
              <a:rPr sz="1400" lang="en">
                <a:latin typeface="Coming Soon"/>
                <a:ea typeface="Coming Soon"/>
                <a:cs typeface="Coming Soon"/>
                <a:sym typeface="Coming Soon"/>
              </a:rPr>
              <a:t>When I first saw this project, I wanted to do something else, but I couldn’t so I was stuck with this topic. Well it turns out this topic was great. After this project I learned so much about clothing  brands and many things that were disturbing. I can’t believe that all these famous clothing brands were actually using sweatshop labor. So now I have to be careful about what kind of clothes my mom buys for me and if I want to wear them.</a:t>
            </a:r>
          </a:p>
          <a:p>
            <a:pPr rtl="0" lvl="0" indent="457200">
              <a:buNone/>
            </a:pPr>
            <a:r>
              <a:rPr sz="1400" lang="en">
                <a:latin typeface="Coming Soon"/>
                <a:ea typeface="Coming Soon"/>
                <a:cs typeface="Coming Soon"/>
                <a:sym typeface="Coming Soon"/>
              </a:rPr>
              <a:t>I learned that children and adults are making clothes, and getting paid with low money per pair. I learned that the workers in America would be paid more to make the same kind of pair of clothing that would be made in Bangladesh. That is terrible, and some of the workers lost their lives because of the dangerous environment, and the unstable building. Over 1,000 people lost their lives in a sweatshop because the building collapsed.</a:t>
            </a:r>
          </a:p>
          <a:p>
            <a:pPr rtl="0" lvl="0" indent="0" marL="0">
              <a:buNone/>
            </a:pPr>
            <a:r>
              <a:rPr sz="1400" lang="en">
                <a:latin typeface="Coming Soon"/>
                <a:ea typeface="Coming Soon"/>
                <a:cs typeface="Coming Soon"/>
                <a:sym typeface="Coming Soon"/>
              </a:rPr>
              <a:t>	So one famous company that sold cheap clothes and I saw my cousins wearing and shopping at was Abercrombie and Fitch. My mom always said that Abercrombie and Fitch had cheap clothing and I didn’t mind, until last year. Last year, I learned that the founder of Abercrombie and Fitch made the clothes for the “cool and skinny” people, and he didn’t change that ever since it was on the news. So now I don’t feel comfortable wearing clothes that came from sweatshops and were meant for the “cool and skinny” people. People should start to put an end to sweatshops. </a:t>
            </a:r>
          </a:p>
        </p:txBody>
      </p:sp>
    </p:spTree>
  </p:cSld>
  <p:clrMapOvr>
    <a:masterClrMapping/>
  </p:clrMapOvr>
  <mc:AlternateContent>
    <mc:Choice Requires="p14">
      <p:transition spd="slow">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8" name="Shape 98"/>
        <p:cNvGrpSpPr/>
        <p:nvPr/>
      </p:nvGrpSpPr>
      <p:grpSpPr>
        <a:xfrm>
          <a:off y="0" x="0"/>
          <a:ext cy="0" cx="0"/>
          <a:chOff y="0" x="0"/>
          <a:chExt cy="0" cx="0"/>
        </a:xfrm>
      </p:grpSpPr>
      <p:pic>
        <p:nvPicPr>
          <p:cNvPr id="99" name="Shape 99"/>
          <p:cNvPicPr preferRelativeResize="0"/>
          <p:nvPr/>
        </p:nvPicPr>
        <p:blipFill>
          <a:blip r:embed="rId4"/>
          <a:stretch>
            <a:fillRect/>
          </a:stretch>
        </p:blipFill>
        <p:spPr>
          <a:xfrm>
            <a:off y="0" x="0"/>
            <a:ext cy="5143500" cx="9143999"/>
          </a:xfrm>
          <a:prstGeom prst="rect">
            <a:avLst/>
          </a:prstGeom>
        </p:spPr>
      </p:pic>
      <p:sp>
        <p:nvSpPr>
          <p:cNvPr id="100" name="Shape 100"/>
          <p:cNvSpPr txBox="1"/>
          <p:nvPr>
            <p:ph type="title"/>
          </p:nvPr>
        </p:nvSpPr>
        <p:spPr>
          <a:xfrm>
            <a:off y="290200" x="769775"/>
            <a:ext cy="857400" cx="7604400"/>
          </a:xfrm>
          <a:prstGeom prst="rect">
            <a:avLst/>
          </a:prstGeom>
        </p:spPr>
        <p:txBody>
          <a:bodyPr bIns="91425" rIns="91425" lIns="91425" tIns="91425" anchor="b" anchorCtr="0">
            <a:noAutofit/>
          </a:bodyPr>
          <a:lstStyle/>
          <a:p>
            <a:pPr algn="ctr" rtl="0" lvl="0">
              <a:buNone/>
            </a:pPr>
            <a:r>
              <a:rPr sz="3000" lang="en">
                <a:solidFill>
                  <a:srgbClr val="000000"/>
                </a:solidFill>
                <a:latin typeface="Monofett"/>
                <a:ea typeface="Monofett"/>
                <a:cs typeface="Monofett"/>
                <a:sym typeface="Monofett"/>
              </a:rPr>
              <a:t>Why Sweatshop Labor is Wrong</a:t>
            </a:r>
          </a:p>
        </p:txBody>
      </p:sp>
      <p:sp>
        <p:nvSpPr>
          <p:cNvPr id="101" name="Shape 101"/>
          <p:cNvSpPr txBox="1"/>
          <p:nvPr>
            <p:ph idx="1" type="body"/>
          </p:nvPr>
        </p:nvSpPr>
        <p:spPr>
          <a:xfrm>
            <a:off y="1097400" x="457200"/>
            <a:ext cy="3110700" cx="8229600"/>
          </a:xfrm>
          <a:prstGeom prst="rect">
            <a:avLst/>
          </a:prstGeom>
        </p:spPr>
        <p:txBody>
          <a:bodyPr bIns="91425" rIns="91425" lIns="91425" tIns="91425" anchor="t" anchorCtr="0">
            <a:noAutofit/>
          </a:bodyPr>
          <a:lstStyle/>
          <a:p>
            <a:pPr rtl="0" lvl="0">
              <a:buNone/>
            </a:pPr>
            <a:r>
              <a:rPr b="1" sz="1200" lang="en">
                <a:solidFill>
                  <a:srgbClr val="FF0000"/>
                </a:solidFill>
                <a:latin typeface="Coming Soon"/>
                <a:ea typeface="Coming Soon"/>
                <a:cs typeface="Coming Soon"/>
                <a:sym typeface="Coming Soon"/>
              </a:rPr>
              <a:t>	</a:t>
            </a:r>
            <a:r>
              <a:rPr sz="1400" lang="en">
                <a:solidFill>
                  <a:srgbClr val="000000"/>
                </a:solidFill>
                <a:latin typeface="Coming Soon"/>
                <a:ea typeface="Coming Soon"/>
                <a:cs typeface="Coming Soon"/>
                <a:sym typeface="Coming Soon"/>
              </a:rPr>
              <a:t>You probably know by now that sweatshop labor is wrong. You probably think that it is illegal or something. You don’t know why. People don’t explain why. You just hear people say that sweatshop labor is wrong. There is no explanation for it. Well, sweatshop labor is wrong. There are many reasons why. Companies use sweatshop labor in order to produce their products cheaper and still make a profit. because consumers aim to buy cheaper clothing. The cheaper the clothes are, the more people will buy the clothes. Good for the company and the consumer, right? Wrong. Companies can afford to sell their clothes at cheaper prices because they are using sweatshop labor, which is a factory in the clothing industry, and workers are paid at low prices, and working in bad conditions. This is wrong because they are treated as prisoners to the factories. in fact, they companies don’t even care about their workers. For example, recently a sweatshop in India has a five alarm fire. The company didn’t provide any fire escapes for the workers and more than two hundred workers died. Letting many lives be taken away at your own risk is wrong. Therefore, sweatshop labor is wrong.</a:t>
            </a:r>
          </a:p>
        </p:txBody>
      </p:sp>
    </p:spTree>
  </p:cSld>
  <p:clrMapOvr>
    <a:masterClrMapping/>
  </p:clrMapOvr>
  <mc:AlternateContent>
    <mc:Choice Requires="p14">
      <p:transition spd="slow">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pic>
        <p:nvPicPr>
          <p:cNvPr id="106" name="Shape 106"/>
          <p:cNvPicPr preferRelativeResize="0"/>
          <p:nvPr/>
        </p:nvPicPr>
        <p:blipFill>
          <a:blip r:embed="rId3"/>
          <a:stretch>
            <a:fillRect/>
          </a:stretch>
        </p:blipFill>
        <p:spPr>
          <a:xfrm>
            <a:off y="1892050" x="0"/>
            <a:ext cy="3251450" cx="4658625"/>
          </a:xfrm>
          <a:prstGeom prst="rect">
            <a:avLst/>
          </a:prstGeom>
        </p:spPr>
      </p:pic>
      <p:pic>
        <p:nvPicPr>
          <p:cNvPr id="107" name="Shape 107"/>
          <p:cNvPicPr preferRelativeResize="0"/>
          <p:nvPr/>
        </p:nvPicPr>
        <p:blipFill>
          <a:blip r:embed="rId4"/>
          <a:stretch>
            <a:fillRect/>
          </a:stretch>
        </p:blipFill>
        <p:spPr>
          <a:xfrm>
            <a:off y="1892050" x="4658625"/>
            <a:ext cy="3251449" cx="4485375"/>
          </a:xfrm>
          <a:prstGeom prst="rect">
            <a:avLst/>
          </a:prstGeom>
        </p:spPr>
      </p:pic>
      <p:pic>
        <p:nvPicPr>
          <p:cNvPr id="108" name="Shape 108"/>
          <p:cNvPicPr preferRelativeResize="0"/>
          <p:nvPr/>
        </p:nvPicPr>
        <p:blipFill>
          <a:blip r:embed="rId5"/>
          <a:stretch>
            <a:fillRect/>
          </a:stretch>
        </p:blipFill>
        <p:spPr>
          <a:xfrm>
            <a:off y="0" x="0"/>
            <a:ext cy="1892050" cx="3141775"/>
          </a:xfrm>
          <a:prstGeom prst="rect">
            <a:avLst/>
          </a:prstGeom>
        </p:spPr>
      </p:pic>
      <p:pic>
        <p:nvPicPr>
          <p:cNvPr id="109" name="Shape 109"/>
          <p:cNvPicPr preferRelativeResize="0"/>
          <p:nvPr/>
        </p:nvPicPr>
        <p:blipFill>
          <a:blip r:embed="rId6"/>
          <a:stretch>
            <a:fillRect/>
          </a:stretch>
        </p:blipFill>
        <p:spPr>
          <a:xfrm>
            <a:off y="0" x="5672000"/>
            <a:ext cy="1914150" cx="3471999"/>
          </a:xfrm>
          <a:prstGeom prst="rect">
            <a:avLst/>
          </a:prstGeom>
        </p:spPr>
      </p:pic>
      <p:sp>
        <p:nvSpPr>
          <p:cNvPr id="110" name="Shape 110"/>
          <p:cNvSpPr txBox="1"/>
          <p:nvPr/>
        </p:nvSpPr>
        <p:spPr>
          <a:xfrm>
            <a:off y="0" x="3218887"/>
            <a:ext cy="1767899" cx="2375999"/>
          </a:xfrm>
          <a:prstGeom prst="rect">
            <a:avLst/>
          </a:prstGeom>
        </p:spPr>
        <p:txBody>
          <a:bodyPr bIns="91425" rIns="91425" lIns="91425" tIns="91425" anchor="t" anchorCtr="0">
            <a:noAutofit/>
          </a:bodyPr>
          <a:lstStyle/>
          <a:p>
            <a:pPr algn="ctr">
              <a:buNone/>
            </a:pPr>
            <a:r>
              <a:rPr sz="6000" lang="en">
                <a:latin typeface="Luckiest Guy"/>
                <a:ea typeface="Luckiest Guy"/>
                <a:cs typeface="Luckiest Guy"/>
                <a:sym typeface="Luckiest Guy"/>
              </a:rPr>
              <a:t>HELP US!!!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4" name="Shape 114"/>
        <p:cNvGrpSpPr/>
        <p:nvPr/>
      </p:nvGrpSpPr>
      <p:grpSpPr>
        <a:xfrm>
          <a:off y="0" x="0"/>
          <a:ext cy="0" cx="0"/>
          <a:chOff y="0" x="0"/>
          <a:chExt cy="0" cx="0"/>
        </a:xfrm>
      </p:grpSpPr>
      <p:sp>
        <p:nvSpPr>
          <p:cNvPr id="115" name="Shape 115"/>
          <p:cNvSpPr txBox="1"/>
          <p:nvPr>
            <p:ph type="title"/>
          </p:nvPr>
        </p:nvSpPr>
        <p:spPr>
          <a:xfrm>
            <a:off y="395803" x="457200"/>
            <a:ext cy="857400" cx="8229600"/>
          </a:xfrm>
          <a:prstGeom prst="rect">
            <a:avLst/>
          </a:prstGeom>
        </p:spPr>
        <p:txBody>
          <a:bodyPr bIns="91425" rIns="91425" lIns="91425" tIns="91425" anchor="b" anchorCtr="0">
            <a:noAutofit/>
          </a:bodyPr>
          <a:lstStyle/>
          <a:p>
            <a:pPr algn="ctr" rtl="0" lvl="0">
              <a:buNone/>
            </a:pPr>
            <a:r>
              <a:rPr lang="en">
                <a:solidFill>
                  <a:srgbClr val="F3F3F3"/>
                </a:solidFill>
                <a:latin typeface="Fontdiner Swanky"/>
                <a:ea typeface="Fontdiner Swanky"/>
                <a:cs typeface="Fontdiner Swanky"/>
                <a:sym typeface="Fontdiner Swanky"/>
              </a:rPr>
              <a:t>Thanks For Watching And Remember!</a:t>
            </a:r>
          </a:p>
        </p:txBody>
      </p:sp>
      <p:pic>
        <p:nvPicPr>
          <p:cNvPr id="116" name="Shape 116"/>
          <p:cNvPicPr preferRelativeResize="0"/>
          <p:nvPr/>
        </p:nvPicPr>
        <p:blipFill>
          <a:blip r:embed="rId4"/>
          <a:stretch>
            <a:fillRect/>
          </a:stretch>
        </p:blipFill>
        <p:spPr>
          <a:xfrm>
            <a:off y="1578475" x="223025"/>
            <a:ext cy="1986550" cx="2020225"/>
          </a:xfrm>
          <a:prstGeom prst="rect">
            <a:avLst/>
          </a:prstGeom>
        </p:spPr>
      </p:pic>
      <p:pic>
        <p:nvPicPr>
          <p:cNvPr id="117" name="Shape 117"/>
          <p:cNvPicPr preferRelativeResize="0"/>
          <p:nvPr/>
        </p:nvPicPr>
        <p:blipFill>
          <a:blip r:embed="rId5"/>
          <a:stretch>
            <a:fillRect/>
          </a:stretch>
        </p:blipFill>
        <p:spPr>
          <a:xfrm>
            <a:off y="1566688" x="6666575"/>
            <a:ext cy="2010123" cx="2020225"/>
          </a:xfrm>
          <a:prstGeom prst="rect">
            <a:avLst/>
          </a:prstGeom>
        </p:spPr>
      </p:pic>
      <p:pic>
        <p:nvPicPr>
          <p:cNvPr id="118" name="Shape 118"/>
          <p:cNvPicPr preferRelativeResize="0"/>
          <p:nvPr/>
        </p:nvPicPr>
        <p:blipFill>
          <a:blip r:embed="rId6"/>
          <a:stretch>
            <a:fillRect/>
          </a:stretch>
        </p:blipFill>
        <p:spPr>
          <a:xfrm>
            <a:off y="1566700" x="2959625"/>
            <a:ext cy="2291149" cx="2291149"/>
          </a:xfrm>
          <a:prstGeom prst="rect">
            <a:avLst/>
          </a:prstGeom>
          <a:noFill/>
          <a:ln>
            <a:noFill/>
          </a:ln>
        </p:spPr>
      </p:pic>
      <p:sp>
        <p:nvSpPr>
          <p:cNvPr id="119" name="Shape 119"/>
          <p:cNvSpPr txBox="1"/>
          <p:nvPr/>
        </p:nvSpPr>
        <p:spPr>
          <a:xfrm>
            <a:off y="3846250" x="1548350"/>
            <a:ext cy="582599" cx="5679900"/>
          </a:xfrm>
          <a:prstGeom prst="rect">
            <a:avLst/>
          </a:prstGeom>
        </p:spPr>
        <p:txBody>
          <a:bodyPr bIns="91425" rIns="91425" lIns="91425" tIns="91425" anchor="t" anchorCtr="0">
            <a:noAutofit/>
          </a:bodyPr>
          <a:lstStyle/>
          <a:p>
            <a:pPr algn="ctr">
              <a:buNone/>
            </a:pPr>
            <a:r>
              <a:rPr sz="2400" lang="en">
                <a:solidFill>
                  <a:srgbClr val="FFFFFF"/>
                </a:solidFill>
                <a:latin typeface="Fontdiner Swanky"/>
                <a:ea typeface="Fontdiner Swanky"/>
                <a:cs typeface="Fontdiner Swanky"/>
                <a:sym typeface="Fontdiner Swanky"/>
              </a:rPr>
              <a:t>We want to put an end to sweatshop labor!</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8" fill="hold" presetSubtype="0" presetClass="emph" nodeType="clickEffect">
                                  <p:stCondLst>
                                    <p:cond delay="0"/>
                                  </p:stCondLst>
                                  <p:childTnLst>
                                    <p:animRot by="-21600000">
                                      <p:cBhvr>
                                        <p:cTn dur="1000" fill="hold"/>
                                        <p:tgtEl>
                                          <p:spTgt spid="11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 name="Shape 30"/>
        <p:cNvGrpSpPr/>
        <p:nvPr/>
      </p:nvGrpSpPr>
      <p:grpSpPr>
        <a:xfrm>
          <a:off y="0" x="0"/>
          <a:ext cy="0" cx="0"/>
          <a:chOff y="0" x="0"/>
          <a:chExt cy="0" cx="0"/>
        </a:xfrm>
      </p:grpSpPr>
      <p:sp>
        <p:nvSpPr>
          <p:cNvPr id="31" name="Shape 31"/>
          <p:cNvSpPr txBox="1"/>
          <p:nvPr>
            <p:ph type="ctrTitle"/>
          </p:nvPr>
        </p:nvSpPr>
        <p:spPr>
          <a:xfrm>
            <a:off y="-49725" x="0"/>
            <a:ext cy="853799" cx="7786499"/>
          </a:xfrm>
          <a:prstGeom prst="rect">
            <a:avLst/>
          </a:prstGeom>
        </p:spPr>
        <p:txBody>
          <a:bodyPr bIns="91425" rIns="91425" lIns="91425" tIns="91425" anchor="b" anchorCtr="0">
            <a:noAutofit/>
          </a:bodyPr>
          <a:lstStyle/>
          <a:p>
            <a:pPr>
              <a:buNone/>
            </a:pPr>
            <a:r>
              <a:rPr sz="3600" lang="en">
                <a:solidFill>
                  <a:srgbClr val="F3F3F3"/>
                </a:solidFill>
                <a:latin typeface="Fontdiner Swanky"/>
                <a:ea typeface="Fontdiner Swanky"/>
                <a:cs typeface="Fontdiner Swanky"/>
                <a:sym typeface="Fontdiner Swanky"/>
              </a:rPr>
              <a:t>Introduction To Sweatshops</a:t>
            </a:r>
          </a:p>
        </p:txBody>
      </p:sp>
      <p:sp>
        <p:nvSpPr>
          <p:cNvPr id="32" name="Shape 32"/>
          <p:cNvSpPr txBox="1"/>
          <p:nvPr>
            <p:ph idx="1" type="subTitle"/>
          </p:nvPr>
        </p:nvSpPr>
        <p:spPr>
          <a:xfrm>
            <a:off y="1011750" x="46075"/>
            <a:ext cy="3104100" cx="6205799"/>
          </a:xfrm>
          <a:prstGeom prst="rect">
            <a:avLst/>
          </a:prstGeom>
        </p:spPr>
        <p:txBody>
          <a:bodyPr bIns="91425" rIns="91425" lIns="91425" tIns="91425" anchor="t" anchorCtr="0">
            <a:noAutofit/>
          </a:bodyPr>
          <a:lstStyle/>
          <a:p>
            <a:pPr algn="l" rtl="0" lvl="0" indent="457200">
              <a:buNone/>
            </a:pPr>
            <a:r>
              <a:rPr sz="1200" lang="en">
                <a:solidFill>
                  <a:srgbClr val="FFFF00"/>
                </a:solidFill>
                <a:latin typeface="Fontdiner Swanky"/>
                <a:ea typeface="Fontdiner Swanky"/>
                <a:cs typeface="Fontdiner Swanky"/>
                <a:sym typeface="Fontdiner Swanky"/>
              </a:rPr>
              <a:t>Sweatshop, sweatshop, sweatshop. What is a sweatshop? A sweatshop is a factory or workshop in the clothing industry workers are paid at low wages, and bad conditions. SO in this presentation, we are going to show you some clothing companies that have sweatshops. Do you know the company “Abercrombie and Fitch?” Well you know the owner of “Abercrombie and Fitch,” told the news that the clothing that they make are only for skinny people. Also you know what else, “Abercrombie and Fitch,” use sweatshops. Can you imagine that? A very famous company with all of that trouble? Well “Abercrombie and Fitch,” isn’t the only company that uses sweatshop. There are still many more companies that use sweatshops. </a:t>
            </a:r>
          </a:p>
          <a:p>
            <a:pPr algn="l" rtl="0" lvl="0" indent="457200">
              <a:buNone/>
            </a:pPr>
            <a:r>
              <a:rPr sz="1200" lang="en">
                <a:solidFill>
                  <a:srgbClr val="FFFF00"/>
                </a:solidFill>
                <a:latin typeface="Fontdiner Swanky"/>
                <a:ea typeface="Fontdiner Swanky"/>
                <a:cs typeface="Fontdiner Swanky"/>
                <a:sym typeface="Fontdiner Swanky"/>
              </a:rPr>
              <a:t>Probably not all of the companies use sweatshops. The big companies like “Gap,” use sweatshops. Do you know that buying these types of clothes can encourage sweatshop. Do you really want people dying just for making clothes. Do you know that in sweatshops, many people die due to the terrible environment that the workers have to work in. Sweatshops are all around the world, and you never know what will happen.</a:t>
            </a:r>
          </a:p>
          <a:p>
            <a:pPr algn="l" indent="457200">
              <a:buNone/>
            </a:pPr>
            <a:r>
              <a:rPr sz="1200" lang="en">
                <a:solidFill>
                  <a:srgbClr val="FFFF00"/>
                </a:solidFill>
                <a:latin typeface="Fontdiner Swanky"/>
                <a:ea typeface="Fontdiner Swanky"/>
                <a:cs typeface="Fontdiner Swanky"/>
                <a:sym typeface="Fontdiner Swanky"/>
              </a:rPr>
              <a:t> </a:t>
            </a:r>
          </a:p>
        </p:txBody>
      </p:sp>
      <p:pic>
        <p:nvPicPr>
          <p:cNvPr id="33" name="Shape 33"/>
          <p:cNvPicPr preferRelativeResize="0"/>
          <p:nvPr/>
        </p:nvPicPr>
        <p:blipFill>
          <a:blip r:embed="rId4"/>
          <a:stretch>
            <a:fillRect/>
          </a:stretch>
        </p:blipFill>
        <p:spPr>
          <a:xfrm>
            <a:off y="685425" x="6307700"/>
            <a:ext cy="1519390" cx="2363500"/>
          </a:xfrm>
          <a:prstGeom prst="rect">
            <a:avLst/>
          </a:prstGeom>
        </p:spPr>
      </p:pic>
      <p:pic>
        <p:nvPicPr>
          <p:cNvPr id="34" name="Shape 34"/>
          <p:cNvPicPr preferRelativeResize="0"/>
          <p:nvPr/>
        </p:nvPicPr>
        <p:blipFill>
          <a:blip r:embed="rId5"/>
          <a:stretch>
            <a:fillRect/>
          </a:stretch>
        </p:blipFill>
        <p:spPr>
          <a:xfrm>
            <a:off y="2204825" x="6307700"/>
            <a:ext cy="1540960" cx="2363500"/>
          </a:xfrm>
          <a:prstGeom prst="rect">
            <a:avLst/>
          </a:prstGeom>
        </p:spPr>
      </p:pic>
      <p:pic>
        <p:nvPicPr>
          <p:cNvPr id="35" name="Shape 35"/>
          <p:cNvPicPr preferRelativeResize="0"/>
          <p:nvPr/>
        </p:nvPicPr>
        <p:blipFill>
          <a:blip r:embed="rId6"/>
          <a:stretch>
            <a:fillRect/>
          </a:stretch>
        </p:blipFill>
        <p:spPr>
          <a:xfrm>
            <a:off y="3745764" x="6307700"/>
            <a:ext cy="1242760" cx="2363499"/>
          </a:xfrm>
          <a:prstGeom prst="rect">
            <a:avLst/>
          </a:prstGeom>
        </p:spPr>
      </p:pic>
    </p:spTree>
  </p:cSld>
  <p:clrMapOvr>
    <a:masterClrMapping/>
  </p:clrMapOvr>
  <mc:AlternateContent>
    <mc:Choice Requires="p14">
      <p:transition spd="slow">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9" name="Shape 39"/>
        <p:cNvGrpSpPr/>
        <p:nvPr/>
      </p:nvGrpSpPr>
      <p:grpSpPr>
        <a:xfrm>
          <a:off y="0" x="0"/>
          <a:ext cy="0" cx="0"/>
          <a:chOff y="0" x="0"/>
          <a:chExt cy="0" cx="0"/>
        </a:xfrm>
      </p:grpSpPr>
      <p:sp>
        <p:nvSpPr>
          <p:cNvPr id="40" name="Shape 40"/>
          <p:cNvSpPr txBox="1"/>
          <p:nvPr>
            <p:ph type="title"/>
          </p:nvPr>
        </p:nvSpPr>
        <p:spPr>
          <a:xfrm>
            <a:off y="229928" x="-1763650"/>
            <a:ext cy="857400" cx="8229600"/>
          </a:xfrm>
          <a:prstGeom prst="rect">
            <a:avLst/>
          </a:prstGeom>
        </p:spPr>
        <p:txBody>
          <a:bodyPr bIns="91425" rIns="91425" lIns="91425" tIns="91425" anchor="b" anchorCtr="0">
            <a:noAutofit/>
          </a:bodyPr>
          <a:lstStyle/>
          <a:p>
            <a:pPr algn="ctr">
              <a:buNone/>
            </a:pPr>
            <a:r>
              <a:rPr lang="en">
                <a:solidFill>
                  <a:srgbClr val="000000"/>
                </a:solidFill>
                <a:latin typeface="Fontdiner Swanky"/>
                <a:ea typeface="Fontdiner Swanky"/>
                <a:cs typeface="Fontdiner Swanky"/>
                <a:sym typeface="Fontdiner Swanky"/>
              </a:rPr>
              <a:t>Gap</a:t>
            </a:r>
            <a:r>
              <a:rPr lang="en">
                <a:solidFill>
                  <a:srgbClr val="000000"/>
                </a:solidFill>
                <a:latin typeface="Times New Roman"/>
                <a:ea typeface="Times New Roman"/>
                <a:cs typeface="Times New Roman"/>
                <a:sym typeface="Times New Roman"/>
              </a:rPr>
              <a:t> </a:t>
            </a:r>
          </a:p>
        </p:txBody>
      </p:sp>
      <p:sp>
        <p:nvSpPr>
          <p:cNvPr id="41" name="Shape 41"/>
          <p:cNvSpPr txBox="1"/>
          <p:nvPr>
            <p:ph idx="1" type="body"/>
          </p:nvPr>
        </p:nvSpPr>
        <p:spPr>
          <a:xfrm>
            <a:off y="1037075" x="289250"/>
            <a:ext cy="3725699" cx="4253399"/>
          </a:xfrm>
          <a:prstGeom prst="rect">
            <a:avLst/>
          </a:prstGeom>
        </p:spPr>
        <p:txBody>
          <a:bodyPr bIns="91425" rIns="91425" lIns="91425" tIns="91425" anchor="t" anchorCtr="0">
            <a:noAutofit/>
          </a:bodyPr>
          <a:lstStyle/>
          <a:p>
            <a:pPr rtl="0" lvl="0" indent="457200">
              <a:lnSpc>
                <a:spcPct val="115000"/>
              </a:lnSpc>
              <a:spcBef>
                <a:spcPts val="800"/>
              </a:spcBef>
              <a:buClr>
                <a:schemeClr val="dk1"/>
              </a:buClr>
              <a:buSzPct val="91666"/>
              <a:buFont typeface="Arial"/>
              <a:buNone/>
            </a:pPr>
            <a:r>
              <a:rPr sz="1200" lang="en">
                <a:solidFill>
                  <a:srgbClr val="000000"/>
                </a:solidFill>
                <a:latin typeface="Fontdiner Swanky"/>
                <a:ea typeface="Fontdiner Swanky"/>
                <a:cs typeface="Fontdiner Swanky"/>
                <a:sym typeface="Fontdiner Swanky"/>
              </a:rPr>
              <a:t>Gap is a great company, but do you know what the people working have to go through? Well people found ten year olds making Gap clothes at a Gap factory. Can you believe that? Ten year olds make clothes. Another thing that happened is that 3 people died because they had to work even if they were really ill. Well, companies that have factories like these are called sweatshop. Gap is one of them, and Gap is known  to have at least one sweatshop in 6 different countries. A reporter Dan McDougall found out and said that the children were working without pay as slaves in bad conditions, with a single bowl of rice covered with flies. They also slept on the roof. As you can see, people like the CEO do many things that you don’t think they do to their own workers that are still children.</a:t>
            </a:r>
          </a:p>
          <a:p>
            <a:r>
              <a:t/>
            </a:r>
          </a:p>
          <a:p>
            <a:r>
              <a:t/>
            </a:r>
          </a:p>
          <a:p>
            <a:r>
              <a:t/>
            </a:r>
          </a:p>
          <a:p>
            <a:pPr rtl="0" lvl="0" indent="457200">
              <a:lnSpc>
                <a:spcPct val="115000"/>
              </a:lnSpc>
              <a:spcBef>
                <a:spcPts val="800"/>
              </a:spcBef>
              <a:buClr>
                <a:schemeClr val="dk1"/>
              </a:buClr>
              <a:buSzPct val="91666"/>
              <a:buFont typeface="Arial"/>
              <a:buNone/>
            </a:pPr>
            <a:r>
              <a:rPr sz="1200" lang="en">
                <a:solidFill>
                  <a:srgbClr val="FF0000"/>
                </a:solidFill>
                <a:latin typeface="Fontdiner Swanky"/>
                <a:ea typeface="Fontdiner Swanky"/>
                <a:cs typeface="Fontdiner Swanky"/>
                <a:sym typeface="Fontdiner Swanky"/>
              </a:rPr>
              <a:t>			</a:t>
            </a:r>
          </a:p>
        </p:txBody>
      </p:sp>
      <p:pic>
        <p:nvPicPr>
          <p:cNvPr id="42" name="Shape 42"/>
          <p:cNvPicPr preferRelativeResize="0"/>
          <p:nvPr/>
        </p:nvPicPr>
        <p:blipFill>
          <a:blip r:embed="rId4"/>
          <a:stretch>
            <a:fillRect/>
          </a:stretch>
        </p:blipFill>
        <p:spPr>
          <a:xfrm>
            <a:off y="229925" x="5163875"/>
            <a:ext cy="2274949" cx="3053649"/>
          </a:xfrm>
          <a:prstGeom prst="rect">
            <a:avLst/>
          </a:prstGeom>
        </p:spPr>
      </p:pic>
      <p:pic>
        <p:nvPicPr>
          <p:cNvPr id="43" name="Shape 43"/>
          <p:cNvPicPr preferRelativeResize="0"/>
          <p:nvPr/>
        </p:nvPicPr>
        <p:blipFill>
          <a:blip r:embed="rId5"/>
          <a:stretch>
            <a:fillRect/>
          </a:stretch>
        </p:blipFill>
        <p:spPr>
          <a:xfrm>
            <a:off y="2887092" x="6801075"/>
            <a:ext cy="2207607" cx="2207575"/>
          </a:xfrm>
          <a:prstGeom prst="rect">
            <a:avLst/>
          </a:prstGeom>
        </p:spPr>
      </p:pic>
      <p:pic>
        <p:nvPicPr>
          <p:cNvPr id="44" name="Shape 44"/>
          <p:cNvPicPr preferRelativeResize="0"/>
          <p:nvPr/>
        </p:nvPicPr>
        <p:blipFill>
          <a:blip r:embed="rId6"/>
          <a:stretch>
            <a:fillRect/>
          </a:stretch>
        </p:blipFill>
        <p:spPr>
          <a:xfrm>
            <a:off y="2887100" x="4413050"/>
            <a:ext cy="2207600" cx="2160824"/>
          </a:xfrm>
          <a:prstGeom prst="rect">
            <a:avLst/>
          </a:prstGeom>
        </p:spPr>
      </p:pic>
    </p:spTree>
  </p:cSld>
  <p:clrMapOvr>
    <a:masterClrMapping/>
  </p:clrMapOvr>
  <mc:AlternateContent>
    <mc:Choice Requires="p14">
      <p:transition spd="slow">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8" name="Shape 48"/>
        <p:cNvGrpSpPr/>
        <p:nvPr/>
      </p:nvGrpSpPr>
      <p:grpSpPr>
        <a:xfrm>
          <a:off y="0" x="0"/>
          <a:ext cy="0" cx="0"/>
          <a:chOff y="0" x="0"/>
          <a:chExt cy="0" cx="0"/>
        </a:xfrm>
      </p:grpSpPr>
      <p:sp>
        <p:nvSpPr>
          <p:cNvPr id="49" name="Shape 49"/>
          <p:cNvSpPr txBox="1"/>
          <p:nvPr>
            <p:ph type="title"/>
          </p:nvPr>
        </p:nvSpPr>
        <p:spPr>
          <a:xfrm>
            <a:off y="-150700" x="-738250"/>
            <a:ext cy="857400" cx="7689899"/>
          </a:xfrm>
          <a:prstGeom prst="rect">
            <a:avLst/>
          </a:prstGeom>
        </p:spPr>
        <p:txBody>
          <a:bodyPr bIns="91425" rIns="91425" lIns="91425" tIns="91425" anchor="b" anchorCtr="0">
            <a:noAutofit/>
          </a:bodyPr>
          <a:lstStyle/>
          <a:p>
            <a:pPr algn="ctr">
              <a:buNone/>
            </a:pPr>
            <a:r>
              <a:rPr lang="en">
                <a:latin typeface="Fontdiner Swanky"/>
                <a:ea typeface="Fontdiner Swanky"/>
                <a:cs typeface="Fontdiner Swanky"/>
                <a:sym typeface="Fontdiner Swanky"/>
              </a:rPr>
              <a:t>Abercrombie and Fitch </a:t>
            </a:r>
          </a:p>
        </p:txBody>
      </p:sp>
      <p:sp>
        <p:nvSpPr>
          <p:cNvPr id="50" name="Shape 50"/>
          <p:cNvSpPr txBox="1"/>
          <p:nvPr>
            <p:ph idx="1" type="body"/>
          </p:nvPr>
        </p:nvSpPr>
        <p:spPr>
          <a:xfrm>
            <a:off y="1023175" x="190400"/>
            <a:ext cy="3740100" cx="5832600"/>
          </a:xfrm>
          <a:prstGeom prst="rect">
            <a:avLst/>
          </a:prstGeom>
        </p:spPr>
        <p:txBody>
          <a:bodyPr bIns="91425" rIns="91425" lIns="91425" tIns="91425" anchor="t" anchorCtr="0">
            <a:noAutofit/>
          </a:bodyPr>
          <a:lstStyle/>
          <a:p>
            <a:pPr rtl="0" lvl="0" indent="457200">
              <a:buNone/>
            </a:pPr>
            <a:r>
              <a:rPr sz="1200" lang="en">
                <a:solidFill>
                  <a:srgbClr val="000000"/>
                </a:solidFill>
                <a:latin typeface="Fontdiner Swanky"/>
                <a:ea typeface="Fontdiner Swanky"/>
                <a:cs typeface="Fontdiner Swanky"/>
                <a:sym typeface="Fontdiner Swanky"/>
              </a:rPr>
              <a:t>What do you think when you hear someone say “Abercrombie and Fitch”? Do you think “Hey isn’t that a clothing company?” “Why is someone talking about it?” Well you should think about it, because Abercrombie and Fitch has sweatshops. People are given cotton balls, and make 38 cents for every 10 kg of clothes they make. How would you feel if you make 10 kg of clothes, and then you only get paid 38 cents, and you worked so hard? Would you like to earn barely any money from making lots of clothes? Do you really want people dying just to make clothes for you?</a:t>
            </a:r>
          </a:p>
          <a:p>
            <a:pPr rtl="0" lvl="0">
              <a:buNone/>
            </a:pPr>
            <a:r>
              <a:rPr sz="1200" lang="en">
                <a:solidFill>
                  <a:srgbClr val="000000"/>
                </a:solidFill>
                <a:latin typeface="Fontdiner Swanky"/>
                <a:ea typeface="Fontdiner Swanky"/>
                <a:cs typeface="Fontdiner Swanky"/>
                <a:sym typeface="Fontdiner Swanky"/>
              </a:rPr>
              <a:t>	Think about it, the boss of “Abercrombie and Fitch,” even announced that he only wanted cool and skinny people to wear his clothes. Can you believe that? The clothes were made just for certain types of people. That is not cool, and doing that is like saying, “Hey, I don’t like you, I don’t want you wearing those clothes.” Wait, that is exactly what  the boss of “Abercrombie and Fitch,” is trying to say. Do you know now how bad this famous company can be? What will you do now that you read this?</a:t>
            </a:r>
            <a:r>
              <a:rPr sz="1200" lang="en">
                <a:solidFill>
                  <a:srgbClr val="4C1130"/>
                </a:solidFill>
                <a:latin typeface="Fontdiner Swanky"/>
                <a:ea typeface="Fontdiner Swanky"/>
                <a:cs typeface="Fontdiner Swanky"/>
                <a:sym typeface="Fontdiner Swanky"/>
              </a:rPr>
              <a:t> </a:t>
            </a:r>
          </a:p>
        </p:txBody>
      </p:sp>
      <p:pic>
        <p:nvPicPr>
          <p:cNvPr id="51" name="Shape 51"/>
          <p:cNvPicPr preferRelativeResize="0"/>
          <p:nvPr/>
        </p:nvPicPr>
        <p:blipFill>
          <a:blip r:embed="rId4"/>
          <a:stretch>
            <a:fillRect/>
          </a:stretch>
        </p:blipFill>
        <p:spPr>
          <a:xfrm>
            <a:off y="1377725" x="6198325"/>
            <a:ext cy="1977600" cx="2945674"/>
          </a:xfrm>
          <a:prstGeom prst="rect">
            <a:avLst/>
          </a:prstGeom>
        </p:spPr>
      </p:pic>
      <p:pic>
        <p:nvPicPr>
          <p:cNvPr id="52" name="Shape 52"/>
          <p:cNvPicPr preferRelativeResize="0"/>
          <p:nvPr/>
        </p:nvPicPr>
        <p:blipFill>
          <a:blip r:embed="rId5"/>
          <a:stretch>
            <a:fillRect/>
          </a:stretch>
        </p:blipFill>
        <p:spPr>
          <a:xfrm>
            <a:off y="0" x="6198325"/>
            <a:ext cy="1377724" cx="2945675"/>
          </a:xfrm>
          <a:prstGeom prst="rect">
            <a:avLst/>
          </a:prstGeom>
        </p:spPr>
      </p:pic>
      <p:pic>
        <p:nvPicPr>
          <p:cNvPr id="53" name="Shape 53"/>
          <p:cNvPicPr preferRelativeResize="0"/>
          <p:nvPr/>
        </p:nvPicPr>
        <p:blipFill>
          <a:blip r:embed="rId6"/>
          <a:stretch>
            <a:fillRect/>
          </a:stretch>
        </p:blipFill>
        <p:spPr>
          <a:xfrm>
            <a:off y="3355325" x="6198325"/>
            <a:ext cy="1788174" cx="2945675"/>
          </a:xfrm>
          <a:prstGeom prst="rect">
            <a:avLst/>
          </a:prstGeom>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7" name="Shape 57"/>
        <p:cNvGrpSpPr/>
        <p:nvPr/>
      </p:nvGrpSpPr>
      <p:grpSpPr>
        <a:xfrm>
          <a:off y="0" x="0"/>
          <a:ext cy="0" cx="0"/>
          <a:chOff y="0" x="0"/>
          <a:chExt cy="0" cx="0"/>
        </a:xfrm>
      </p:grpSpPr>
      <p:pic>
        <p:nvPicPr>
          <p:cNvPr id="58" name="Shape 58"/>
          <p:cNvPicPr preferRelativeResize="0"/>
          <p:nvPr/>
        </p:nvPicPr>
        <p:blipFill>
          <a:blip r:embed="rId4"/>
          <a:stretch>
            <a:fillRect/>
          </a:stretch>
        </p:blipFill>
        <p:spPr>
          <a:xfrm>
            <a:off y="0" x="0"/>
            <a:ext cy="5143500" cx="9144000"/>
          </a:xfrm>
          <a:prstGeom prst="rect">
            <a:avLst/>
          </a:prstGeom>
        </p:spPr>
      </p:pic>
      <p:sp>
        <p:nvSpPr>
          <p:cNvPr id="59" name="Shape 59"/>
          <p:cNvSpPr txBox="1"/>
          <p:nvPr>
            <p:ph idx="1" type="body"/>
          </p:nvPr>
        </p:nvSpPr>
        <p:spPr>
          <a:xfrm>
            <a:off y="564775" x="231050"/>
            <a:ext cy="2690100" cx="4954499"/>
          </a:xfrm>
          <a:prstGeom prst="rect">
            <a:avLst/>
          </a:prstGeom>
          <a:noFill/>
        </p:spPr>
        <p:txBody>
          <a:bodyPr bIns="91425" rIns="91425" lIns="91425" tIns="91425" anchor="t" anchorCtr="0">
            <a:noAutofit/>
          </a:bodyPr>
          <a:lstStyle/>
          <a:p>
            <a:pPr rtl="0" lvl="0" indent="0" marL="0">
              <a:buNone/>
            </a:pPr>
            <a:r>
              <a:rPr sz="1200" lang="en">
                <a:solidFill>
                  <a:srgbClr val="000000"/>
                </a:solidFill>
                <a:latin typeface="Fontdiner Swanky"/>
                <a:ea typeface="Fontdiner Swanky"/>
                <a:cs typeface="Fontdiner Swanky"/>
                <a:sym typeface="Fontdiner Swanky"/>
              </a:rPr>
              <a:t> 	</a:t>
            </a:r>
            <a:r>
              <a:rPr sz="1200" lang="en">
                <a:solidFill>
                  <a:srgbClr val="0000FF"/>
                </a:solidFill>
                <a:latin typeface="Fontdiner Swanky"/>
                <a:ea typeface="Fontdiner Swanky"/>
                <a:cs typeface="Fontdiner Swanky"/>
                <a:sym typeface="Fontdiner Swanky"/>
              </a:rPr>
              <a:t>Some people might think that Sears is a great store. Well it sort of is but they also use sweatshop labor. People who work for Sears get paid 29 cents per clothing piece. How would you feel if you got paid 29 cents for every clothing you make. Besides pay these sweatshop labor workers have to work in bad conditions such as if they are sick they still have to come and make clothing, sometimes they even die. These are not conditions people should be working in. It is not right for humans. Everyone should always be treated the same way. Their should not be the words poor or rich, their should only be the word human.</a:t>
            </a:r>
          </a:p>
          <a:p>
            <a:pPr indent="0" marL="0">
              <a:buNone/>
            </a:pPr>
            <a:r>
              <a:rPr sz="1200" lang="en">
                <a:solidFill>
                  <a:srgbClr val="0000FF"/>
                </a:solidFill>
                <a:latin typeface="Fontdiner Swanky"/>
                <a:ea typeface="Fontdiner Swanky"/>
                <a:cs typeface="Fontdiner Swanky"/>
                <a:sym typeface="Fontdiner Swanky"/>
              </a:rPr>
              <a:t>	People should be treated like regular people. Sweatshops are terrible, because people work in dangerous conditions. When people are treated more fairly, than they would get better payments for their clothes. If Sears is making it where people are barely paid enough money to live, that is not right for men and women! When people are treated fairly at any sweatshop, than that is right and that is fair to the people working and the people paying the workers.</a:t>
            </a:r>
          </a:p>
        </p:txBody>
      </p:sp>
      <p:sp>
        <p:nvSpPr>
          <p:cNvPr id="60" name="Shape 60"/>
          <p:cNvSpPr txBox="1"/>
          <p:nvPr>
            <p:ph type="title"/>
          </p:nvPr>
        </p:nvSpPr>
        <p:spPr>
          <a:xfrm>
            <a:off y="-151971" x="566075"/>
            <a:ext cy="857400" cx="8229600"/>
          </a:xfrm>
          <a:prstGeom prst="rect">
            <a:avLst/>
          </a:prstGeom>
        </p:spPr>
        <p:txBody>
          <a:bodyPr bIns="91425" rIns="91425" lIns="91425" tIns="91425" anchor="b" anchorCtr="0">
            <a:noAutofit/>
          </a:bodyPr>
          <a:lstStyle/>
          <a:p>
            <a:pPr algn="l" rtl="0" lvl="0">
              <a:buNone/>
            </a:pPr>
            <a:r>
              <a:rPr lang="en">
                <a:solidFill>
                  <a:srgbClr val="000000"/>
                </a:solidFill>
                <a:latin typeface="Fontdiner Swanky"/>
                <a:ea typeface="Fontdiner Swanky"/>
                <a:cs typeface="Fontdiner Swanky"/>
                <a:sym typeface="Fontdiner Swanky"/>
              </a:rPr>
              <a:t>        Sears</a:t>
            </a:r>
          </a:p>
        </p:txBody>
      </p:sp>
      <p:pic>
        <p:nvPicPr>
          <p:cNvPr id="61" name="Shape 61"/>
          <p:cNvPicPr preferRelativeResize="0"/>
          <p:nvPr/>
        </p:nvPicPr>
        <p:blipFill>
          <a:blip r:embed="rId5"/>
          <a:stretch>
            <a:fillRect/>
          </a:stretch>
        </p:blipFill>
        <p:spPr>
          <a:xfrm>
            <a:off y="160712" x="5373937"/>
            <a:ext cy="1659550" cx="3706312"/>
          </a:xfrm>
          <a:prstGeom prst="rect">
            <a:avLst/>
          </a:prstGeom>
        </p:spPr>
      </p:pic>
      <p:pic>
        <p:nvPicPr>
          <p:cNvPr id="62" name="Shape 62"/>
          <p:cNvPicPr preferRelativeResize="0"/>
          <p:nvPr/>
        </p:nvPicPr>
        <p:blipFill>
          <a:blip r:embed="rId6"/>
          <a:stretch>
            <a:fillRect/>
          </a:stretch>
        </p:blipFill>
        <p:spPr>
          <a:xfrm>
            <a:off y="2430825" x="5414750"/>
            <a:ext cy="2300775" cx="3533824"/>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6" name="Shape 66"/>
        <p:cNvGrpSpPr/>
        <p:nvPr/>
      </p:nvGrpSpPr>
      <p:grpSpPr>
        <a:xfrm>
          <a:off y="0" x="0"/>
          <a:ext cy="0" cx="0"/>
          <a:chOff y="0" x="0"/>
          <a:chExt cy="0" cx="0"/>
        </a:xfrm>
      </p:grpSpPr>
      <p:sp>
        <p:nvSpPr>
          <p:cNvPr id="67" name="Shape 67"/>
          <p:cNvSpPr txBox="1"/>
          <p:nvPr>
            <p:ph type="title"/>
          </p:nvPr>
        </p:nvSpPr>
        <p:spPr>
          <a:xfrm>
            <a:off y="198275" x="2117050"/>
            <a:ext cy="685200" cx="2086799"/>
          </a:xfrm>
          <a:prstGeom prst="rect">
            <a:avLst/>
          </a:prstGeom>
        </p:spPr>
        <p:txBody>
          <a:bodyPr bIns="91425" rIns="91425" lIns="91425" tIns="91425" anchor="b" anchorCtr="0">
            <a:noAutofit/>
          </a:bodyPr>
          <a:lstStyle/>
          <a:p>
            <a:pPr>
              <a:buNone/>
            </a:pPr>
            <a:r>
              <a:rPr lang="en">
                <a:latin typeface="Fontdiner Swanky"/>
                <a:ea typeface="Fontdiner Swanky"/>
                <a:cs typeface="Fontdiner Swanky"/>
                <a:sym typeface="Fontdiner Swanky"/>
              </a:rPr>
              <a:t>
</a:t>
            </a:r>
            <a:r>
              <a:rPr lang="en">
                <a:latin typeface="Fontdiner Swanky"/>
                <a:ea typeface="Fontdiner Swanky"/>
                <a:cs typeface="Fontdiner Swanky"/>
                <a:sym typeface="Fontdiner Swanky"/>
              </a:rPr>
              <a:t>H&amp;M</a:t>
            </a:r>
          </a:p>
        </p:txBody>
      </p:sp>
      <p:sp>
        <p:nvSpPr>
          <p:cNvPr id="68" name="Shape 68"/>
          <p:cNvSpPr txBox="1"/>
          <p:nvPr/>
        </p:nvSpPr>
        <p:spPr>
          <a:xfrm>
            <a:off y="763625" x="112100"/>
            <a:ext cy="4145100" cx="5475899"/>
          </a:xfrm>
          <a:prstGeom prst="rect">
            <a:avLst/>
          </a:prstGeom>
        </p:spPr>
        <p:txBody>
          <a:bodyPr bIns="91425" rIns="91425" lIns="91425" tIns="91425" anchor="t" anchorCtr="0">
            <a:noAutofit/>
          </a:bodyPr>
          <a:lstStyle/>
          <a:p>
            <a:pPr rtl="0" lvl="0">
              <a:buNone/>
            </a:pPr>
            <a:r>
              <a:rPr sz="1200" lang="en">
                <a:latin typeface="Fontdiner Swanky"/>
                <a:ea typeface="Fontdiner Swanky"/>
                <a:cs typeface="Fontdiner Swanky"/>
                <a:sym typeface="Fontdiner Swanky"/>
              </a:rPr>
              <a:t>	H&amp;M is a very popular clothing company. The sell many clothes and they also make a lot of money. Many people buy clothes made from that company. They think that the clothes are cheap and in fashion. What they don’t know is that H&amp;M supports sweatshop labor. In early October 2013 there were some reports that a worker leave from work unconscious, and very ill. After an investigation was launched on the topic, other workers revealed that they too, often blacked out at work due to hazardous work conditions. In an interview with Junior Scholastic H&amp;M said that they were working hard to prevent this issue from happening again.</a:t>
            </a:r>
          </a:p>
          <a:p>
            <a:pPr rtl="0" lvl="0">
              <a:buNone/>
            </a:pPr>
            <a:r>
              <a:rPr sz="1200" lang="en">
                <a:latin typeface="Fontdiner Swanky"/>
                <a:ea typeface="Fontdiner Swanky"/>
                <a:cs typeface="Fontdiner Swanky"/>
                <a:sym typeface="Fontdiner Swanky"/>
              </a:rPr>
              <a:t>	If you ever wondered how H&amp;M can afford to sell their name brand clothing for so little, that is because of sweatshop labor. When companies use sweatshop labor, they make their clothing for much cheaper because they do no need to spend as much money making them as they would in America. If they sell their clothes cheaper, more people will want to buy the clothes because they are popular and affordable. However, I think that companies are trying to stop using sweatshop labor is because of bad publicity, not because they care about the sweatshop workers.</a:t>
            </a:r>
          </a:p>
        </p:txBody>
      </p:sp>
      <p:pic>
        <p:nvPicPr>
          <p:cNvPr id="69" name="Shape 69"/>
          <p:cNvPicPr preferRelativeResize="0"/>
          <p:nvPr/>
        </p:nvPicPr>
        <p:blipFill>
          <a:blip r:embed="rId4"/>
          <a:stretch>
            <a:fillRect/>
          </a:stretch>
        </p:blipFill>
        <p:spPr>
          <a:xfrm>
            <a:off y="2814550" x="5588000"/>
            <a:ext cy="2003775" cx="3556000"/>
          </a:xfrm>
          <a:prstGeom prst="rect">
            <a:avLst/>
          </a:prstGeom>
        </p:spPr>
      </p:pic>
      <p:pic>
        <p:nvPicPr>
          <p:cNvPr id="70" name="Shape 70"/>
          <p:cNvPicPr preferRelativeResize="0"/>
          <p:nvPr/>
        </p:nvPicPr>
        <p:blipFill>
          <a:blip r:embed="rId5"/>
          <a:stretch>
            <a:fillRect/>
          </a:stretch>
        </p:blipFill>
        <p:spPr>
          <a:xfrm>
            <a:off y="198275" x="5588000"/>
            <a:ext cy="2286000" cx="3556000"/>
          </a:xfrm>
          <a:prstGeom prst="rect">
            <a:avLst/>
          </a:prstGeom>
        </p:spPr>
      </p:pic>
    </p:spTree>
  </p:cSld>
  <p:clrMapOvr>
    <a:masterClrMapping/>
  </p:clrMapOvr>
  <mc:AlternateContent>
    <mc:Choice Requires="p14">
      <p:transition spd="slow">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4" name="Shape 74"/>
        <p:cNvGrpSpPr/>
        <p:nvPr/>
      </p:nvGrpSpPr>
      <p:grpSpPr>
        <a:xfrm>
          <a:off y="0" x="0"/>
          <a:ext cy="0" cx="0"/>
          <a:chOff y="0" x="0"/>
          <a:chExt cy="0" cx="0"/>
        </a:xfrm>
      </p:grpSpPr>
      <p:sp>
        <p:nvSpPr>
          <p:cNvPr id="75" name="Shape 75"/>
          <p:cNvSpPr txBox="1"/>
          <p:nvPr>
            <p:ph type="title"/>
          </p:nvPr>
        </p:nvSpPr>
        <p:spPr>
          <a:xfrm>
            <a:off y="205978" x="457200"/>
            <a:ext cy="857400" cx="8229600"/>
          </a:xfrm>
          <a:prstGeom prst="rect">
            <a:avLst/>
          </a:prstGeom>
        </p:spPr>
        <p:txBody>
          <a:bodyPr bIns="91425" rIns="91425" lIns="91425" tIns="91425" anchor="b" anchorCtr="0">
            <a:noAutofit/>
          </a:bodyPr>
          <a:lstStyle/>
          <a:p>
            <a:pPr algn="ctr" rtl="0" lvl="0">
              <a:buNone/>
            </a:pPr>
            <a:r>
              <a:rPr lang="en">
                <a:solidFill>
                  <a:srgbClr val="000000"/>
                </a:solidFill>
                <a:latin typeface="Fontdiner Swanky"/>
                <a:ea typeface="Fontdiner Swanky"/>
                <a:cs typeface="Fontdiner Swanky"/>
                <a:sym typeface="Fontdiner Swanky"/>
              </a:rPr>
              <a:t>Joyce’s Response</a:t>
            </a:r>
          </a:p>
        </p:txBody>
      </p:sp>
      <p:sp>
        <p:nvSpPr>
          <p:cNvPr id="76" name="Shape 76"/>
          <p:cNvSpPr txBox="1"/>
          <p:nvPr>
            <p:ph idx="1" type="body"/>
          </p:nvPr>
        </p:nvSpPr>
        <p:spPr>
          <a:xfrm>
            <a:off y="1234975" x="457200"/>
            <a:ext cy="3348599" cx="8033999"/>
          </a:xfrm>
          <a:prstGeom prst="rect">
            <a:avLst/>
          </a:prstGeom>
        </p:spPr>
        <p:txBody>
          <a:bodyPr bIns="91425" rIns="91425" lIns="91425" tIns="91425" anchor="t" anchorCtr="0">
            <a:noAutofit/>
          </a:bodyPr>
          <a:lstStyle/>
          <a:p>
            <a:pPr rtl="0" lvl="0">
              <a:buNone/>
            </a:pPr>
            <a:r>
              <a:rPr sz="1200" lang="en">
                <a:solidFill>
                  <a:srgbClr val="000000"/>
                </a:solidFill>
                <a:latin typeface="Pacifico"/>
                <a:ea typeface="Pacifico"/>
                <a:cs typeface="Pacifico"/>
                <a:sym typeface="Pacifico"/>
              </a:rPr>
              <a:t>	</a:t>
            </a:r>
            <a:r>
              <a:rPr sz="1400" lang="en">
                <a:solidFill>
                  <a:srgbClr val="000000"/>
                </a:solidFill>
                <a:latin typeface="Pacifico"/>
                <a:ea typeface="Pacifico"/>
                <a:cs typeface="Pacifico"/>
                <a:sym typeface="Pacifico"/>
              </a:rPr>
              <a:t>When I started researching for this project, the first thing I saw was that a reporter Dan McDougall found out and said that the children were working without pay as slaves in bad conditions, with a single bowl of rice covered with flies. They also slept on the roof. I was so surprised is that even once when I went to a place that banned meat, the worst thing that I tasted must have been much better than eating ONLY a single bowl of rice covered with flies!! I feel so guilty, that now, I don’t want to buy clothes. Usually, I just wear clothes that older friends used to wear, and they are still perfectly fine, and I don’t need to buy things that are new all the time. </a:t>
            </a:r>
          </a:p>
          <a:p>
            <a:pPr rtl="0" lvl="0" indent="457200">
              <a:buNone/>
            </a:pPr>
            <a:r>
              <a:rPr sz="1400" lang="en">
                <a:solidFill>
                  <a:srgbClr val="000000"/>
                </a:solidFill>
                <a:latin typeface="Pacifico"/>
                <a:ea typeface="Pacifico"/>
                <a:cs typeface="Pacifico"/>
                <a:sym typeface="Pacifico"/>
              </a:rPr>
              <a:t>I feel very bad for the people that make these clothes. I wish that CEO’s would think about what would happen if they worked in a sweatshop, and only earned 52 cents (in Cambodia), and they worked in poor conditions. I think that using children to make clothes is just plain evil. CHILD LABOR!!! I learned a lot about how big companies like Gap, H&amp;M, Abercrombie and Fitch, and etc. </a:t>
            </a:r>
          </a:p>
          <a:p>
            <a:pPr rtl="0" lvl="0" indent="457200">
              <a:buNone/>
            </a:pPr>
            <a:r>
              <a:rPr sz="1400" lang="en">
                <a:solidFill>
                  <a:srgbClr val="000000"/>
                </a:solidFill>
                <a:latin typeface="Pacifico"/>
                <a:ea typeface="Pacifico"/>
                <a:cs typeface="Pacifico"/>
                <a:sym typeface="Pacifico"/>
              </a:rPr>
              <a:t>I want to notify everyone that if you want to do something to help stop these companies from using child labor, and sweatshops, you can try doing things like boycotting. I know people that donated food to China for people who were poor, and before, I didn’t really care or even think about it, but now, I am very glad that people are helping others. </a:t>
            </a:r>
          </a:p>
        </p:txBody>
      </p:sp>
    </p:spTree>
  </p:cSld>
  <p:clrMapOvr>
    <a:masterClrMapping/>
  </p:clrMapOvr>
  <mc:AlternateContent>
    <mc:Choice Requires="p14">
      <p:transition spd="slow">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0" name="Shape 80"/>
        <p:cNvGrpSpPr/>
        <p:nvPr/>
      </p:nvGrpSpPr>
      <p:grpSpPr>
        <a:xfrm>
          <a:off y="0" x="0"/>
          <a:ext cy="0" cx="0"/>
          <a:chOff y="0" x="0"/>
          <a:chExt cy="0" cx="0"/>
        </a:xfrm>
      </p:grpSpPr>
      <p:sp>
        <p:nvSpPr>
          <p:cNvPr id="81" name="Shape 81"/>
          <p:cNvSpPr txBox="1"/>
          <p:nvPr>
            <p:ph type="ctrTitle"/>
          </p:nvPr>
        </p:nvSpPr>
        <p:spPr>
          <a:xfrm>
            <a:off y="128317" x="790775"/>
            <a:ext cy="1159799" cx="7772400"/>
          </a:xfrm>
          <a:prstGeom prst="rect">
            <a:avLst/>
          </a:prstGeom>
        </p:spPr>
        <p:txBody>
          <a:bodyPr bIns="91425" rIns="91425" lIns="91425" tIns="91425" anchor="b" anchorCtr="0">
            <a:noAutofit/>
          </a:bodyPr>
          <a:lstStyle/>
          <a:p>
            <a:pPr rtl="0" lvl="0">
              <a:buNone/>
            </a:pPr>
            <a:r>
              <a:rPr lang="en">
                <a:solidFill>
                  <a:srgbClr val="000000"/>
                </a:solidFill>
                <a:latin typeface="Fontdiner Swanky"/>
                <a:ea typeface="Fontdiner Swanky"/>
                <a:cs typeface="Fontdiner Swanky"/>
                <a:sym typeface="Fontdiner Swanky"/>
              </a:rPr>
              <a:t>Rajvir’s Response</a:t>
            </a:r>
          </a:p>
        </p:txBody>
      </p:sp>
      <p:sp>
        <p:nvSpPr>
          <p:cNvPr id="82" name="Shape 82"/>
          <p:cNvSpPr txBox="1"/>
          <p:nvPr>
            <p:ph idx="1" type="subTitle"/>
          </p:nvPr>
        </p:nvSpPr>
        <p:spPr>
          <a:xfrm>
            <a:off y="1153600" x="0"/>
            <a:ext cy="3015600" cx="9144000"/>
          </a:xfrm>
          <a:prstGeom prst="rect">
            <a:avLst/>
          </a:prstGeom>
        </p:spPr>
        <p:txBody>
          <a:bodyPr bIns="91425" rIns="91425" lIns="91425" tIns="91425" anchor="t" anchorCtr="0">
            <a:noAutofit/>
          </a:bodyPr>
          <a:lstStyle/>
          <a:p>
            <a:pPr algn="l" rtl="0" lvl="0" indent="457200">
              <a:spcBef>
                <a:spcPts val="600"/>
              </a:spcBef>
              <a:buClr>
                <a:schemeClr val="dk1"/>
              </a:buClr>
              <a:buSzPct val="61111"/>
              <a:buFont typeface="Arial"/>
              <a:buNone/>
            </a:pPr>
            <a:r>
              <a:rPr sz="1800" lang="en">
                <a:solidFill>
                  <a:srgbClr val="1155CC"/>
                </a:solidFill>
                <a:latin typeface="Pacifico"/>
                <a:ea typeface="Pacifico"/>
                <a:cs typeface="Pacifico"/>
                <a:sym typeface="Pacifico"/>
              </a:rPr>
              <a:t>Sweatshops has been around for a while now and are unfair to some people, and the fact that some people know and don’t do anything about is unbelievable. We kill people for our clothes and don’t even care. People who work for some companies get paid 12 cents per clothing piece. How would you feel if you got paid 12 cents for every clothing you make. Besides pay these sweatshop labor workers have to work in bad conditions such as if they are sick they still have to come and make clothing, sometimes they even die. These are not conditions people should be working in. It is not right for humans. Everyone should always be treated the same way. Their should not be the words poor or rich, their should only be the word human.The real cost of clothes isn’t money, it’s lives.</a:t>
            </a:r>
          </a:p>
          <a:p>
            <a:r>
              <a:t/>
            </a: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6" name="Shape 86"/>
        <p:cNvGrpSpPr/>
        <p:nvPr/>
      </p:nvGrpSpPr>
      <p:grpSpPr>
        <a:xfrm>
          <a:off y="0" x="0"/>
          <a:ext cy="0" cx="0"/>
          <a:chOff y="0" x="0"/>
          <a:chExt cy="0" cx="0"/>
        </a:xfrm>
      </p:grpSpPr>
      <p:sp>
        <p:nvSpPr>
          <p:cNvPr id="87" name="Shape 87"/>
          <p:cNvSpPr txBox="1"/>
          <p:nvPr/>
        </p:nvSpPr>
        <p:spPr>
          <a:xfrm>
            <a:off y="1179175" x="485275"/>
            <a:ext cy="3725699" cx="8229600"/>
          </a:xfrm>
          <a:prstGeom prst="rect">
            <a:avLst/>
          </a:prstGeom>
        </p:spPr>
        <p:txBody>
          <a:bodyPr bIns="91425" rIns="91425" lIns="91425" tIns="91425" anchor="t" anchorCtr="0">
            <a:noAutofit/>
          </a:bodyPr>
          <a:lstStyle/>
          <a:p>
            <a:pPr rtl="0" lvl="0" indent="457200">
              <a:spcBef>
                <a:spcPts val="600"/>
              </a:spcBef>
              <a:buNone/>
            </a:pPr>
            <a:r>
              <a:rPr lang="en">
                <a:latin typeface="Pacifico"/>
                <a:ea typeface="Pacifico"/>
                <a:cs typeface="Pacifico"/>
                <a:sym typeface="Pacifico"/>
              </a:rPr>
              <a:t>This project was about sweatshop labor. At first I didn’t really understand why we needed to do this project, but then I started researching. Then I understood the purpose of the project. Of course we could have just researched the topic, writing about the topic was one of the best topics I ever wrote about. It didn’t take any time at all to write the information about H&amp;M. The topic was very easy to write off of because I have a lot to say about it. I guess that is what happens when you have a writing topic that you like a lot. I loved this project, and the people in my group said that they liked it too.</a:t>
            </a:r>
          </a:p>
          <a:p>
            <a:pPr rtl="0" lvl="0">
              <a:spcBef>
                <a:spcPts val="600"/>
              </a:spcBef>
              <a:buNone/>
            </a:pPr>
            <a:r>
              <a:rPr lang="en">
                <a:latin typeface="Pacifico"/>
                <a:ea typeface="Pacifico"/>
                <a:cs typeface="Pacifico"/>
                <a:sym typeface="Pacifico"/>
              </a:rPr>
              <a:t>	This issue about sweatshop labor really upsets me. In America, if a child is kidnapped or abused, the person responsible is sentenced to life in prison. The people behind sweatshops and child labor are basically doing the same thing. They endanger the welfare of a child, they give them unsafe working conditions that might kill them in fires or if the building itself collapsed like it did in Bangladesh recently. I don’t know why the people in charge of these companies using sweatshop labor don’t face criminal charges. These countries need to get laws against this.</a:t>
            </a:r>
          </a:p>
          <a:p>
            <a:pPr rtl="0" lvl="0" indent="457200">
              <a:spcBef>
                <a:spcPts val="600"/>
              </a:spcBef>
              <a:buNone/>
            </a:pPr>
            <a:r>
              <a:rPr lang="en">
                <a:latin typeface="Pacifico"/>
                <a:ea typeface="Pacifico"/>
                <a:cs typeface="Pacifico"/>
                <a:sym typeface="Pacifico"/>
              </a:rPr>
              <a:t>This project was fun for me. The writing was very motivating and I know that the topic was very interesting for me. </a:t>
            </a:r>
          </a:p>
        </p:txBody>
      </p:sp>
      <p:sp>
        <p:nvSpPr>
          <p:cNvPr id="88" name="Shape 88"/>
          <p:cNvSpPr/>
          <p:nvPr/>
        </p:nvSpPr>
        <p:spPr>
          <a:xfrm>
            <a:off y="218750" x="119675"/>
            <a:ext cy="1051349" cx="8904648"/>
          </a:xfrm>
          <a:custGeom>
            <a:pathLst>
              <a:path w="10975" extrusionOk="0" h="1359">
                <a:moveTo>
                  <a:pt y="166" x="2936"/>
                </a:moveTo>
                <a:cubicBezTo>
                  <a:pt y="166" x="2922"/>
                  <a:pt y="168" x="2908"/>
                  <a:pt y="174" x="2896"/>
                </a:cubicBezTo>
                <a:cubicBezTo>
                  <a:pt y="179" x="2884"/>
                  <a:pt y="187" x="2873"/>
                  <a:pt y="196" x="2863"/>
                </a:cubicBezTo>
                <a:cubicBezTo>
                  <a:pt y="206" x="2854"/>
                  <a:pt y="217" x="2846"/>
                  <a:pt y="229" x="2841"/>
                </a:cubicBezTo>
                <a:cubicBezTo>
                  <a:pt y="241" x="2835"/>
                  <a:pt y="255" x="2833"/>
                  <a:pt y="269" x="2833"/>
                </a:cubicBezTo>
                <a:cubicBezTo>
                  <a:pt y="283" x="2833"/>
                  <a:pt y="297" x="2835"/>
                  <a:pt y="310" x="2841"/>
                </a:cubicBezTo>
                <a:cubicBezTo>
                  <a:pt y="322" x="2846"/>
                  <a:pt y="333" x="2854"/>
                  <a:pt y="343" x="2863"/>
                </a:cubicBezTo>
                <a:cubicBezTo>
                  <a:pt y="352" x="2873"/>
                  <a:pt y="360" x="2884"/>
                  <a:pt y="365" x="2896"/>
                </a:cubicBezTo>
                <a:cubicBezTo>
                  <a:pt y="371" x="2908"/>
                  <a:pt y="374" x="2922"/>
                  <a:pt y="374" x="2936"/>
                </a:cubicBezTo>
                <a:cubicBezTo>
                  <a:pt y="374" x="2950"/>
                  <a:pt y="371" x="2964"/>
                  <a:pt y="365" x="2977"/>
                </a:cubicBezTo>
                <a:cubicBezTo>
                  <a:pt y="360" x="2989"/>
                  <a:pt y="352" x="3000"/>
                  <a:pt y="343" x="3010"/>
                </a:cubicBezTo>
                <a:cubicBezTo>
                  <a:pt y="333" x="3019"/>
                  <a:pt y="322" x="3027"/>
                  <a:pt y="310" x="3032"/>
                </a:cubicBezTo>
                <a:cubicBezTo>
                  <a:pt y="297" x="3038"/>
                  <a:pt y="283" x="3041"/>
                  <a:pt y="269" x="3041"/>
                </a:cubicBezTo>
                <a:cubicBezTo>
                  <a:pt y="255" x="3041"/>
                  <a:pt y="241" x="3038"/>
                  <a:pt y="229" x="3032"/>
                </a:cubicBezTo>
                <a:cubicBezTo>
                  <a:pt y="217" x="3027"/>
                  <a:pt y="206" x="3019"/>
                  <a:pt y="196" x="3010"/>
                </a:cubicBezTo>
                <a:cubicBezTo>
                  <a:pt y="187" x="3000"/>
                  <a:pt y="179" x="2989"/>
                  <a:pt y="174" x="2977"/>
                </a:cubicBezTo>
                <a:cubicBezTo>
                  <a:pt y="168" x="2964"/>
                  <a:pt y="166" x="2950"/>
                  <a:pt y="166" x="2936"/>
                </a:cubicBezTo>
                <a:close/>
                <a:moveTo>
                  <a:pt y="415" x="6233"/>
                </a:moveTo>
                <a:cubicBezTo>
                  <a:pt y="415" x="6241"/>
                  <a:pt y="415" x="6252"/>
                  <a:pt y="416" x="6266"/>
                </a:cubicBezTo>
                <a:cubicBezTo>
                  <a:pt y="417" x="6280"/>
                  <a:pt y="419" x="6295"/>
                  <a:pt y="421" x="6312"/>
                </a:cubicBezTo>
                <a:cubicBezTo>
                  <a:pt y="423" x="6329"/>
                  <a:pt y="426" x="6346"/>
                  <a:pt y="431" x="6364"/>
                </a:cubicBezTo>
                <a:cubicBezTo>
                  <a:pt y="435" x="6382"/>
                  <a:pt y="440" x="6398"/>
                  <a:pt y="447" x="6413"/>
                </a:cubicBezTo>
                <a:cubicBezTo>
                  <a:pt y="453" x="6428"/>
                  <a:pt y="461" x="6440"/>
                  <a:pt y="470" x="6449"/>
                </a:cubicBezTo>
                <a:cubicBezTo>
                  <a:pt y="479" x="6458"/>
                  <a:pt y="489" x="6462"/>
                  <a:pt y="500" x="6462"/>
                </a:cubicBezTo>
                <a:cubicBezTo>
                  <a:pt y="514" x="6462"/>
                  <a:pt y="526" x="6457"/>
                  <a:pt y="537" x="6446"/>
                </a:cubicBezTo>
                <a:cubicBezTo>
                  <a:pt y="547" x="6436"/>
                  <a:pt y="556" x="6422"/>
                  <a:pt y="563" x="6405"/>
                </a:cubicBezTo>
                <a:cubicBezTo>
                  <a:pt y="571" x="6388"/>
                  <a:pt y="577" x="6369"/>
                  <a:pt y="582" x="6349"/>
                </a:cubicBezTo>
                <a:cubicBezTo>
                  <a:pt y="586" x="6328"/>
                  <a:pt y="590" x="6308"/>
                  <a:pt y="593" x="6288"/>
                </a:cubicBezTo>
                <a:cubicBezTo>
                  <a:pt y="596" x="6268"/>
                  <a:pt y="598" x="6250"/>
                  <a:pt y="599" x="6233"/>
                </a:cubicBezTo>
                <a:cubicBezTo>
                  <a:pt y="600" x="6217"/>
                  <a:pt y="600" x="6204"/>
                  <a:pt y="600" x="6196"/>
                </a:cubicBezTo>
                <a:lnTo>
                  <a:pt y="600" x="6172"/>
                </a:lnTo>
                <a:cubicBezTo>
                  <a:pt y="600" x="6164"/>
                  <a:pt y="600" x="6157"/>
                  <a:pt y="599" x="6149"/>
                </a:cubicBezTo>
                <a:lnTo>
                  <a:pt y="418" x="6143"/>
                </a:lnTo>
                <a:cubicBezTo>
                  <a:pt y="417" x="6158"/>
                  <a:pt y="416" x="6173"/>
                  <a:pt y="416" x="6188"/>
                </a:cubicBezTo>
                <a:cubicBezTo>
                  <a:pt y="415" x="6203"/>
                  <a:pt y="415" x="6218"/>
                  <a:pt y="415" x="6233"/>
                </a:cubicBezTo>
                <a:close/>
                <a:moveTo>
                  <a:pt y="597" x="1139"/>
                </a:moveTo>
                <a:cubicBezTo>
                  <a:pt y="597" x="1159"/>
                  <a:pt y="601" x="1176"/>
                  <a:pt y="608" x="1190"/>
                </a:cubicBezTo>
                <a:cubicBezTo>
                  <a:pt y="616" x="1205"/>
                  <a:pt y="626" x="1218"/>
                  <a:pt y="638" x="1228"/>
                </a:cubicBezTo>
                <a:cubicBezTo>
                  <a:pt y="651" x="1238"/>
                  <a:pt y="665" x="1247"/>
                  <a:pt y="681" x="1252"/>
                </a:cubicBezTo>
                <a:cubicBezTo>
                  <a:pt y="697" x="1258"/>
                  <a:pt y="714" x="1262"/>
                  <a:pt y="732" x="1263"/>
                </a:cubicBezTo>
                <a:lnTo>
                  <a:pt y="728" x="1014"/>
                </a:lnTo>
                <a:cubicBezTo>
                  <a:pt y="711" x="1017"/>
                  <a:pt y="695" x="1022"/>
                  <a:pt y="679" x="1028"/>
                </a:cubicBezTo>
                <a:cubicBezTo>
                  <a:pt y="663" x="1034"/>
                  <a:pt y="649" x="1042"/>
                  <a:pt y="637" x="1052"/>
                </a:cubicBezTo>
                <a:cubicBezTo>
                  <a:pt y="625" x="1062"/>
                  <a:pt y="615" x="1074"/>
                  <a:pt y="608" x="1088"/>
                </a:cubicBezTo>
                <a:cubicBezTo>
                  <a:pt y="601" x="1103"/>
                  <a:pt y="597" x="1120"/>
                  <a:pt y="597" x="1139"/>
                </a:cubicBezTo>
                <a:close/>
                <a:moveTo>
                  <a:pt y="597" x="3921"/>
                </a:moveTo>
                <a:cubicBezTo>
                  <a:pt y="597" x="3941"/>
                  <a:pt y="601" x="3958"/>
                  <a:pt y="608" x="3973"/>
                </a:cubicBezTo>
                <a:cubicBezTo>
                  <a:pt y="616" x="3987"/>
                  <a:pt y="626" x="4000"/>
                  <a:pt y="638" x="4010"/>
                </a:cubicBezTo>
                <a:cubicBezTo>
                  <a:pt y="651" x="4021"/>
                  <a:pt y="665" x="4029"/>
                  <a:pt y="681" x="4035"/>
                </a:cubicBezTo>
                <a:cubicBezTo>
                  <a:pt y="697" x="4041"/>
                  <a:pt y="714" x="4044"/>
                  <a:pt y="732" x="4045"/>
                </a:cubicBezTo>
                <a:lnTo>
                  <a:pt y="728" x="3796"/>
                </a:lnTo>
                <a:cubicBezTo>
                  <a:pt y="711" x="3800"/>
                  <a:pt y="695" x="3804"/>
                  <a:pt y="679" x="3811"/>
                </a:cubicBezTo>
                <a:cubicBezTo>
                  <a:pt y="663" x="3817"/>
                  <a:pt y="649" x="3825"/>
                  <a:pt y="637" x="3834"/>
                </a:cubicBezTo>
                <a:cubicBezTo>
                  <a:pt y="625" x="3844"/>
                  <a:pt y="615" x="3856"/>
                  <a:pt y="608" x="3871"/>
                </a:cubicBezTo>
                <a:cubicBezTo>
                  <a:pt y="601" x="3885"/>
                  <a:pt y="597" x="3902"/>
                  <a:pt y="597" x="3921"/>
                </a:cubicBezTo>
                <a:close/>
                <a:moveTo>
                  <a:pt y="597" x="6968"/>
                </a:moveTo>
                <a:cubicBezTo>
                  <a:pt y="597" x="6988"/>
                  <a:pt y="601" x="7005"/>
                  <a:pt y="608" x="7020"/>
                </a:cubicBezTo>
                <a:cubicBezTo>
                  <a:pt y="616" x="7034"/>
                  <a:pt y="626" x="7047"/>
                  <a:pt y="638" x="7057"/>
                </a:cubicBezTo>
                <a:cubicBezTo>
                  <a:pt y="651" x="7068"/>
                  <a:pt y="665" x="7076"/>
                  <a:pt y="681" x="7082"/>
                </a:cubicBezTo>
                <a:cubicBezTo>
                  <a:pt y="697" x="7087"/>
                  <a:pt y="714" x="7091"/>
                  <a:pt y="732" x="7092"/>
                </a:cubicBezTo>
                <a:lnTo>
                  <a:pt y="728" x="6843"/>
                </a:lnTo>
                <a:cubicBezTo>
                  <a:pt y="711" x="6847"/>
                  <a:pt y="695" x="6851"/>
                  <a:pt y="679" x="6857"/>
                </a:cubicBezTo>
                <a:cubicBezTo>
                  <a:pt y="663" x="6864"/>
                  <a:pt y="649" x="6872"/>
                  <a:pt y="637" x="6881"/>
                </a:cubicBezTo>
                <a:cubicBezTo>
                  <a:pt y="625" x="6891"/>
                  <a:pt y="615" x="6903"/>
                  <a:pt y="608" x="6917"/>
                </a:cubicBezTo>
                <a:cubicBezTo>
                  <a:pt y="601" x="6932"/>
                  <a:pt y="597" x="6949"/>
                  <a:pt y="597" x="6968"/>
                </a:cubicBezTo>
                <a:close/>
                <a:moveTo>
                  <a:pt y="597" x="10701"/>
                </a:moveTo>
                <a:cubicBezTo>
                  <a:pt y="597" x="10720"/>
                  <a:pt y="601" x="10737"/>
                  <a:pt y="608" x="10752"/>
                </a:cubicBezTo>
                <a:cubicBezTo>
                  <a:pt y="616" x="10767"/>
                  <a:pt y="626" x="10779"/>
                  <a:pt y="638" x="10790"/>
                </a:cubicBezTo>
                <a:cubicBezTo>
                  <a:pt y="651" x="10800"/>
                  <a:pt y="665" x="10808"/>
                  <a:pt y="681" x="10814"/>
                </a:cubicBezTo>
                <a:cubicBezTo>
                  <a:pt y="697" x="10820"/>
                  <a:pt y="714" x="10823"/>
                  <a:pt y="732" x="10825"/>
                </a:cubicBezTo>
                <a:lnTo>
                  <a:pt y="728" x="10576"/>
                </a:lnTo>
                <a:cubicBezTo>
                  <a:pt y="711" x="10579"/>
                  <a:pt y="695" x="10584"/>
                  <a:pt y="679" x="10590"/>
                </a:cubicBezTo>
                <a:cubicBezTo>
                  <a:pt y="663" x="10596"/>
                  <a:pt y="649" x="10604"/>
                  <a:pt y="637" x="10614"/>
                </a:cubicBezTo>
                <a:cubicBezTo>
                  <a:pt y="625" x="10624"/>
                  <a:pt y="615" x="10636"/>
                  <a:pt y="608" x="10650"/>
                </a:cubicBezTo>
                <a:cubicBezTo>
                  <a:pt y="601" x="10664"/>
                  <a:pt y="597" x="10681"/>
                  <a:pt y="597" x="10701"/>
                </a:cubicBezTo>
                <a:close/>
                <a:moveTo>
                  <a:pt y="558" x="8166"/>
                </a:moveTo>
                <a:cubicBezTo>
                  <a:pt y="558" x="8188"/>
                  <a:pt y="561" x="8210"/>
                  <a:pt y="566" x="8231"/>
                </a:cubicBezTo>
                <a:cubicBezTo>
                  <a:pt y="571" x="8253"/>
                  <a:pt y="579" x="8273"/>
                  <a:pt y="591" x="8291"/>
                </a:cubicBezTo>
                <a:cubicBezTo>
                  <a:pt y="602" x="8308"/>
                  <a:pt y="617" x="8322"/>
                  <a:pt y="634" x="8333"/>
                </a:cubicBezTo>
                <a:cubicBezTo>
                  <a:pt y="652" x="8345"/>
                  <a:pt y="673" x="8350"/>
                  <a:pt y="699" x="8350"/>
                </a:cubicBezTo>
                <a:cubicBezTo>
                  <a:pt y="722" x="8350"/>
                  <a:pt y="743" x="8346"/>
                  <a:pt y="762" x="8338"/>
                </a:cubicBezTo>
                <a:cubicBezTo>
                  <a:pt y="780" x="8331"/>
                  <a:pt y="796" x="8320"/>
                  <a:pt y="809" x="8306"/>
                </a:cubicBezTo>
                <a:cubicBezTo>
                  <a:pt y="822" x="8292"/>
                  <a:pt y="832" x="8275"/>
                  <a:pt y="839" x="8256"/>
                </a:cubicBezTo>
                <a:cubicBezTo>
                  <a:pt y="846" x="8237"/>
                  <a:pt y="849" x="8216"/>
                  <a:pt y="849" x="8193"/>
                </a:cubicBezTo>
                <a:cubicBezTo>
                  <a:pt y="849" x="8172"/>
                  <a:pt y="847" x="8150"/>
                  <a:pt y="842" x="8127"/>
                </a:cubicBezTo>
                <a:cubicBezTo>
                  <a:pt y="838" x="8105"/>
                  <a:pt y="831" x="8084"/>
                  <a:pt y="822" x="8065"/>
                </a:cubicBezTo>
                <a:lnTo>
                  <a:pt y="582" x="8065"/>
                </a:lnTo>
                <a:cubicBezTo>
                  <a:pt y="574" x="8081"/>
                  <a:pt y="569" x="8097"/>
                  <a:pt y="564" x="8114"/>
                </a:cubicBezTo>
                <a:cubicBezTo>
                  <a:pt y="560" x="8131"/>
                  <a:pt y="558" x="8149"/>
                  <a:pt y="558" x="8166"/>
                </a:cubicBezTo>
                <a:close/>
                <a:moveTo>
                  <a:pt y="561" x="8875"/>
                </a:moveTo>
                <a:cubicBezTo>
                  <a:pt y="561" x="8898"/>
                  <a:pt y="565" x="8920"/>
                  <a:pt y="573" x="8940"/>
                </a:cubicBezTo>
                <a:cubicBezTo>
                  <a:pt y="581" x="8960"/>
                  <a:pt y="592" x="8978"/>
                  <a:pt y="606" x="8993"/>
                </a:cubicBezTo>
                <a:cubicBezTo>
                  <a:pt y="620" x="9008"/>
                  <a:pt y="637" x="9020"/>
                  <a:pt y="657" x="9029"/>
                </a:cubicBezTo>
                <a:cubicBezTo>
                  <a:pt y="676" x="9038"/>
                  <a:pt y="698" x="9042"/>
                  <a:pt y="721" x="9042"/>
                </a:cubicBezTo>
                <a:cubicBezTo>
                  <a:pt y="750" x="9042"/>
                  <a:pt y="776" x="9038"/>
                  <a:pt y="797" x="9028"/>
                </a:cubicBezTo>
                <a:cubicBezTo>
                  <a:pt y="818" x="9018"/>
                  <a:pt y="835" x="9004"/>
                  <a:pt y="849" x="8987"/>
                </a:cubicBezTo>
                <a:cubicBezTo>
                  <a:pt y="863" x="8969"/>
                  <a:pt y="873" x="8949"/>
                  <a:pt y="879" x="8925"/>
                </a:cubicBezTo>
                <a:cubicBezTo>
                  <a:pt y="885" x="8902"/>
                  <a:pt y="888" x="8876"/>
                  <a:pt y="888" x="8849"/>
                </a:cubicBezTo>
                <a:cubicBezTo>
                  <a:pt y="888" x="8824"/>
                  <a:pt y="884" x="8801"/>
                  <a:pt y="876" x="8780"/>
                </a:cubicBezTo>
                <a:cubicBezTo>
                  <a:pt y="868" x="8759"/>
                  <a:pt y="856" x="8741"/>
                  <a:pt y="841" x="8726"/>
                </a:cubicBezTo>
                <a:cubicBezTo>
                  <a:pt y="826" x="8710"/>
                  <a:pt y="808" x="8699"/>
                  <a:pt y="788" x="8690"/>
                </a:cubicBezTo>
                <a:cubicBezTo>
                  <a:pt y="767" x="8682"/>
                  <a:pt y="744" x="8678"/>
                  <a:pt y="718" x="8678"/>
                </a:cubicBezTo>
                <a:cubicBezTo>
                  <a:pt y="693" x="8678"/>
                  <a:pt y="670" x="8684"/>
                  <a:pt y="650" x="8696"/>
                </a:cubicBezTo>
                <a:cubicBezTo>
                  <a:pt y="631" x="8708"/>
                  <a:pt y="614" x="8723"/>
                  <a:pt y="601" x="8742"/>
                </a:cubicBezTo>
                <a:cubicBezTo>
                  <a:pt y="588" x="8761"/>
                  <a:pt y="578" x="8782"/>
                  <a:pt y="571" x="8805"/>
                </a:cubicBezTo>
                <a:cubicBezTo>
                  <a:pt y="564" x="8829"/>
                  <a:pt y="561" x="8852"/>
                  <a:pt y="561" x="8875"/>
                </a:cubicBezTo>
                <a:close/>
                <a:moveTo>
                  <a:pt y="413" x="1710"/>
                </a:moveTo>
                <a:lnTo>
                  <a:pt y="477" x="1323"/>
                </a:lnTo>
                <a:cubicBezTo>
                  <a:pt y="486" x="1351"/>
                  <a:pt y="494" x="1378"/>
                  <a:pt y="501" x="1404"/>
                </a:cubicBezTo>
                <a:cubicBezTo>
                  <a:pt y="509" x="1427"/>
                  <a:pt y="516" x="1450"/>
                  <a:pt y="522" x="1475"/>
                </a:cubicBezTo>
                <a:cubicBezTo>
                  <a:pt y="529" x="1500"/>
                  <a:pt y="535" x="1522"/>
                  <a:pt y="541" x="1541"/>
                </a:cubicBezTo>
                <a:lnTo>
                  <a:pt y="776" x="1570"/>
                </a:lnTo>
                <a:lnTo>
                  <a:pt y="843" x="1406"/>
                </a:lnTo>
                <a:lnTo>
                  <a:pt y="841" x="1807"/>
                </a:lnTo>
                <a:cubicBezTo>
                  <a:pt y="832" x="1788"/>
                  <a:pt y="822" x="1769"/>
                  <a:pt y="813" x="1752"/>
                </a:cubicBezTo>
                <a:cubicBezTo>
                  <a:pt y="805" x="1737"/>
                  <a:pt y="797" x="1723"/>
                  <a:pt y="790" x="1709"/>
                </a:cubicBezTo>
                <a:cubicBezTo>
                  <a:pt y="782" x="1695"/>
                  <a:pt y="775" x="1685"/>
                  <a:pt y="770" x="1678"/>
                </a:cubicBezTo>
                <a:lnTo>
                  <a:pt y="581" x="1700"/>
                </a:lnTo>
                <a:cubicBezTo>
                  <a:pt y="564" x="1709"/>
                  <a:pt y="553" x="1724"/>
                  <a:pt y="547" x="1744"/>
                </a:cubicBezTo>
                <a:cubicBezTo>
                  <a:pt y="541" x="1764"/>
                  <a:pt y="539" x="1783"/>
                  <a:pt y="539" x="1800"/>
                </a:cubicBezTo>
                <a:cubicBezTo>
                  <a:pt y="539" x="1835"/>
                  <a:pt y="549" x="1862"/>
                  <a:pt y="569" x="1879"/>
                </a:cubicBezTo>
                <a:cubicBezTo>
                  <a:pt y="590" x="1896"/>
                  <a:pt y="617" x="1905"/>
                  <a:pt y="652" x="1905"/>
                </a:cubicBezTo>
                <a:lnTo>
                  <a:pt y="828" x="1905"/>
                </a:lnTo>
                <a:lnTo>
                  <a:pt y="898" x="1722"/>
                </a:lnTo>
                <a:lnTo>
                  <a:pt y="895" x="2146"/>
                </a:lnTo>
                <a:lnTo>
                  <a:pt y="831" x="2016"/>
                </a:lnTo>
                <a:cubicBezTo>
                  <a:pt y="815" x="2019"/>
                  <a:pt y="798" x="2021"/>
                  <a:pt y="779" x="2024"/>
                </a:cubicBezTo>
                <a:cubicBezTo>
                  <a:pt y="761" x="2027"/>
                  <a:pt y="742" x="2030"/>
                  <a:pt y="723" x="2033"/>
                </a:cubicBezTo>
                <a:cubicBezTo>
                  <a:pt y="704" x="2035"/>
                  <a:pt y="686" x="2037"/>
                  <a:pt y="667" x="2039"/>
                </a:cubicBezTo>
                <a:cubicBezTo>
                  <a:pt y="648" x="2041"/>
                  <a:pt y="632" x="2041"/>
                  <a:pt y="617" x="2041"/>
                </a:cubicBezTo>
                <a:cubicBezTo>
                  <a:pt y="562" x="2041"/>
                  <a:pt y="519" x="2028"/>
                  <a:pt y="487" x="2001"/>
                </a:cubicBezTo>
                <a:lnTo>
                  <a:pt y="487" x="2001"/>
                </a:lnTo>
                <a:cubicBezTo>
                  <a:pt y="492" x="2017"/>
                  <a:pt y="497" x="2032"/>
                  <a:pt y="501" x="2047"/>
                </a:cubicBezTo>
                <a:cubicBezTo>
                  <a:pt y="509" x="2070"/>
                  <a:pt y="516" x="2094"/>
                  <a:pt y="522" x="2119"/>
                </a:cubicBezTo>
                <a:cubicBezTo>
                  <a:pt y="529" x="2143"/>
                  <a:pt y="535" x="2165"/>
                  <a:pt y="541" x="2184"/>
                </a:cubicBezTo>
                <a:lnTo>
                  <a:pt y="776" x="2213"/>
                </a:lnTo>
                <a:lnTo>
                  <a:pt y="843" x="2049"/>
                </a:lnTo>
                <a:lnTo>
                  <a:pt y="841" x="2451"/>
                </a:lnTo>
                <a:cubicBezTo>
                  <a:pt y="832" x="2431"/>
                  <a:pt y="822" x="2413"/>
                  <a:pt y="813" x="2396"/>
                </a:cubicBezTo>
                <a:cubicBezTo>
                  <a:pt y="805" x="2381"/>
                  <a:pt y="797" x="2367"/>
                  <a:pt y="790" x="2353"/>
                </a:cubicBezTo>
                <a:cubicBezTo>
                  <a:pt y="782" x="2339"/>
                  <a:pt y="775" x="2328"/>
                  <a:pt y="770" x="2322"/>
                </a:cubicBezTo>
                <a:lnTo>
                  <a:pt y="581" x="2343"/>
                </a:lnTo>
                <a:cubicBezTo>
                  <a:pt y="564" x="2353"/>
                  <a:pt y="553" x="2368"/>
                  <a:pt y="547" x="2388"/>
                </a:cubicBezTo>
                <a:cubicBezTo>
                  <a:pt y="541" x="2408"/>
                  <a:pt y="539" x="2426"/>
                  <a:pt y="539" x="2444"/>
                </a:cubicBezTo>
                <a:cubicBezTo>
                  <a:pt y="539" x="2479"/>
                  <a:pt y="549" x="2505"/>
                  <a:pt y="569" x="2522"/>
                </a:cubicBezTo>
                <a:cubicBezTo>
                  <a:pt y="590" x="2540"/>
                  <a:pt y="617" x="2548"/>
                  <a:pt y="652" x="2548"/>
                </a:cubicBezTo>
                <a:lnTo>
                  <a:pt y="828" x="2548"/>
                </a:lnTo>
                <a:lnTo>
                  <a:pt y="898" x="2366"/>
                </a:lnTo>
                <a:lnTo>
                  <a:pt y="895" x="2790"/>
                </a:lnTo>
                <a:lnTo>
                  <a:pt y="831" x="2660"/>
                </a:lnTo>
                <a:cubicBezTo>
                  <a:pt y="815" x="2662"/>
                  <a:pt y="798" x="2665"/>
                  <a:pt y="779" x="2668"/>
                </a:cubicBezTo>
                <a:cubicBezTo>
                  <a:pt y="761" x="2671"/>
                  <a:pt y="742" x="2674"/>
                  <a:pt y="723" x="2676"/>
                </a:cubicBezTo>
                <a:cubicBezTo>
                  <a:pt y="704" x="2679"/>
                  <a:pt y="686" x="2681"/>
                  <a:pt y="667" x="2683"/>
                </a:cubicBezTo>
                <a:cubicBezTo>
                  <a:pt y="648" x="2684"/>
                  <a:pt y="632" x="2685"/>
                  <a:pt y="617" x="2685"/>
                </a:cubicBezTo>
                <a:cubicBezTo>
                  <a:pt y="557" x="2685"/>
                  <a:pt y="511" x="2669"/>
                  <a:pt y="479" x="2636"/>
                </a:cubicBezTo>
                <a:cubicBezTo>
                  <a:pt y="447" x="2604"/>
                  <a:pt y="431" x="2558"/>
                  <a:pt y="431" x="2499"/>
                </a:cubicBezTo>
                <a:cubicBezTo>
                  <a:pt y="431" x="2474"/>
                  <a:pt y="436" x="2448"/>
                  <a:pt y="445" x="2422"/>
                </a:cubicBezTo>
                <a:cubicBezTo>
                  <a:pt y="454" x="2396"/>
                  <a:pt y="463" x="2372"/>
                  <a:pt y="472" x="2349"/>
                </a:cubicBezTo>
                <a:lnTo>
                  <a:pt y="413" x="2354"/>
                </a:lnTo>
                <a:lnTo>
                  <a:pt y="474" x="1987"/>
                </a:lnTo>
                <a:lnTo>
                  <a:pt y="474" x="1987"/>
                </a:lnTo>
                <a:cubicBezTo>
                  <a:pt y="445" x="1955"/>
                  <a:pt y="431" x="1911"/>
                  <a:pt y="431" x="1855"/>
                </a:cubicBezTo>
                <a:cubicBezTo>
                  <a:pt y="431" x="1830"/>
                  <a:pt y="436" x="1805"/>
                  <a:pt y="445" x="1779"/>
                </a:cubicBezTo>
                <a:cubicBezTo>
                  <a:pt y="454" x="1753"/>
                  <a:pt y="463" x="1728"/>
                  <a:pt y="472" x="1706"/>
                </a:cubicBezTo>
                <a:lnTo>
                  <a:pt y="413" x="1710"/>
                </a:lnTo>
                <a:close/>
                <a:moveTo>
                  <a:pt y="441" x="2679"/>
                </a:moveTo>
                <a:lnTo>
                  <a:pt y="529" x="2866"/>
                </a:lnTo>
                <a:lnTo>
                  <a:pt y="853" x="2879"/>
                </a:lnTo>
                <a:lnTo>
                  <a:pt y="954" x="2717"/>
                </a:lnTo>
                <a:lnTo>
                  <a:pt y="961" x="3155"/>
                </a:lnTo>
                <a:lnTo>
                  <a:pt y="860" x="3005"/>
                </a:lnTo>
                <a:lnTo>
                  <a:pt y="441" x="3038"/>
                </a:lnTo>
                <a:close/>
                <a:moveTo>
                  <a:pt y="482" x="8875"/>
                </a:moveTo>
                <a:cubicBezTo>
                  <a:pt y="482" x="8836"/>
                  <a:pt y="486" x="8796"/>
                  <a:pt y="493" x="8754"/>
                </a:cubicBezTo>
                <a:cubicBezTo>
                  <a:pt y="500" x="8712"/>
                  <a:pt y="513" x="8673"/>
                  <a:pt y="531" x="8639"/>
                </a:cubicBezTo>
                <a:cubicBezTo>
                  <a:pt y="549" x="8604"/>
                  <a:pt y="574" x="8575"/>
                  <a:pt y="605" x="8552"/>
                </a:cubicBezTo>
                <a:cubicBezTo>
                  <a:pt y="636" x="8529"/>
                  <a:pt y="676" x="8518"/>
                  <a:pt y="723" x="8518"/>
                </a:cubicBezTo>
                <a:cubicBezTo>
                  <a:pt y="767" x="8518"/>
                  <a:pt y="804" x="8529"/>
                  <a:pt y="835" x="8550"/>
                </a:cubicBezTo>
                <a:cubicBezTo>
                  <a:pt y="866" x="8571"/>
                  <a:pt y="891" x="8598"/>
                  <a:pt y="911" x="8631"/>
                </a:cubicBezTo>
                <a:cubicBezTo>
                  <a:pt y="930" x="8664"/>
                  <a:pt y="944" x="8700"/>
                  <a:pt y="954" x="8739"/>
                </a:cubicBezTo>
                <a:cubicBezTo>
                  <a:pt y="963" x="8779"/>
                  <a:pt y="967" x="8817"/>
                  <a:pt y="967" x="8853"/>
                </a:cubicBezTo>
                <a:cubicBezTo>
                  <a:pt y="967" x="8890"/>
                  <a:pt y="963" x="8929"/>
                  <a:pt y="954" x="8970"/>
                </a:cubicBezTo>
                <a:cubicBezTo>
                  <a:pt y="945" x="9011"/>
                  <a:pt y="931" x="9049"/>
                  <a:pt y="912" x="9084"/>
                </a:cubicBezTo>
                <a:cubicBezTo>
                  <a:pt y="893" x="9119"/>
                  <a:pt y="868" x="9147"/>
                  <a:pt y="837" x="9170"/>
                </a:cubicBezTo>
                <a:cubicBezTo>
                  <a:pt y="806" x="9192"/>
                  <a:pt y="768" x="9204"/>
                  <a:pt y="723" x="9204"/>
                </a:cubicBezTo>
                <a:cubicBezTo>
                  <a:pt y="680" x="9204"/>
                  <a:pt y="643" x="9193"/>
                  <a:pt y="613" x="9173"/>
                </a:cubicBezTo>
                <a:cubicBezTo>
                  <a:pt y="582" x="9152"/>
                  <a:pt y="557" x="9126"/>
                  <a:pt y="538" x="9094"/>
                </a:cubicBezTo>
                <a:cubicBezTo>
                  <a:pt y="519" x="9062"/>
                  <a:pt y="505" x="9026"/>
                  <a:pt y="496" x="8987"/>
                </a:cubicBezTo>
                <a:cubicBezTo>
                  <a:pt y="486" x="8949"/>
                  <a:pt y="482" x="8911"/>
                  <a:pt y="482" x="8875"/>
                </a:cubicBezTo>
                <a:close/>
                <a:moveTo>
                  <a:pt y="291" x="4810"/>
                </a:moveTo>
                <a:lnTo>
                  <a:pt y="442" x="4823"/>
                </a:lnTo>
                <a:lnTo>
                  <a:pt y="442" x="4823"/>
                </a:lnTo>
                <a:cubicBezTo>
                  <a:pt y="433" x="4819"/>
                  <a:pt y="425" x="4814"/>
                  <a:pt y="418" x="4807"/>
                </a:cubicBezTo>
                <a:cubicBezTo>
                  <a:pt y="409" x="4799"/>
                  <a:pt y="402" x="4789"/>
                  <a:pt y="397" x="4778"/>
                </a:cubicBezTo>
                <a:cubicBezTo>
                  <a:pt y="392" x="4767"/>
                  <a:pt y="388" x="4755"/>
                  <a:pt y="385" x="4743"/>
                </a:cubicBezTo>
                <a:cubicBezTo>
                  <a:pt y="383" x="4730"/>
                  <a:pt y="381" x="4718"/>
                  <a:pt y="381" x="4707"/>
                </a:cubicBezTo>
                <a:cubicBezTo>
                  <a:pt y="381" x="4671"/>
                  <a:pt y="388" x="4639"/>
                  <a:pt y="401" x="4610"/>
                </a:cubicBezTo>
                <a:cubicBezTo>
                  <a:pt y="415" x="4581"/>
                  <a:pt y="431" x="4553"/>
                  <a:pt y="450" x="4526"/>
                </a:cubicBezTo>
                <a:lnTo>
                  <a:pt y="360" x="4528"/>
                </a:lnTo>
                <a:lnTo>
                  <a:pt y="446" x="4134"/>
                </a:lnTo>
                <a:lnTo>
                  <a:pt y="504" x="4352"/>
                </a:lnTo>
                <a:lnTo>
                  <a:pt y="845" x="4388"/>
                </a:lnTo>
                <a:cubicBezTo>
                  <a:pt y="866" x="4354"/>
                  <a:pt y="887" x="4320"/>
                  <a:pt y="908" x="4287"/>
                </a:cubicBezTo>
                <a:cubicBezTo>
                  <a:pt y="929" x="4253"/>
                  <a:pt y="951" x="4219"/>
                  <a:pt y="972" x="4185"/>
                </a:cubicBezTo>
                <a:lnTo>
                  <a:pt y="915" x="4750"/>
                </a:lnTo>
                <a:lnTo>
                  <a:pt y="829" x="4512"/>
                </a:lnTo>
                <a:cubicBezTo>
                  <a:pt y="824" x="4512"/>
                  <a:pt y="815" x="4513"/>
                  <a:pt y="801" x="4513"/>
                </a:cubicBezTo>
                <a:cubicBezTo>
                  <a:pt y="787" x="4514"/>
                  <a:pt y="771" x="4514"/>
                  <a:pt y="752" x="4515"/>
                </a:cubicBezTo>
                <a:cubicBezTo>
                  <a:pt y="734" x="4516"/>
                  <a:pt y="715" x="4516"/>
                  <a:pt y="695" x="4517"/>
                </a:cubicBezTo>
                <a:cubicBezTo>
                  <a:pt y="675" x="4518"/>
                  <a:pt y="656" x="4518"/>
                  <a:pt y="639" x="4519"/>
                </a:cubicBezTo>
                <a:cubicBezTo>
                  <a:pt y="622" x="4520"/>
                  <a:pt y="608" x="4520"/>
                  <a:pt y="597" x="4520"/>
                </a:cubicBezTo>
                <a:cubicBezTo>
                  <a:pt y="586" x="4521"/>
                  <a:pt y="580" x="4521"/>
                  <a:pt y="579" x="4522"/>
                </a:cubicBezTo>
                <a:cubicBezTo>
                  <a:pt y="558" x="4529"/>
                  <a:pt y="540" x="4540"/>
                  <a:pt y="524" x="4554"/>
                </a:cubicBezTo>
                <a:cubicBezTo>
                  <a:pt y="509" x="4569"/>
                  <a:pt y="501" x="4588"/>
                  <a:pt y="501" x="4612"/>
                </a:cubicBezTo>
                <a:cubicBezTo>
                  <a:pt y="501" x="4625"/>
                  <a:pt y="505" x="4636"/>
                  <a:pt y="513" x="4644"/>
                </a:cubicBezTo>
                <a:cubicBezTo>
                  <a:pt y="520" x="4651"/>
                  <a:pt y="529" x="4659"/>
                  <a:pt y="538" x="4666"/>
                </a:cubicBezTo>
                <a:cubicBezTo>
                  <a:pt y="548" x="4673"/>
                  <a:pt y="556" x="4683"/>
                  <a:pt y="563" x="4694"/>
                </a:cubicBezTo>
                <a:cubicBezTo>
                  <a:pt y="571" x="4705"/>
                  <a:pt y="575" x="4721"/>
                  <a:pt y="575" x="4741"/>
                </a:cubicBezTo>
                <a:cubicBezTo>
                  <a:pt y="575" x="4768"/>
                  <a:pt y="566" x="4790"/>
                  <a:pt y="549" x="4806"/>
                </a:cubicBezTo>
                <a:cubicBezTo>
                  <a:pt y="537" x="4818"/>
                  <a:pt y="522" x="4825"/>
                  <a:pt y="505" x="4828"/>
                </a:cubicBezTo>
                <a:lnTo>
                  <a:pt y="505" x="4828"/>
                </a:lnTo>
                <a:lnTo>
                  <a:pt y="553" x="4833"/>
                </a:lnTo>
                <a:lnTo>
                  <a:pt y="555" x="4944"/>
                </a:lnTo>
                <a:lnTo>
                  <a:pt y="291" x="4968"/>
                </a:lnTo>
                <a:close/>
                <a:moveTo>
                  <a:pt y="337" x="5481"/>
                </a:moveTo>
                <a:lnTo>
                  <a:pt y="455" x="5420"/>
                </a:lnTo>
                <a:cubicBezTo>
                  <a:pt y="429" x="5392"/>
                  <a:pt y="409" x="5360"/>
                  <a:pt y="395" x="5325"/>
                </a:cubicBezTo>
                <a:cubicBezTo>
                  <a:pt y="381" x="5290"/>
                  <a:pt y="374" x="5253"/>
                  <a:pt y="374" x="5214"/>
                </a:cubicBezTo>
                <a:cubicBezTo>
                  <a:pt y="374" x="5190"/>
                  <a:pt y="377" x="5164"/>
                  <a:pt y="385" x="5139"/>
                </a:cubicBezTo>
                <a:cubicBezTo>
                  <a:pt y="392" x="5113"/>
                  <a:pt y="403" x="5090"/>
                  <a:pt y="418" x="5069"/>
                </a:cubicBezTo>
                <a:cubicBezTo>
                  <a:pt y="433" x="5048"/>
                  <a:pt y="451" x="5031"/>
                  <a:pt y="472" x="5018"/>
                </a:cubicBezTo>
                <a:cubicBezTo>
                  <a:pt y="494" x="5004"/>
                  <a:pt y="518" x="4998"/>
                  <a:pt y="545" x="4998"/>
                </a:cubicBezTo>
                <a:cubicBezTo>
                  <a:pt y="574" x="4998"/>
                  <a:pt y="599" x="5005"/>
                  <a:pt y="621" x="5020"/>
                </a:cubicBezTo>
                <a:cubicBezTo>
                  <a:pt y="643" x="5035"/>
                  <a:pt y="662" x="5054"/>
                  <a:pt y="678" x="5076"/>
                </a:cubicBezTo>
                <a:cubicBezTo>
                  <a:pt y="694" x="5099"/>
                  <a:pt y="707" x="5123"/>
                  <a:pt y="719" x="5149"/>
                </a:cubicBezTo>
                <a:cubicBezTo>
                  <a:pt y="730" x="5176"/>
                  <a:pt y="739" x="5200"/>
                  <a:pt y="746" x="5222"/>
                </a:cubicBezTo>
                <a:cubicBezTo>
                  <a:pt y="748" x="5230"/>
                  <a:pt y="752" x="5242"/>
                  <a:pt y="757" x="5257"/>
                </a:cubicBezTo>
                <a:cubicBezTo>
                  <a:pt y="762" x="5273"/>
                  <a:pt y="768" x="5289"/>
                  <a:pt y="774" x="5304"/>
                </a:cubicBezTo>
                <a:cubicBezTo>
                  <a:pt y="781" x="5320"/>
                  <a:pt y="789" x="5333"/>
                  <a:pt y="799" x="5345"/>
                </a:cubicBezTo>
                <a:cubicBezTo>
                  <a:pt y="808" x="5357"/>
                  <a:pt y="819" x="5363"/>
                  <a:pt y="830" x="5363"/>
                </a:cubicBezTo>
                <a:cubicBezTo>
                  <a:pt y="839" x="5363"/>
                  <a:pt y="847" x="5360"/>
                  <a:pt y="853" x="5354"/>
                </a:cubicBezTo>
                <a:cubicBezTo>
                  <a:pt y="859" x="5348"/>
                  <a:pt y="863" x="5341"/>
                  <a:pt y="867" x="5332"/>
                </a:cubicBezTo>
                <a:cubicBezTo>
                  <a:pt y="870" x="5323"/>
                  <a:pt y="872" x="5314"/>
                  <a:pt y="873" x="5305"/>
                </a:cubicBezTo>
                <a:cubicBezTo>
                  <a:pt y="874" x="5295"/>
                  <a:pt y="875" x="5287"/>
                  <a:pt y="875" x="5280"/>
                </a:cubicBezTo>
                <a:cubicBezTo>
                  <a:pt y="875" x="5252"/>
                  <a:pt y="870" x="5226"/>
                  <a:pt y="860" x="5201"/>
                </a:cubicBezTo>
                <a:cubicBezTo>
                  <a:pt y="851" x="5175"/>
                  <a:pt y="838" x="5152"/>
                  <a:pt y="822" x="5129"/>
                </a:cubicBezTo>
                <a:cubicBezTo>
                  <a:pt y="805" x="5107"/>
                  <a:pt y="787" x="5088"/>
                  <a:pt y="765" x="5070"/>
                </a:cubicBezTo>
                <a:cubicBezTo>
                  <a:pt y="744" x="5053"/>
                  <a:pt y="721" x="5039"/>
                  <a:pt y="697" x="5028"/>
                </a:cubicBezTo>
                <a:lnTo>
                  <a:pt y="996" x="4998"/>
                </a:lnTo>
                <a:lnTo>
                  <a:pt y="903" x="5077"/>
                </a:lnTo>
                <a:cubicBezTo>
                  <a:pt y="912" x="5090"/>
                  <a:pt y="920" x="5104"/>
                  <a:pt y="926" x="5121"/>
                </a:cubicBezTo>
                <a:cubicBezTo>
                  <a:pt y="933" x="5138"/>
                  <a:pt y="938" x="5155"/>
                  <a:pt y="943" x="5172"/>
                </a:cubicBezTo>
                <a:cubicBezTo>
                  <a:pt y="947" x="5190"/>
                  <a:pt y="951" x="5208"/>
                  <a:pt y="953" x="5226"/>
                </a:cubicBezTo>
                <a:cubicBezTo>
                  <a:pt y="955" x="5243"/>
                  <a:pt y="957" x="5260"/>
                  <a:pt y="957" x="5275"/>
                </a:cubicBezTo>
                <a:cubicBezTo>
                  <a:pt y="957" x="5301"/>
                  <a:pt y="954" x="5328"/>
                  <a:pt y="949" x="5356"/>
                </a:cubicBezTo>
                <a:cubicBezTo>
                  <a:pt y="944" x="5384"/>
                  <a:pt y="936" x="5409"/>
                  <a:pt y="924" x="5432"/>
                </a:cubicBezTo>
                <a:cubicBezTo>
                  <a:pt y="912" x="5455"/>
                  <a:pt y="895" x="5474"/>
                  <a:pt y="875" x="5489"/>
                </a:cubicBezTo>
                <a:cubicBezTo>
                  <a:pt y="854" x="5504"/>
                  <a:pt y="827" x="5511"/>
                  <a:pt y="794" x="5511"/>
                </a:cubicBezTo>
                <a:cubicBezTo>
                  <a:pt y="764" x="5511"/>
                  <a:pt y="738" x="5502"/>
                  <a:pt y="716" x="5484"/>
                </a:cubicBezTo>
                <a:cubicBezTo>
                  <a:pt y="694" x="5466"/>
                  <a:pt y="676" x="5444"/>
                  <a:pt y="661" x="5418"/>
                </a:cubicBezTo>
                <a:cubicBezTo>
                  <a:pt y="646" x="5392"/>
                  <a:pt y="633" x="5365"/>
                  <a:pt y="623" x="5335"/>
                </a:cubicBezTo>
                <a:cubicBezTo>
                  <a:pt y="612" x="5306"/>
                  <a:pt y="603" x="5280"/>
                  <a:pt y="595" x="5256"/>
                </a:cubicBezTo>
                <a:cubicBezTo>
                  <a:pt y="593" x="5247"/>
                  <a:pt y="589" x="5236"/>
                  <a:pt y="584" x="5222"/>
                </a:cubicBezTo>
                <a:cubicBezTo>
                  <a:pt y="579" x="5208"/>
                  <a:pt y="573" x="5194"/>
                  <a:pt y="566" x="5181"/>
                </a:cubicBezTo>
                <a:cubicBezTo>
                  <a:pt y="560" x="5167"/>
                  <a:pt y="552" x="5156"/>
                  <a:pt y="542" x="5146"/>
                </a:cubicBezTo>
                <a:cubicBezTo>
                  <a:pt y="533" x="5137"/>
                  <a:pt y="523" x="5132"/>
                  <a:pt y="510" x="5132"/>
                </a:cubicBezTo>
                <a:cubicBezTo>
                  <a:pt y="500" x="5132"/>
                  <a:pt y="491" x="5135"/>
                  <a:pt y="484" x="5142"/>
                </a:cubicBezTo>
                <a:cubicBezTo>
                  <a:pt y="478" x="5148"/>
                  <a:pt y="472" x="5155"/>
                  <a:pt y="468" x="5164"/>
                </a:cubicBezTo>
                <a:cubicBezTo>
                  <a:pt y="464" x="5173"/>
                  <a:pt y="462" x="5182"/>
                  <a:pt y="460" x="5192"/>
                </a:cubicBezTo>
                <a:cubicBezTo>
                  <a:pt y="458" x="5202"/>
                  <a:pt y="458" x="5211"/>
                  <a:pt y="458" x="5219"/>
                </a:cubicBezTo>
                <a:cubicBezTo>
                  <a:pt y="458" x="5246"/>
                  <a:pt y="463" x="5272"/>
                  <a:pt y="474" x="5296"/>
                </a:cubicBezTo>
                <a:cubicBezTo>
                  <a:pt y="485" x="5321"/>
                  <a:pt y="500" x="5344"/>
                  <a:pt y="518" x="5366"/>
                </a:cubicBezTo>
                <a:cubicBezTo>
                  <a:pt y="536" x="5387"/>
                  <a:pt y="557" x="5407"/>
                  <a:pt y="579" x="5424"/>
                </a:cubicBezTo>
                <a:cubicBezTo>
                  <a:pt y="602" x="5442"/>
                  <a:pt y="624" x="5457"/>
                  <a:pt y="646" x="5468"/>
                </a:cubicBezTo>
                <a:lnTo>
                  <a:pt y="337" x="5481"/>
                </a:lnTo>
                <a:close/>
                <a:moveTo>
                  <a:pt y="337" x="10360"/>
                </a:moveTo>
                <a:lnTo>
                  <a:pt y="455" x="10299"/>
                </a:lnTo>
                <a:cubicBezTo>
                  <a:pt y="429" x="10271"/>
                  <a:pt y="409" x="10239"/>
                  <a:pt y="395" x="10204"/>
                </a:cubicBezTo>
                <a:cubicBezTo>
                  <a:pt y="381" x="10169"/>
                  <a:pt y="374" x="10132"/>
                  <a:pt y="374" x="10093"/>
                </a:cubicBezTo>
                <a:cubicBezTo>
                  <a:pt y="374" x="10069"/>
                  <a:pt y="377" x="10043"/>
                  <a:pt y="385" x="10018"/>
                </a:cubicBezTo>
                <a:cubicBezTo>
                  <a:pt y="392" x="9992"/>
                  <a:pt y="403" x="9969"/>
                  <a:pt y="418" x="9948"/>
                </a:cubicBezTo>
                <a:cubicBezTo>
                  <a:pt y="433" x="9927"/>
                  <a:pt y="451" x="9910"/>
                  <a:pt y="472" x="9896"/>
                </a:cubicBezTo>
                <a:cubicBezTo>
                  <a:pt y="494" x="9883"/>
                  <a:pt y="518" x="9876"/>
                  <a:pt y="545" x="9876"/>
                </a:cubicBezTo>
                <a:cubicBezTo>
                  <a:pt y="574" x="9876"/>
                  <a:pt y="599" x="9884"/>
                  <a:pt y="621" x="9899"/>
                </a:cubicBezTo>
                <a:cubicBezTo>
                  <a:pt y="643" x="9914"/>
                  <a:pt y="662" x="9933"/>
                  <a:pt y="678" x="9955"/>
                </a:cubicBezTo>
                <a:cubicBezTo>
                  <a:pt y="694" x="9978"/>
                  <a:pt y="707" x="10002"/>
                  <a:pt y="719" x="10028"/>
                </a:cubicBezTo>
                <a:cubicBezTo>
                  <a:pt y="730" x="10055"/>
                  <a:pt y="739" x="10079"/>
                  <a:pt y="746" x="10101"/>
                </a:cubicBezTo>
                <a:cubicBezTo>
                  <a:pt y="748" x="10109"/>
                  <a:pt y="752" x="10121"/>
                  <a:pt y="757" x="10136"/>
                </a:cubicBezTo>
                <a:cubicBezTo>
                  <a:pt y="762" x="10152"/>
                  <a:pt y="768" x="10167"/>
                  <a:pt y="774" x="10183"/>
                </a:cubicBezTo>
                <a:cubicBezTo>
                  <a:pt y="781" x="10199"/>
                  <a:pt y="789" x="10212"/>
                  <a:pt y="799" x="10224"/>
                </a:cubicBezTo>
                <a:cubicBezTo>
                  <a:pt y="808" x="10236"/>
                  <a:pt y="819" x="10242"/>
                  <a:pt y="830" x="10242"/>
                </a:cubicBezTo>
                <a:cubicBezTo>
                  <a:pt y="839" x="10242"/>
                  <a:pt y="847" x="10239"/>
                  <a:pt y="853" x="10233"/>
                </a:cubicBezTo>
                <a:cubicBezTo>
                  <a:pt y="859" x="10227"/>
                  <a:pt y="863" x="10220"/>
                  <a:pt y="867" x="10211"/>
                </a:cubicBezTo>
                <a:cubicBezTo>
                  <a:pt y="870" x="10202"/>
                  <a:pt y="872" x="10193"/>
                  <a:pt y="873" x="10184"/>
                </a:cubicBezTo>
                <a:cubicBezTo>
                  <a:pt y="874" x="10174"/>
                  <a:pt y="875" x="10166"/>
                  <a:pt y="875" x="10159"/>
                </a:cubicBezTo>
                <a:cubicBezTo>
                  <a:pt y="875" x="10131"/>
                  <a:pt y="870" x="10105"/>
                  <a:pt y="860" x="10080"/>
                </a:cubicBezTo>
                <a:cubicBezTo>
                  <a:pt y="851" x="10054"/>
                  <a:pt y="838" x="10030"/>
                  <a:pt y="822" x="10008"/>
                </a:cubicBezTo>
                <a:cubicBezTo>
                  <a:pt y="805" x="9986"/>
                  <a:pt y="787" x="9966"/>
                  <a:pt y="765" x="9949"/>
                </a:cubicBezTo>
                <a:cubicBezTo>
                  <a:pt y="744" x="9932"/>
                  <a:pt y="721" x="9918"/>
                  <a:pt y="697" x="9907"/>
                </a:cubicBezTo>
                <a:lnTo>
                  <a:pt y="871" x="9889"/>
                </a:lnTo>
                <a:lnTo>
                  <a:pt y="831" x="9807"/>
                </a:lnTo>
                <a:cubicBezTo>
                  <a:pt y="815" x="9810"/>
                  <a:pt y="798" x="9812"/>
                  <a:pt y="779" x="9815"/>
                </a:cubicBezTo>
                <a:cubicBezTo>
                  <a:pt y="761" x="9818"/>
                  <a:pt y="742" x="9821"/>
                  <a:pt y="723" x="9824"/>
                </a:cubicBezTo>
                <a:cubicBezTo>
                  <a:pt y="704" x="9826"/>
                  <a:pt y="686" x="9828"/>
                  <a:pt y="667" x="9830"/>
                </a:cubicBezTo>
                <a:cubicBezTo>
                  <a:pt y="648" x="9832"/>
                  <a:pt y="632" x="9833"/>
                  <a:pt y="617" x="9833"/>
                </a:cubicBezTo>
                <a:cubicBezTo>
                  <a:pt y="557" x="9833"/>
                  <a:pt y="511" x="9816"/>
                  <a:pt y="479" x="9784"/>
                </a:cubicBezTo>
                <a:cubicBezTo>
                  <a:pt y="447" x="9751"/>
                  <a:pt y="431" x="9705"/>
                  <a:pt y="431" x="9646"/>
                </a:cubicBezTo>
                <a:cubicBezTo>
                  <a:pt y="431" x="9621"/>
                  <a:pt y="436" x="9596"/>
                  <a:pt y="445" x="9570"/>
                </a:cubicBezTo>
                <a:cubicBezTo>
                  <a:pt y="454" x="9544"/>
                  <a:pt y="463" x="9519"/>
                  <a:pt y="472" x="9497"/>
                </a:cubicBezTo>
                <a:lnTo>
                  <a:pt y="413" x="9501"/>
                </a:lnTo>
                <a:lnTo>
                  <a:pt y="477" x="9114"/>
                </a:lnTo>
                <a:cubicBezTo>
                  <a:pt y="486" x="9142"/>
                  <a:pt y="494" x="9169"/>
                  <a:pt y="501" x="9195"/>
                </a:cubicBezTo>
                <a:cubicBezTo>
                  <a:pt y="509" x="9218"/>
                  <a:pt y="516" x="9241"/>
                  <a:pt y="522" x="9266"/>
                </a:cubicBezTo>
                <a:cubicBezTo>
                  <a:pt y="529" x="9291"/>
                  <a:pt y="535" x="9313"/>
                  <a:pt y="541" x="9332"/>
                </a:cubicBezTo>
                <a:lnTo>
                  <a:pt y="776" x="9361"/>
                </a:lnTo>
                <a:lnTo>
                  <a:pt y="843" x="9197"/>
                </a:lnTo>
                <a:lnTo>
                  <a:pt y="841" x="9598"/>
                </a:lnTo>
                <a:cubicBezTo>
                  <a:pt y="832" x="9579"/>
                  <a:pt y="822" x="9560"/>
                  <a:pt y="813" x="9543"/>
                </a:cubicBezTo>
                <a:cubicBezTo>
                  <a:pt y="805" x="9528"/>
                  <a:pt y="797" x="9514"/>
                  <a:pt y="790" x="9500"/>
                </a:cubicBezTo>
                <a:cubicBezTo>
                  <a:pt y="782" x="9486"/>
                  <a:pt y="775" x="9476"/>
                  <a:pt y="770" x="9469"/>
                </a:cubicBezTo>
                <a:lnTo>
                  <a:pt y="581" x="9491"/>
                </a:lnTo>
                <a:cubicBezTo>
                  <a:pt y="564" x="9500"/>
                  <a:pt y="553" x="9515"/>
                  <a:pt y="547" x="9535"/>
                </a:cubicBezTo>
                <a:cubicBezTo>
                  <a:pt y="541" x="9555"/>
                  <a:pt y="539" x="9574"/>
                  <a:pt y="539" x="9591"/>
                </a:cubicBezTo>
                <a:cubicBezTo>
                  <a:pt y="539" x="9626"/>
                  <a:pt y="549" x="9653"/>
                  <a:pt y="569" x="9670"/>
                </a:cubicBezTo>
                <a:cubicBezTo>
                  <a:pt y="590" x="9687"/>
                  <a:pt y="617" x="9696"/>
                  <a:pt y="652" x="9696"/>
                </a:cubicBezTo>
                <a:lnTo>
                  <a:pt y="828" x="9696"/>
                </a:lnTo>
                <a:lnTo>
                  <a:pt y="898" x="9513"/>
                </a:lnTo>
                <a:lnTo>
                  <a:pt y="895" x="9887"/>
                </a:lnTo>
                <a:lnTo>
                  <a:pt y="895" x="9887"/>
                </a:lnTo>
                <a:lnTo>
                  <a:pt y="996" x="9876"/>
                </a:lnTo>
                <a:lnTo>
                  <a:pt y="903" x="9956"/>
                </a:lnTo>
                <a:cubicBezTo>
                  <a:pt y="912" x="9969"/>
                  <a:pt y="920" x="9983"/>
                  <a:pt y="926" x="10000"/>
                </a:cubicBezTo>
                <a:cubicBezTo>
                  <a:pt y="933" x="10017"/>
                  <a:pt y="938" x="10034"/>
                  <a:pt y="943" x="10051"/>
                </a:cubicBezTo>
                <a:cubicBezTo>
                  <a:pt y="947" x="10069"/>
                  <a:pt y="951" x="10087"/>
                  <a:pt y="953" x="10104"/>
                </a:cubicBezTo>
                <a:cubicBezTo>
                  <a:pt y="955" x="10122"/>
                  <a:pt y="957" x="10139"/>
                  <a:pt y="957" x="10154"/>
                </a:cubicBezTo>
                <a:cubicBezTo>
                  <a:pt y="957" x="10180"/>
                  <a:pt y="954" x="10207"/>
                  <a:pt y="949" x="10235"/>
                </a:cubicBezTo>
                <a:cubicBezTo>
                  <a:pt y="944" x="10263"/>
                  <a:pt y="936" x="10288"/>
                  <a:pt y="924" x="10311"/>
                </a:cubicBezTo>
                <a:cubicBezTo>
                  <a:pt y="912" x="10334"/>
                  <a:pt y="895" x="10353"/>
                  <a:pt y="875" x="10368"/>
                </a:cubicBezTo>
                <a:cubicBezTo>
                  <a:pt y="854" x="10383"/>
                  <a:pt y="827" x="10390"/>
                  <a:pt y="794" x="10390"/>
                </a:cubicBezTo>
                <a:cubicBezTo>
                  <a:pt y="764" x="10390"/>
                  <a:pt y="738" x="10381"/>
                  <a:pt y="716" x="10363"/>
                </a:cubicBezTo>
                <a:cubicBezTo>
                  <a:pt y="694" x="10345"/>
                  <a:pt y="676" x="10323"/>
                  <a:pt y="661" x="10297"/>
                </a:cubicBezTo>
                <a:cubicBezTo>
                  <a:pt y="646" x="10271"/>
                  <a:pt y="633" x="10244"/>
                  <a:pt y="623" x="10214"/>
                </a:cubicBezTo>
                <a:cubicBezTo>
                  <a:pt y="612" x="10185"/>
                  <a:pt y="603" x="10159"/>
                  <a:pt y="595" x="10135"/>
                </a:cubicBezTo>
                <a:cubicBezTo>
                  <a:pt y="593" x="10126"/>
                  <a:pt y="589" x="10115"/>
                  <a:pt y="584" x="10101"/>
                </a:cubicBezTo>
                <a:cubicBezTo>
                  <a:pt y="579" x="10087"/>
                  <a:pt y="573" x="10073"/>
                  <a:pt y="566" x="10060"/>
                </a:cubicBezTo>
                <a:cubicBezTo>
                  <a:pt y="560" x="10046"/>
                  <a:pt y="552" x="10035"/>
                  <a:pt y="542" x="10025"/>
                </a:cubicBezTo>
                <a:cubicBezTo>
                  <a:pt y="533" x="10016"/>
                  <a:pt y="523" x="10011"/>
                  <a:pt y="510" x="10011"/>
                </a:cubicBezTo>
                <a:cubicBezTo>
                  <a:pt y="500" x="10011"/>
                  <a:pt y="491" x="10014"/>
                  <a:pt y="484" x="10020"/>
                </a:cubicBezTo>
                <a:cubicBezTo>
                  <a:pt y="478" x="10027"/>
                  <a:pt y="472" x="10034"/>
                  <a:pt y="468" x="10043"/>
                </a:cubicBezTo>
                <a:cubicBezTo>
                  <a:pt y="464" x="10052"/>
                  <a:pt y="462" x="10061"/>
                  <a:pt y="460" x="10071"/>
                </a:cubicBezTo>
                <a:cubicBezTo>
                  <a:pt y="458" x="10081"/>
                  <a:pt y="458" x="10090"/>
                  <a:pt y="458" x="10098"/>
                </a:cubicBezTo>
                <a:cubicBezTo>
                  <a:pt y="458" x="10125"/>
                  <a:pt y="463" x="10151"/>
                  <a:pt y="474" x="10175"/>
                </a:cubicBezTo>
                <a:cubicBezTo>
                  <a:pt y="485" x="10200"/>
                  <a:pt y="500" x="10223"/>
                  <a:pt y="518" x="10245"/>
                </a:cubicBezTo>
                <a:cubicBezTo>
                  <a:pt y="536" x="10266"/>
                  <a:pt y="557" x="10286"/>
                  <a:pt y="579" x="10303"/>
                </a:cubicBezTo>
                <a:cubicBezTo>
                  <a:pt y="602" x="10321"/>
                  <a:pt y="624" x="10335"/>
                  <a:pt y="646" x="10347"/>
                </a:cubicBezTo>
                <a:lnTo>
                  <a:pt y="337" x="10360"/>
                </a:lnTo>
                <a:close/>
                <a:moveTo>
                  <a:pt y="498" x="1151"/>
                </a:moveTo>
                <a:cubicBezTo>
                  <a:pt y="498" x="1112"/>
                  <a:pt y="504" x="1076"/>
                  <a:pt y="516" x="1041"/>
                </a:cubicBezTo>
                <a:cubicBezTo>
                  <a:pt y="528" x="1005"/>
                  <a:pt y="546" x="974"/>
                  <a:pt y="569" x="948"/>
                </a:cubicBezTo>
                <a:cubicBezTo>
                  <a:pt y="592" x="921"/>
                  <a:pt y="620" x="900"/>
                  <a:pt y="653" x="883"/>
                </a:cubicBezTo>
                <a:cubicBezTo>
                  <a:pt y="685" x="867"/>
                  <a:pt y="722" x="859"/>
                  <a:pt y="761" x="859"/>
                </a:cubicBezTo>
                <a:cubicBezTo>
                  <a:pt y="799" x="859"/>
                  <a:pt y="834" x="866"/>
                  <a:pt y="866" x="880"/>
                </a:cubicBezTo>
                <a:cubicBezTo>
                  <a:pt y="898" x="895"/>
                  <a:pt y="925" x="914"/>
                  <a:pt y="948" x="938"/>
                </a:cubicBezTo>
                <a:cubicBezTo>
                  <a:pt y="971" x="963"/>
                  <a:pt y="988" x="992"/>
                  <a:pt y="1001" x="1024"/>
                </a:cubicBezTo>
                <a:cubicBezTo>
                  <a:pt y="1014" x="1057"/>
                  <a:pt y="1021" x="1092"/>
                  <a:pt y="1021" x="1128"/>
                </a:cubicBezTo>
                <a:cubicBezTo>
                  <a:pt y="1021" x="1155"/>
                  <a:pt y="1018" x="1182"/>
                  <a:pt y="1011" x="1209"/>
                </a:cubicBezTo>
                <a:cubicBezTo>
                  <a:pt y="1004" x="1236"/>
                  <a:pt y="994" x="1261"/>
                  <a:pt y="980" x="1284"/>
                </a:cubicBezTo>
                <a:cubicBezTo>
                  <a:pt y="966" x="1307"/>
                  <a:pt y="949" x="1327"/>
                  <a:pt y="928" x="1344"/>
                </a:cubicBezTo>
                <a:cubicBezTo>
                  <a:pt y="907" x="1361"/>
                  <a:pt y="883" x="1373"/>
                  <a:pt y="856" x="1380"/>
                </a:cubicBezTo>
                <a:lnTo>
                  <a:pt y="856" x="1380"/>
                </a:lnTo>
                <a:cubicBezTo>
                  <a:pt y="869" x="1367"/>
                  <a:pt y="880" x="1353"/>
                  <a:pt y="890" x="1336"/>
                </a:cubicBezTo>
                <a:cubicBezTo>
                  <a:pt y="899" x="1320"/>
                  <a:pt y="907" x="1303"/>
                  <a:pt y="913" x="1285"/>
                </a:cubicBezTo>
                <a:cubicBezTo>
                  <a:pt y="918" x="1266"/>
                  <a:pt y="923" x="1248"/>
                  <a:pt y="925" x="1229"/>
                </a:cubicBezTo>
                <a:cubicBezTo>
                  <a:pt y="928" x="1210"/>
                  <a:pt y="929" x="1192"/>
                  <a:pt y="929" x="1173"/>
                </a:cubicBezTo>
                <a:cubicBezTo>
                  <a:pt y="929" x="1136"/>
                  <a:pt y="920" x="1102"/>
                  <a:pt y="902" x="1072"/>
                </a:cubicBezTo>
                <a:cubicBezTo>
                  <a:pt y="884" x="1042"/>
                  <a:pt y="855" x="1023"/>
                  <a:pt y="817" x="1014"/>
                </a:cubicBezTo>
                <a:lnTo>
                  <a:pt y="809" x="1412"/>
                </a:lnTo>
                <a:cubicBezTo>
                  <a:pt y="805" x="1412"/>
                  <a:pt y="800" x="1412"/>
                  <a:pt y="795" x="1412"/>
                </a:cubicBezTo>
                <a:cubicBezTo>
                  <a:pt y="791" x="1412"/>
                  <a:pt y="786" x="1413"/>
                  <a:pt y="782" x="1413"/>
                </a:cubicBezTo>
                <a:cubicBezTo>
                  <a:pt y="743" x="1413"/>
                  <a:pt y="706" x="1407"/>
                  <a:pt y="672" x="1395"/>
                </a:cubicBezTo>
                <a:cubicBezTo>
                  <a:pt y="638" x="1382"/>
                  <a:pt y="608" x="1365"/>
                  <a:pt y="582" x="1342"/>
                </a:cubicBezTo>
                <a:cubicBezTo>
                  <a:pt y="555" x="1319"/>
                  <a:pt y="535" x="1292"/>
                  <a:pt y="520" x="1260"/>
                </a:cubicBezTo>
                <a:cubicBezTo>
                  <a:pt y="505" x="1228"/>
                  <a:pt y="498" x="1191"/>
                  <a:pt y="498" x="1151"/>
                </a:cubicBezTo>
                <a:close/>
                <a:moveTo>
                  <a:pt y="498" x="3933"/>
                </a:moveTo>
                <a:cubicBezTo>
                  <a:pt y="498" x="3895"/>
                  <a:pt y="504" x="3858"/>
                  <a:pt y="516" x="3823"/>
                </a:cubicBezTo>
                <a:cubicBezTo>
                  <a:pt y="528" x="3788"/>
                  <a:pt y="546" x="3757"/>
                  <a:pt y="569" x="3730"/>
                </a:cubicBezTo>
                <a:cubicBezTo>
                  <a:pt y="592" x="3703"/>
                  <a:pt y="620" x="3682"/>
                  <a:pt y="653" x="3666"/>
                </a:cubicBezTo>
                <a:cubicBezTo>
                  <a:pt y="685" x="3649"/>
                  <a:pt y="722" x="3641"/>
                  <a:pt y="761" x="3641"/>
                </a:cubicBezTo>
                <a:cubicBezTo>
                  <a:pt y="799" x="3641"/>
                  <a:pt y="834" x="3648"/>
                  <a:pt y="866" x="3663"/>
                </a:cubicBezTo>
                <a:cubicBezTo>
                  <a:pt y="898" x="3677"/>
                  <a:pt y="925" x="3696"/>
                  <a:pt y="948" x="3721"/>
                </a:cubicBezTo>
                <a:cubicBezTo>
                  <a:pt y="971" x="3745"/>
                  <a:pt y="988" x="3774"/>
                  <a:pt y="1001" x="3807"/>
                </a:cubicBezTo>
                <a:cubicBezTo>
                  <a:pt y="1014" x="3840"/>
                  <a:pt y="1021" x="3874"/>
                  <a:pt y="1021" x="3911"/>
                </a:cubicBezTo>
                <a:cubicBezTo>
                  <a:pt y="1021" x="3937"/>
                  <a:pt y="1018" x="3964"/>
                  <a:pt y="1011" x="3991"/>
                </a:cubicBezTo>
                <a:cubicBezTo>
                  <a:pt y="1004" x="4018"/>
                  <a:pt y="994" x="4043"/>
                  <a:pt y="980" x="4066"/>
                </a:cubicBezTo>
                <a:cubicBezTo>
                  <a:pt y="966" x="4090"/>
                  <a:pt y="949" x="4110"/>
                  <a:pt y="928" x="4126"/>
                </a:cubicBezTo>
                <a:cubicBezTo>
                  <a:pt y="907" x="4143"/>
                  <a:pt y="883" x="4155"/>
                  <a:pt y="856" x="4163"/>
                </a:cubicBezTo>
                <a:lnTo>
                  <a:pt y="856" x="4163"/>
                </a:lnTo>
                <a:cubicBezTo>
                  <a:pt y="869" x="4150"/>
                  <a:pt y="880" x="4135"/>
                  <a:pt y="890" x="4119"/>
                </a:cubicBezTo>
                <a:cubicBezTo>
                  <a:pt y="899" x="4102"/>
                  <a:pt y="907" x="4085"/>
                  <a:pt y="913" x="4067"/>
                </a:cubicBezTo>
                <a:cubicBezTo>
                  <a:pt y="918" x="4049"/>
                  <a:pt y="923" x="4030"/>
                  <a:pt y="925" x="4011"/>
                </a:cubicBezTo>
                <a:cubicBezTo>
                  <a:pt y="928" x="3992"/>
                  <a:pt y="929" x="3974"/>
                  <a:pt y="929" x="3956"/>
                </a:cubicBezTo>
                <a:cubicBezTo>
                  <a:pt y="929" x="3918"/>
                  <a:pt y="920" x="3884"/>
                  <a:pt y="902" x="3854"/>
                </a:cubicBezTo>
                <a:cubicBezTo>
                  <a:pt y="884" x="3824"/>
                  <a:pt y="855" x="3805"/>
                  <a:pt y="817" x="3796"/>
                </a:cubicBezTo>
                <a:lnTo>
                  <a:pt y="809" x="4194"/>
                </a:lnTo>
                <a:cubicBezTo>
                  <a:pt y="805" x="4194"/>
                  <a:pt y="800" x="4194"/>
                  <a:pt y="795" x="4194"/>
                </a:cubicBezTo>
                <a:cubicBezTo>
                  <a:pt y="791" x="4195"/>
                  <a:pt y="786" x="4195"/>
                  <a:pt y="782" x="4195"/>
                </a:cubicBezTo>
                <a:cubicBezTo>
                  <a:pt y="743" x="4195"/>
                  <a:pt y="706" x="4189"/>
                  <a:pt y="672" x="4177"/>
                </a:cubicBezTo>
                <a:cubicBezTo>
                  <a:pt y="638" x="4165"/>
                  <a:pt y="608" x="4147"/>
                  <a:pt y="582" x="4125"/>
                </a:cubicBezTo>
                <a:cubicBezTo>
                  <a:pt y="555" x="4102"/>
                  <a:pt y="535" x="4074"/>
                  <a:pt y="520" x="4042"/>
                </a:cubicBezTo>
                <a:cubicBezTo>
                  <a:pt y="505" x="4010"/>
                  <a:pt y="498" x="3973"/>
                  <a:pt y="498" x="3933"/>
                </a:cubicBezTo>
                <a:close/>
                <a:moveTo>
                  <a:pt y="498" x="10712"/>
                </a:moveTo>
                <a:cubicBezTo>
                  <a:pt y="498" x="10674"/>
                  <a:pt y="504" x="10637"/>
                  <a:pt y="516" x="10602"/>
                </a:cubicBezTo>
                <a:cubicBezTo>
                  <a:pt y="528" x="10567"/>
                  <a:pt y="546" x="10536"/>
                  <a:pt y="569" x="10509"/>
                </a:cubicBezTo>
                <a:cubicBezTo>
                  <a:pt y="592" x="10483"/>
                  <a:pt y="620" x="10461"/>
                  <a:pt y="653" x="10445"/>
                </a:cubicBezTo>
                <a:cubicBezTo>
                  <a:pt y="685" x="10429"/>
                  <a:pt y="722" x="10420"/>
                  <a:pt y="761" x="10420"/>
                </a:cubicBezTo>
                <a:cubicBezTo>
                  <a:pt y="799" x="10420"/>
                  <a:pt y="834" x="10428"/>
                  <a:pt y="866" x="10442"/>
                </a:cubicBezTo>
                <a:cubicBezTo>
                  <a:pt y="898" x="10456"/>
                  <a:pt y="925" x="10476"/>
                  <a:pt y="948" x="10500"/>
                </a:cubicBezTo>
                <a:cubicBezTo>
                  <a:pt y="971" x="10524"/>
                  <a:pt y="988" x="10553"/>
                  <a:pt y="1001" x="10586"/>
                </a:cubicBezTo>
                <a:cubicBezTo>
                  <a:pt y="1014" x="10619"/>
                  <a:pt y="1021" x="10653"/>
                  <a:pt y="1021" x="10690"/>
                </a:cubicBezTo>
                <a:cubicBezTo>
                  <a:pt y="1021" x="10717"/>
                  <a:pt y="1018" x="10743"/>
                  <a:pt y="1011" x="10770"/>
                </a:cubicBezTo>
                <a:cubicBezTo>
                  <a:pt y="1004" x="10798"/>
                  <a:pt y="994" x="10823"/>
                  <a:pt y="980" x="10846"/>
                </a:cubicBezTo>
                <a:cubicBezTo>
                  <a:pt y="966" x="10869"/>
                  <a:pt y="949" x="10889"/>
                  <a:pt y="928" x="10906"/>
                </a:cubicBezTo>
                <a:cubicBezTo>
                  <a:pt y="907" x="10923"/>
                  <a:pt y="883" x="10935"/>
                  <a:pt y="856" x="10942"/>
                </a:cubicBezTo>
                <a:lnTo>
                  <a:pt y="856" x="10942"/>
                </a:lnTo>
                <a:cubicBezTo>
                  <a:pt y="869" x="10929"/>
                  <a:pt y="880" x="10914"/>
                  <a:pt y="890" x="10898"/>
                </a:cubicBezTo>
                <a:cubicBezTo>
                  <a:pt y="899" x="10882"/>
                  <a:pt y="907" x="10864"/>
                  <a:pt y="913" x="10846"/>
                </a:cubicBezTo>
                <a:cubicBezTo>
                  <a:pt y="918" x="10828"/>
                  <a:pt y="923" x="10809"/>
                  <a:pt y="925" x="10791"/>
                </a:cubicBezTo>
                <a:cubicBezTo>
                  <a:pt y="928" x="10772"/>
                  <a:pt y="929" x="10753"/>
                  <a:pt y="929" x="10735"/>
                </a:cubicBezTo>
                <a:cubicBezTo>
                  <a:pt y="929" x="10697"/>
                  <a:pt y="920" x="10663"/>
                  <a:pt y="902" x="10633"/>
                </a:cubicBezTo>
                <a:cubicBezTo>
                  <a:pt y="884" x="10603"/>
                  <a:pt y="855" x="10584"/>
                  <a:pt y="817" x="10576"/>
                </a:cubicBezTo>
                <a:lnTo>
                  <a:pt y="809" x="10973"/>
                </a:lnTo>
                <a:cubicBezTo>
                  <a:pt y="805" x="10973"/>
                  <a:pt y="800" x="10973"/>
                  <a:pt y="795" x="10974"/>
                </a:cubicBezTo>
                <a:cubicBezTo>
                  <a:pt y="791" x="10974"/>
                  <a:pt y="786" x="10974"/>
                  <a:pt y="782" x="10974"/>
                </a:cubicBezTo>
                <a:cubicBezTo>
                  <a:pt y="743" x="10974"/>
                  <a:pt y="706" x="10968"/>
                  <a:pt y="672" x="10956"/>
                </a:cubicBezTo>
                <a:cubicBezTo>
                  <a:pt y="638" x="10944"/>
                  <a:pt y="608" x="10927"/>
                  <a:pt y="582" x="10904"/>
                </a:cubicBezTo>
                <a:cubicBezTo>
                  <a:pt y="555" x="10881"/>
                  <a:pt y="535" x="10854"/>
                  <a:pt y="520" x="10821"/>
                </a:cubicBezTo>
                <a:cubicBezTo>
                  <a:pt y="505" x="10789"/>
                  <a:pt y="498" x="10753"/>
                  <a:pt y="498" x="10712"/>
                </a:cubicBezTo>
                <a:close/>
                <a:moveTo>
                  <a:pt y="217" x="939"/>
                </a:moveTo>
                <a:lnTo>
                  <a:pt y="331" x="192"/>
                </a:lnTo>
                <a:lnTo>
                  <a:pt y="374" x="532"/>
                </a:lnTo>
                <a:cubicBezTo>
                  <a:pt y="406" x="538"/>
                  <a:pt y="438" x="544"/>
                  <a:pt y="470" x="550"/>
                </a:cubicBezTo>
                <a:cubicBezTo>
                  <a:pt y="502" x="556"/>
                  <a:pt y="534" x="562"/>
                  <a:pt y="566" x="567"/>
                </a:cubicBezTo>
                <a:cubicBezTo>
                  <a:pt y="599" x="572"/>
                  <a:pt y="631" x="576"/>
                  <a:pt y="663" x="580"/>
                </a:cubicBezTo>
                <a:cubicBezTo>
                  <a:pt y="695" x="584"/>
                  <a:pt y="728" x="585"/>
                  <a:pt y="761" x="585"/>
                </a:cubicBezTo>
                <a:cubicBezTo>
                  <a:pt y="788" x="585"/>
                  <a:pt y="815" x="583"/>
                  <a:pt y="843" x="580"/>
                </a:cubicBezTo>
                <a:cubicBezTo>
                  <a:pt y="871" x="576"/>
                  <a:pt y="897" x="568"/>
                  <a:pt y="920" x="557"/>
                </a:cubicBezTo>
                <a:cubicBezTo>
                  <a:pt y="943" x="545"/>
                  <a:pt y="962" x="529"/>
                  <a:pt y="977" x="509"/>
                </a:cubicBezTo>
                <a:cubicBezTo>
                  <a:pt y="992" x="488"/>
                  <a:pt y="1000" x="461"/>
                  <a:pt y="1000" x="428"/>
                </a:cubicBezTo>
                <a:cubicBezTo>
                  <a:pt y="1000" x="407"/>
                  <a:pt y="996" x="389"/>
                  <a:pt y="988" x="372"/>
                </a:cubicBezTo>
                <a:cubicBezTo>
                  <a:pt y="981" x="355"/>
                  <a:pt y="971" x="341"/>
                  <a:pt y="958" x="330"/>
                </a:cubicBezTo>
                <a:cubicBezTo>
                  <a:pt y="944" x="319"/>
                  <a:pt y="929" x="310"/>
                  <a:pt y="912" x="304"/>
                </a:cubicBezTo>
                <a:cubicBezTo>
                  <a:pt y="895" x="298"/>
                  <a:pt y="876" x="294"/>
                  <a:pt y="857" x="293"/>
                </a:cubicBezTo>
                <a:cubicBezTo>
                  <a:pt y="844" x="318"/>
                  <a:pt y="831" x="342"/>
                  <a:pt y="818" x="366"/>
                </a:cubicBezTo>
                <a:cubicBezTo>
                  <a:pt y="805" x="389"/>
                  <a:pt y="792" x="413"/>
                  <a:pt y="779" x="436"/>
                </a:cubicBezTo>
                <a:lnTo>
                  <a:pt y="779" x="0"/>
                </a:lnTo>
                <a:lnTo>
                  <a:pt y="865" x="167"/>
                </a:lnTo>
                <a:cubicBezTo>
                  <a:pt y="934" x="179"/>
                  <a:pt y="988" x="208"/>
                  <a:pt y="1027" x="253"/>
                </a:cubicBezTo>
                <a:cubicBezTo>
                  <a:pt y="1065" x="299"/>
                  <a:pt y="1084" x="357"/>
                  <a:pt y="1084" x="428"/>
                </a:cubicBezTo>
                <a:cubicBezTo>
                  <a:pt y="1084" x="484"/>
                  <a:pt y="1077" x="532"/>
                  <a:pt y="1061" x="572"/>
                </a:cubicBezTo>
                <a:cubicBezTo>
                  <a:pt y="1045" x="613"/>
                  <a:pt y="1023" x="646"/>
                  <a:pt y="994" x="672"/>
                </a:cubicBezTo>
                <a:cubicBezTo>
                  <a:pt y="964" x="698"/>
                  <a:pt y="929" x="718"/>
                  <a:pt y="886" x="730"/>
                </a:cubicBezTo>
                <a:cubicBezTo>
                  <a:pt y="844" x="743"/>
                  <a:pt y="796" x="750"/>
                  <a:pt y="743" x="750"/>
                </a:cubicBezTo>
                <a:cubicBezTo>
                  <a:pt y="709" x="750"/>
                  <a:pt y="676" x="748"/>
                  <a:pt y="643" x="744"/>
                </a:cubicBezTo>
                <a:cubicBezTo>
                  <a:pt y="610" x="741"/>
                  <a:pt y="577" x="736"/>
                  <a:pt y="543" x="731"/>
                </a:cubicBezTo>
                <a:cubicBezTo>
                  <a:pt y="510" x="727"/>
                  <a:pt y="477" x="722"/>
                  <a:pt y="444" x="717"/>
                </a:cubicBezTo>
                <a:cubicBezTo>
                  <a:pt y="411" x="712"/>
                  <a:pt y="377" x="708"/>
                  <a:pt y="344" x="705"/>
                </a:cubicBezTo>
                <a:lnTo>
                  <a:pt y="217" x="939"/>
                </a:lnTo>
                <a:close/>
                <a:moveTo>
                  <a:pt y="337" x="7754"/>
                </a:moveTo>
                <a:lnTo>
                  <a:pt y="442" x="7700"/>
                </a:lnTo>
                <a:lnTo>
                  <a:pt y="444" x="7682"/>
                </a:lnTo>
                <a:lnTo>
                  <a:pt y="444" x="7682"/>
                </a:lnTo>
                <a:cubicBezTo>
                  <a:pt y="423" x="7656"/>
                  <a:pt y="407" x="7629"/>
                  <a:pt y="395" x="7599"/>
                </a:cubicBezTo>
                <a:cubicBezTo>
                  <a:pt y="381" x="7564"/>
                  <a:pt y="374" x="7527"/>
                  <a:pt y="374" x="7488"/>
                </a:cubicBezTo>
                <a:cubicBezTo>
                  <a:pt y="374" x="7463"/>
                  <a:pt y="377" x="7438"/>
                  <a:pt y="385" x="7412"/>
                </a:cubicBezTo>
                <a:cubicBezTo>
                  <a:pt y="392" x="7386"/>
                  <a:pt y="403" x="7363"/>
                  <a:pt y="418" x="7342"/>
                </a:cubicBezTo>
                <a:cubicBezTo>
                  <a:pt y="433" x="7321"/>
                  <a:pt y="451" x="7304"/>
                  <a:pt y="472" x="7291"/>
                </a:cubicBezTo>
                <a:cubicBezTo>
                  <a:pt y="494" x="7278"/>
                  <a:pt y="518" x="7271"/>
                  <a:pt y="545" x="7271"/>
                </a:cubicBezTo>
                <a:cubicBezTo>
                  <a:pt y="574" x="7271"/>
                  <a:pt y="599" x="7278"/>
                  <a:pt y="621" x="7293"/>
                </a:cubicBezTo>
                <a:cubicBezTo>
                  <a:pt y="643" x="7308"/>
                  <a:pt y="662" x="7327"/>
                  <a:pt y="678" x="7350"/>
                </a:cubicBezTo>
                <a:cubicBezTo>
                  <a:pt y="694" x="7372"/>
                  <a:pt y="707" x="7396"/>
                  <a:pt y="719" x="7423"/>
                </a:cubicBezTo>
                <a:cubicBezTo>
                  <a:pt y="730" x="7449"/>
                  <a:pt y="739" x="7473"/>
                  <a:pt y="746" x="7496"/>
                </a:cubicBezTo>
                <a:cubicBezTo>
                  <a:pt y="748" x="7503"/>
                  <a:pt y="752" x="7515"/>
                  <a:pt y="757" x="7531"/>
                </a:cubicBezTo>
                <a:cubicBezTo>
                  <a:pt y="762" x="7546"/>
                  <a:pt y="768" x="7562"/>
                  <a:pt y="774" x="7578"/>
                </a:cubicBezTo>
                <a:cubicBezTo>
                  <a:pt y="781" x="7593"/>
                  <a:pt y="789" x="7607"/>
                  <a:pt y="799" x="7619"/>
                </a:cubicBezTo>
                <a:cubicBezTo>
                  <a:pt y="808" x="7630"/>
                  <a:pt y="819" x="7636"/>
                  <a:pt y="830" x="7636"/>
                </a:cubicBezTo>
                <a:cubicBezTo>
                  <a:pt y="839" x="7636"/>
                  <a:pt y="847" x="7633"/>
                  <a:pt y="853" x="7627"/>
                </a:cubicBezTo>
                <a:cubicBezTo>
                  <a:pt y="859" x="7622"/>
                  <a:pt y="863" x="7614"/>
                  <a:pt y="867" x="7605"/>
                </a:cubicBezTo>
                <a:cubicBezTo>
                  <a:pt y="870" x="7597"/>
                  <a:pt y="872" x="7588"/>
                  <a:pt y="873" x="7578"/>
                </a:cubicBezTo>
                <a:cubicBezTo>
                  <a:pt y="874" x="7569"/>
                  <a:pt y="875" x="7560"/>
                  <a:pt y="875" x="7553"/>
                </a:cubicBezTo>
                <a:cubicBezTo>
                  <a:pt y="875" x="7526"/>
                  <a:pt y="870" x="7500"/>
                  <a:pt y="860" x="7474"/>
                </a:cubicBezTo>
                <a:cubicBezTo>
                  <a:pt y="851" x="7449"/>
                  <a:pt y="838" x="7425"/>
                  <a:pt y="822" x="7403"/>
                </a:cubicBezTo>
                <a:cubicBezTo>
                  <a:pt y="805" x="7381"/>
                  <a:pt y="787" x="7361"/>
                  <a:pt y="765" x="7344"/>
                </a:cubicBezTo>
                <a:cubicBezTo>
                  <a:pt y="744" x="7326"/>
                  <a:pt y="721" x="7312"/>
                  <a:pt y="697" x="7301"/>
                </a:cubicBezTo>
                <a:lnTo>
                  <a:pt y="996" x="7271"/>
                </a:lnTo>
                <a:lnTo>
                  <a:pt y="903" x="7350"/>
                </a:lnTo>
                <a:cubicBezTo>
                  <a:pt y="912" x="7363"/>
                  <a:pt y="920" x="7378"/>
                  <a:pt y="926" x="7395"/>
                </a:cubicBezTo>
                <a:cubicBezTo>
                  <a:pt y="933" x="7411"/>
                  <a:pt y="938" x="7428"/>
                  <a:pt y="943" x="7446"/>
                </a:cubicBezTo>
                <a:cubicBezTo>
                  <a:pt y="947" x="7463"/>
                  <a:pt y="951" x="7481"/>
                  <a:pt y="953" x="7499"/>
                </a:cubicBezTo>
                <a:cubicBezTo>
                  <a:pt y="955" x="7517"/>
                  <a:pt y="957" x="7533"/>
                  <a:pt y="957" x="7548"/>
                </a:cubicBezTo>
                <a:cubicBezTo>
                  <a:pt y="957" x="7574"/>
                  <a:pt y="954" x="7601"/>
                  <a:pt y="949" x="7629"/>
                </a:cubicBezTo>
                <a:cubicBezTo>
                  <a:pt y="944" x="7657"/>
                  <a:pt y="936" x="7683"/>
                  <a:pt y="924" x="7706"/>
                </a:cubicBezTo>
                <a:cubicBezTo>
                  <a:pt y="912" x="7728"/>
                  <a:pt y="895" x="7747"/>
                  <a:pt y="875" x="7762"/>
                </a:cubicBezTo>
                <a:cubicBezTo>
                  <a:pt y="854" x="7777"/>
                  <a:pt y="827" x="7785"/>
                  <a:pt y="794" x="7785"/>
                </a:cubicBezTo>
                <a:cubicBezTo>
                  <a:pt y="764" x="7785"/>
                  <a:pt y="738" x="7776"/>
                  <a:pt y="716" x="7758"/>
                </a:cubicBezTo>
                <a:cubicBezTo>
                  <a:pt y="694" x="7740"/>
                  <a:pt y="676" x="7718"/>
                  <a:pt y="661" x="7692"/>
                </a:cubicBezTo>
                <a:cubicBezTo>
                  <a:pt y="646" x="7666"/>
                  <a:pt y="633" x="7638"/>
                  <a:pt y="623" x="7609"/>
                </a:cubicBezTo>
                <a:cubicBezTo>
                  <a:pt y="612" x="7580"/>
                  <a:pt y="603" x="7553"/>
                  <a:pt y="595" x="7530"/>
                </a:cubicBezTo>
                <a:cubicBezTo>
                  <a:pt y="593" x="7521"/>
                  <a:pt y="589" x="7509"/>
                  <a:pt y="584" x="7495"/>
                </a:cubicBezTo>
                <a:cubicBezTo>
                  <a:pt y="579" x="7481"/>
                  <a:pt y="573" x="7467"/>
                  <a:pt y="566" x="7454"/>
                </a:cubicBezTo>
                <a:cubicBezTo>
                  <a:pt y="560" x="7441"/>
                  <a:pt y="552" x="7429"/>
                  <a:pt y="542" x="7420"/>
                </a:cubicBezTo>
                <a:cubicBezTo>
                  <a:pt y="533" x="7410"/>
                  <a:pt y="523" x="7406"/>
                  <a:pt y="510" x="7406"/>
                </a:cubicBezTo>
                <a:cubicBezTo>
                  <a:pt y="500" x="7406"/>
                  <a:pt y="491" x="7409"/>
                  <a:pt y="484" x="7415"/>
                </a:cubicBezTo>
                <a:cubicBezTo>
                  <a:pt y="478" x="7421"/>
                  <a:pt y="472" x="7429"/>
                  <a:pt y="468" x="7437"/>
                </a:cubicBezTo>
                <a:cubicBezTo>
                  <a:pt y="464" x="7446"/>
                  <a:pt y="462" x="7456"/>
                  <a:pt y="460" x="7466"/>
                </a:cubicBezTo>
                <a:cubicBezTo>
                  <a:pt y="458" x="7476"/>
                  <a:pt y="458" x="7485"/>
                  <a:pt y="458" x="7493"/>
                </a:cubicBezTo>
                <a:cubicBezTo>
                  <a:pt y="458" x="7519"/>
                  <a:pt y="463" x="7545"/>
                  <a:pt y="474" x="7570"/>
                </a:cubicBezTo>
                <a:cubicBezTo>
                  <a:pt y="485" x="7595"/>
                  <a:pt y="500" x="7618"/>
                  <a:pt y="518" x="7639"/>
                </a:cubicBezTo>
                <a:cubicBezTo>
                  <a:pt y="536" x="7661"/>
                  <a:pt y="557" x="7680"/>
                  <a:pt y="579" x="7698"/>
                </a:cubicBezTo>
                <a:cubicBezTo>
                  <a:pt y="602" x="7715"/>
                  <a:pt y="624" x="7730"/>
                  <a:pt y="646" x="7742"/>
                </a:cubicBezTo>
                <a:lnTo>
                  <a:pt y="475" x="7749"/>
                </a:lnTo>
                <a:lnTo>
                  <a:pt y="475" x="7749"/>
                </a:lnTo>
                <a:lnTo>
                  <a:pt y="525" x="7896"/>
                </a:lnTo>
                <a:cubicBezTo>
                  <a:pt y="599" x="7901"/>
                  <a:pt y="672" x="7905"/>
                  <a:pt y="743" x="7910"/>
                </a:cubicBezTo>
                <a:cubicBezTo>
                  <a:pt y="773" x="7912"/>
                  <a:pt y="805" x="7914"/>
                  <a:pt y="837" x="7916"/>
                </a:cubicBezTo>
                <a:cubicBezTo>
                  <a:pt y="870" x="7917"/>
                  <a:pt y="902" x="7919"/>
                  <a:pt y="934" x="7921"/>
                </a:cubicBezTo>
                <a:cubicBezTo>
                  <a:pt y="966" x="7923"/>
                  <a:pt y="997" x="7925"/>
                  <a:pt y="1026" x="7927"/>
                </a:cubicBezTo>
                <a:cubicBezTo>
                  <a:pt y="1056" x="7928"/>
                  <a:pt y="1083" x="7930"/>
                  <a:pt y="1107" x="7931"/>
                </a:cubicBezTo>
                <a:lnTo>
                  <a:pt y="1205" x="7713"/>
                </a:lnTo>
                <a:lnTo>
                  <a:pt y="1182" x="8271"/>
                </a:lnTo>
                <a:lnTo>
                  <a:pt y="1100" x="8069"/>
                </a:lnTo>
                <a:lnTo>
                  <a:pt y="910" x="8066"/>
                </a:lnTo>
                <a:lnTo>
                  <a:pt y="910" x="8066"/>
                </a:lnTo>
                <a:cubicBezTo>
                  <a:pt y="919" x="8092"/>
                  <a:pt y="926" x="8119"/>
                  <a:pt y="931" x="8146"/>
                </a:cubicBezTo>
                <a:cubicBezTo>
                  <a:pt y="935" x="8174"/>
                  <a:pt y="937" x="8202"/>
                  <a:pt y="937" x="8230"/>
                </a:cubicBezTo>
                <a:cubicBezTo>
                  <a:pt y="937" x="8264"/>
                  <a:pt y="932" x="8297"/>
                  <a:pt y="921" x="8329"/>
                </a:cubicBezTo>
                <a:cubicBezTo>
                  <a:pt y="911" x="8361"/>
                  <a:pt y="896" x="8390"/>
                  <a:pt y="876" x="8415"/>
                </a:cubicBezTo>
                <a:cubicBezTo>
                  <a:pt y="857" x="8440"/>
                  <a:pt y="833" x="8460"/>
                  <a:pt y="804" x="8476"/>
                </a:cubicBezTo>
                <a:cubicBezTo>
                  <a:pt y="776" x="8491"/>
                  <a:pt y="743" x="8499"/>
                  <a:pt y="707" x="8499"/>
                </a:cubicBezTo>
                <a:cubicBezTo>
                  <a:pt y="666" x="8499"/>
                  <a:pt y="631" x="8490"/>
                  <a:pt y="602" x="8472"/>
                </a:cubicBezTo>
                <a:cubicBezTo>
                  <a:pt y="573" x="8455"/>
                  <a:pt y="549" x="8432"/>
                  <a:pt y="531" x="8403"/>
                </a:cubicBezTo>
                <a:cubicBezTo>
                  <a:pt y="513" x="8375"/>
                  <a:pt y="499" x="8343"/>
                  <a:pt y="491" x="8309"/>
                </a:cubicBezTo>
                <a:cubicBezTo>
                  <a:pt y="482" x="8274"/>
                  <a:pt y="478" x="8239"/>
                  <a:pt y="478" x="8204"/>
                </a:cubicBezTo>
                <a:cubicBezTo>
                  <a:pt y="478" x="8157"/>
                  <a:pt y="485" x="8110"/>
                  <a:pt y="498" x="8064"/>
                </a:cubicBezTo>
                <a:lnTo>
                  <a:pt y="402" x="8064"/>
                </a:lnTo>
                <a:lnTo>
                  <a:pt y="436" x="7750"/>
                </a:lnTo>
                <a:lnTo>
                  <a:pt y="337" x="7754"/>
                </a:lnTo>
                <a:close/>
                <a:moveTo>
                  <a:pt y="312" x="5751"/>
                </a:moveTo>
                <a:lnTo>
                  <a:pt y="417" x="5983"/>
                </a:lnTo>
                <a:lnTo>
                  <a:pt y="875" x="5991"/>
                </a:lnTo>
                <a:lnTo>
                  <a:pt y="986" x="5781"/>
                </a:lnTo>
                <a:lnTo>
                  <a:pt y="977" x="6398"/>
                </a:lnTo>
                <a:lnTo>
                  <a:pt y="884" x="6170"/>
                </a:lnTo>
                <a:lnTo>
                  <a:pt y="684" x="6163"/>
                </a:lnTo>
                <a:cubicBezTo>
                  <a:pt y="683" x="6182"/>
                  <a:pt y="681" x="6201"/>
                  <a:pt y="679" x="6221"/>
                </a:cubicBezTo>
                <a:cubicBezTo>
                  <a:pt y="677" x="6240"/>
                  <a:pt y="675" x="6259"/>
                  <a:pt y="672" x="6279"/>
                </a:cubicBezTo>
                <a:lnTo>
                  <a:pt y="1047" x="6483"/>
                </a:lnTo>
                <a:lnTo>
                  <a:pt y="1210" x="6335"/>
                </a:lnTo>
                <a:lnTo>
                  <a:pt y="1002" x="6856"/>
                </a:lnTo>
                <a:lnTo>
                  <a:pt y="1002" x="6856"/>
                </a:lnTo>
                <a:cubicBezTo>
                  <a:pt y="1015" x="6888"/>
                  <a:pt y="1021" x="6922"/>
                  <a:pt y="1021" x="6958"/>
                </a:cubicBezTo>
                <a:cubicBezTo>
                  <a:pt y="1021" x="6984"/>
                  <a:pt y="1018" x="7011"/>
                  <a:pt y="1011" x="7038"/>
                </a:cubicBezTo>
                <a:cubicBezTo>
                  <a:pt y="1004" x="7065"/>
                  <a:pt y="994" x="7090"/>
                  <a:pt y="980" x="7113"/>
                </a:cubicBezTo>
                <a:cubicBezTo>
                  <a:pt y="966" x="7136"/>
                  <a:pt y="949" x="7156"/>
                  <a:pt y="928" x="7173"/>
                </a:cubicBezTo>
                <a:cubicBezTo>
                  <a:pt y="907" x="7190"/>
                  <a:pt y="883" x="7202"/>
                  <a:pt y="856" x="7209"/>
                </a:cubicBezTo>
                <a:lnTo>
                  <a:pt y="856" x="7209"/>
                </a:lnTo>
                <a:cubicBezTo>
                  <a:pt y="869" x="7196"/>
                  <a:pt y="880" x="7182"/>
                  <a:pt y="890" x="7166"/>
                </a:cubicBezTo>
                <a:cubicBezTo>
                  <a:pt y="899" x="7149"/>
                  <a:pt y="907" x="7132"/>
                  <a:pt y="913" x="7114"/>
                </a:cubicBezTo>
                <a:cubicBezTo>
                  <a:pt y="918" x="7096"/>
                  <a:pt y="923" x="7077"/>
                  <a:pt y="925" x="7058"/>
                </a:cubicBezTo>
                <a:cubicBezTo>
                  <a:pt y="928" x="7039"/>
                  <a:pt y="929" x="7021"/>
                  <a:pt y="929" x="7002"/>
                </a:cubicBezTo>
                <a:cubicBezTo>
                  <a:pt y="929" x="6965"/>
                  <a:pt y="920" x="6931"/>
                  <a:pt y="902" x="6901"/>
                </a:cubicBezTo>
                <a:cubicBezTo>
                  <a:pt y="884" x="6871"/>
                  <a:pt y="855" x="6852"/>
                  <a:pt y="817" x="6843"/>
                </a:cubicBezTo>
                <a:lnTo>
                  <a:pt y="809" x="7241"/>
                </a:lnTo>
                <a:cubicBezTo>
                  <a:pt y="805" x="7241"/>
                  <a:pt y="800" x="7241"/>
                  <a:pt y="795" x="7241"/>
                </a:cubicBezTo>
                <a:cubicBezTo>
                  <a:pt y="791" x="7242"/>
                  <a:pt y="786" x="7242"/>
                  <a:pt y="782" x="7242"/>
                </a:cubicBezTo>
                <a:cubicBezTo>
                  <a:pt y="743" x="7242"/>
                  <a:pt y="706" x="7236"/>
                  <a:pt y="672" x="7224"/>
                </a:cubicBezTo>
                <a:cubicBezTo>
                  <a:pt y="638" x="7212"/>
                  <a:pt y="608" x="7194"/>
                  <a:pt y="582" x="7171"/>
                </a:cubicBezTo>
                <a:cubicBezTo>
                  <a:pt y="555" x="7149"/>
                  <a:pt y="535" x="7121"/>
                  <a:pt y="520" x="7089"/>
                </a:cubicBezTo>
                <a:cubicBezTo>
                  <a:pt y="505" x="7057"/>
                  <a:pt y="498" x="7020"/>
                  <a:pt y="498" x="6980"/>
                </a:cubicBezTo>
                <a:cubicBezTo>
                  <a:pt y="498" x="6942"/>
                  <a:pt y="504" x="6905"/>
                  <a:pt y="516" x="6870"/>
                </a:cubicBezTo>
                <a:cubicBezTo>
                  <a:pt y="528" x="6834"/>
                  <a:pt y="546" x="6804"/>
                  <a:pt y="569" x="6777"/>
                </a:cubicBezTo>
                <a:cubicBezTo>
                  <a:pt y="592" x="6750"/>
                  <a:pt y="620" x="6729"/>
                  <a:pt y="653" x="6712"/>
                </a:cubicBezTo>
                <a:cubicBezTo>
                  <a:pt y="685" x="6696"/>
                  <a:pt y="722" x="6688"/>
                  <a:pt y="761" x="6688"/>
                </a:cubicBezTo>
                <a:cubicBezTo>
                  <a:pt y="799" x="6688"/>
                  <a:pt y="834" x="6695"/>
                  <a:pt y="866" x="6709"/>
                </a:cubicBezTo>
                <a:cubicBezTo>
                  <a:pt y="898" x="6724"/>
                  <a:pt y="925" x="6743"/>
                  <a:pt y="948" x="6768"/>
                </a:cubicBezTo>
                <a:cubicBezTo>
                  <a:pt y="957" x="6777"/>
                  <a:pt y="965" x="6787"/>
                  <a:pt y="972" x="6798"/>
                </a:cubicBezTo>
                <a:lnTo>
                  <a:pt y="972" x="6798"/>
                </a:lnTo>
                <a:lnTo>
                  <a:pt y="970" x="6638"/>
                </a:lnTo>
                <a:lnTo>
                  <a:pt y="645" x="6415"/>
                </a:lnTo>
                <a:cubicBezTo>
                  <a:pt y="633" x="6448"/>
                  <a:pt y="620" x="6479"/>
                  <a:pt y="605" x="6505"/>
                </a:cubicBezTo>
                <a:cubicBezTo>
                  <a:pt y="598" x="6517"/>
                  <a:pt y="591" x="6528"/>
                  <a:pt y="584" x="6539"/>
                </a:cubicBezTo>
                <a:cubicBezTo>
                  <a:pt y="576" x="6550"/>
                  <a:pt y="568" x="6560"/>
                  <a:pt y="560" x="6568"/>
                </a:cubicBezTo>
                <a:cubicBezTo>
                  <a:pt y="551" x="6577"/>
                  <a:pt y="541" x="6584"/>
                  <a:pt y="532" x="6589"/>
                </a:cubicBezTo>
                <a:cubicBezTo>
                  <a:pt y="522" x="6595"/>
                  <a:pt y="512" x="6597"/>
                  <a:pt y="500" x="6597"/>
                </a:cubicBezTo>
                <a:cubicBezTo>
                  <a:pt y="476" x="6597"/>
                  <a:pt y="454" x="6590"/>
                  <a:pt y="437" x="6577"/>
                </a:cubicBezTo>
                <a:cubicBezTo>
                  <a:pt y="419" x="6563"/>
                  <a:pt y="403" x="6545"/>
                  <a:pt y="391" x="6523"/>
                </a:cubicBezTo>
                <a:cubicBezTo>
                  <a:pt y="378" x="6502"/>
                  <a:pt y="367" x="6477"/>
                  <a:pt y="359" x="6449"/>
                </a:cubicBezTo>
                <a:cubicBezTo>
                  <a:pt y="350" x="6422"/>
                  <a:pt y="344" x="6394"/>
                  <a:pt y="339" x="6366"/>
                </a:cubicBezTo>
                <a:cubicBezTo>
                  <a:pt y="335" x="6339"/>
                  <a:pt y="332" x="6312"/>
                  <a:pt y="330" x="6286"/>
                </a:cubicBezTo>
                <a:cubicBezTo>
                  <a:pt y="328" x="6260"/>
                  <a:pt y="326" x="6239"/>
                  <a:pt y="326" x="6221"/>
                </a:cubicBezTo>
                <a:lnTo>
                  <a:pt y="312" x="5751"/>
                </a:lnTo>
                <a:close/>
                <a:moveTo>
                  <a:pt y="0" x="3470"/>
                </a:moveTo>
                <a:cubicBezTo>
                  <a:pt y="0" x="3427"/>
                  <a:pt y="9" x="3390"/>
                  <a:pt y="28" x="3361"/>
                </a:cubicBezTo>
                <a:cubicBezTo>
                  <a:pt y="47" x="3332"/>
                  <a:pt y="71" x="3309"/>
                  <a:pt y="101" x="3291"/>
                </a:cubicBezTo>
                <a:cubicBezTo>
                  <a:pt y="130" x="3274"/>
                  <a:pt y="164" x="3262"/>
                  <a:pt y="201" x="3254"/>
                </a:cubicBezTo>
                <a:cubicBezTo>
                  <a:pt y="238" x="3247"/>
                  <a:pt y="275" x="3244"/>
                  <a:pt y="311" x="3244"/>
                </a:cubicBezTo>
                <a:cubicBezTo>
                  <a:pt y="336" x="3244"/>
                  <a:pt y="360" x="3244"/>
                  <a:pt y="384" x="3246"/>
                </a:cubicBezTo>
                <a:cubicBezTo>
                  <a:pt y="408" x="3248"/>
                  <a:pt y="433" x="3250"/>
                  <a:pt y="458" x="3253"/>
                </a:cubicBezTo>
                <a:lnTo>
                  <a:pt y="458" x="3118"/>
                </a:lnTo>
                <a:lnTo>
                  <a:pt y="546" x="3118"/>
                </a:lnTo>
                <a:lnTo>
                  <a:pt y="546" x="3263"/>
                </a:lnTo>
                <a:lnTo>
                  <a:pt y="977" x="3316"/>
                </a:lnTo>
                <a:lnTo>
                  <a:pt y="978" x="3317"/>
                </a:lnTo>
                <a:cubicBezTo>
                  <a:pt y="1003" x="3321"/>
                  <a:pt y="1027" x="3324"/>
                  <a:pt y="1052" x="3327"/>
                </a:cubicBezTo>
                <a:cubicBezTo>
                  <a:pt y="1077" x="3330"/>
                  <a:pt y="1102" x="3332"/>
                  <a:pt y="1126" x="3332"/>
                </a:cubicBezTo>
                <a:cubicBezTo>
                  <a:pt y="1139" x="3332"/>
                  <a:pt y="1155" x="3330"/>
                  <a:pt y="1172" x="3328"/>
                </a:cubicBezTo>
                <a:cubicBezTo>
                  <a:pt y="1189" x="3326"/>
                  <a:pt y="1205" x="3321"/>
                  <a:pt y="1221" x="3315"/>
                </a:cubicBezTo>
                <a:cubicBezTo>
                  <a:pt y="1236" x="3308"/>
                  <a:pt y="1249" x="3299"/>
                  <a:pt y="1260" x="3288"/>
                </a:cubicBezTo>
                <a:cubicBezTo>
                  <a:pt y="1270" x="3277"/>
                  <a:pt y="1276" x="3262"/>
                  <a:pt y="1276" x="3245"/>
                </a:cubicBezTo>
                <a:cubicBezTo>
                  <a:pt y="1276" x="3230"/>
                  <a:pt y="1271" x="3217"/>
                  <a:pt y="1261" x="3206"/>
                </a:cubicBezTo>
                <a:cubicBezTo>
                  <a:pt y="1251" x="3194"/>
                  <a:pt y="1238" x="3187"/>
                  <a:pt y="1224" x="3182"/>
                </a:cubicBezTo>
                <a:cubicBezTo>
                  <a:pt y="1208" x="3198"/>
                  <a:pt y="1190" x="3206"/>
                  <a:pt y="1169" x="3206"/>
                </a:cubicBezTo>
                <a:cubicBezTo>
                  <a:pt y="1159" x="3206"/>
                  <a:pt y="1149" x="3203"/>
                  <a:pt y="1141" x="3199"/>
                </a:cubicBezTo>
                <a:cubicBezTo>
                  <a:pt y="1132" x="3195"/>
                  <a:pt y="1124" x="3189"/>
                  <a:pt y="1118" x="3182"/>
                </a:cubicBezTo>
                <a:cubicBezTo>
                  <a:pt y="1111" x="3174"/>
                  <a:pt y="1106" x="3166"/>
                  <a:pt y="1103" x="3156"/>
                </a:cubicBezTo>
                <a:cubicBezTo>
                  <a:pt y="1099" x="3147"/>
                  <a:pt y="1097" x="3137"/>
                  <a:pt y="1097" x="3127"/>
                </a:cubicBezTo>
                <a:cubicBezTo>
                  <a:pt y="1097" x="3107"/>
                  <a:pt y="1104" x="3089"/>
                  <a:pt y="1118" x="3075"/>
                </a:cubicBezTo>
                <a:cubicBezTo>
                  <a:pt y="1131" x="3060"/>
                  <a:pt y="1149" x="3053"/>
                  <a:pt y="1170" x="3053"/>
                </a:cubicBezTo>
                <a:cubicBezTo>
                  <a:pt y="1197" x="3053"/>
                  <a:pt y="1222" x="3059"/>
                  <a:pt y="1245" x="3070"/>
                </a:cubicBezTo>
                <a:cubicBezTo>
                  <a:pt y="1268" x="3081"/>
                  <a:pt y="1288" x="3096"/>
                  <a:pt y="1305" x="3114"/>
                </a:cubicBezTo>
                <a:cubicBezTo>
                  <a:pt y="1322" x="3133"/>
                  <a:pt y="1335" x="3154"/>
                  <a:pt y="1345" x="3178"/>
                </a:cubicBezTo>
                <a:cubicBezTo>
                  <a:pt y="1354" x="3201"/>
                  <a:pt y="1359" x="3226"/>
                  <a:pt y="1359" x="3252"/>
                </a:cubicBezTo>
                <a:cubicBezTo>
                  <a:pt y="1359" x="3290"/>
                  <a:pt y="1351" x="3323"/>
                  <a:pt y="1335" x="3352"/>
                </a:cubicBezTo>
                <a:cubicBezTo>
                  <a:pt y="1319" x="3380"/>
                  <a:pt y="1298" x="3403"/>
                  <a:pt y="1272" x="3422"/>
                </a:cubicBezTo>
                <a:cubicBezTo>
                  <a:pt y="1247" x="3440"/>
                  <a:pt y="1217" x="3454"/>
                  <a:pt y="1185" x="3463"/>
                </a:cubicBezTo>
                <a:cubicBezTo>
                  <a:pt y="1152" x="3472"/>
                  <a:pt y="1118" x="3477"/>
                  <a:pt y="1084" x="3477"/>
                </a:cubicBezTo>
                <a:cubicBezTo>
                  <a:pt y="1069" x="3477"/>
                  <a:pt y="1054" x="3476"/>
                  <a:pt y="1039" x="3475"/>
                </a:cubicBezTo>
                <a:cubicBezTo>
                  <a:pt y="1024" x="3473"/>
                  <a:pt y="1009" x="3472"/>
                  <a:pt y="994" x="3470"/>
                </a:cubicBezTo>
                <a:lnTo>
                  <a:pt y="546" x="3418"/>
                </a:lnTo>
                <a:lnTo>
                  <a:pt y="546" x="3595"/>
                </a:lnTo>
                <a:lnTo>
                  <a:pt y="458" x="3595"/>
                </a:lnTo>
                <a:lnTo>
                  <a:pt y="458" x="3404"/>
                </a:lnTo>
                <a:cubicBezTo>
                  <a:pt y="426" x="3401"/>
                  <a:pt y="395" x="3398"/>
                  <a:pt y="364" x="3395"/>
                </a:cubicBezTo>
                <a:cubicBezTo>
                  <a:pt y="333" x="3392"/>
                  <a:pt y="302" x="3391"/>
                  <a:pt y="271" x="3391"/>
                </a:cubicBezTo>
                <a:cubicBezTo>
                  <a:pt y="257" x="3391"/>
                  <a:pt y="239" x="3392"/>
                  <a:pt y="217" x="3393"/>
                </a:cubicBezTo>
                <a:cubicBezTo>
                  <a:pt y="196" x="3394"/>
                  <a:pt y="175" x="3398"/>
                  <a:pt y="155" x="3404"/>
                </a:cubicBezTo>
                <a:cubicBezTo>
                  <a:pt y="135" x="3410"/>
                  <a:pt y="118" x="3419"/>
                  <a:pt y="104" x="3431"/>
                </a:cubicBezTo>
                <a:cubicBezTo>
                  <a:pt y="90" x="3443"/>
                  <a:pt y="83" x="3459"/>
                  <a:pt y="83" x="3480"/>
                </a:cubicBezTo>
                <a:cubicBezTo>
                  <a:pt y="83" x="3496"/>
                  <a:pt y="89" x="3510"/>
                  <a:pt y="99" x="3521"/>
                </a:cubicBezTo>
                <a:cubicBezTo>
                  <a:pt y="109" x="3532"/>
                  <a:pt y="121" x="3540"/>
                  <a:pt y="136" x="3544"/>
                </a:cubicBezTo>
                <a:cubicBezTo>
                  <a:pt y="151" x="3527"/>
                  <a:pt y="169" x="3518"/>
                  <a:pt y="191" x="3518"/>
                </a:cubicBezTo>
                <a:cubicBezTo>
                  <a:pt y="213" x="3518"/>
                  <a:pt y="231" x="3526"/>
                  <a:pt y="245" x="3542"/>
                </a:cubicBezTo>
                <a:cubicBezTo>
                  <a:pt y="258" x="3558"/>
                  <a:pt y="265" x="3576"/>
                  <a:pt y="265" x="3597"/>
                </a:cubicBezTo>
                <a:cubicBezTo>
                  <a:pt y="265" x="3618"/>
                  <a:pt y="258" x="3636"/>
                  <a:pt y="244" x="3650"/>
                </a:cubicBezTo>
                <a:cubicBezTo>
                  <a:pt y="230" x="3664"/>
                  <a:pt y="213" x="3671"/>
                  <a:pt y="192" x="3671"/>
                </a:cubicBezTo>
                <a:cubicBezTo>
                  <a:pt y="165" x="3671"/>
                  <a:pt y="139" x="3666"/>
                  <a:pt y="116" x="3655"/>
                </a:cubicBezTo>
                <a:cubicBezTo>
                  <a:pt y="92" x="3644"/>
                  <a:pt y="72" x="3629"/>
                  <a:pt y="55" x="3610"/>
                </a:cubicBezTo>
                <a:cubicBezTo>
                  <a:pt y="37" x="3592"/>
                  <a:pt y="24" x="3570"/>
                  <a:pt y="14" x="3546"/>
                </a:cubicBezTo>
                <a:cubicBezTo>
                  <a:pt y="4" x="3522"/>
                  <a:pt y="0" x="3497"/>
                  <a:pt y="0" x="3470"/>
                </a:cubicBezTo>
                <a:close/>
              </a:path>
            </a:pathLst>
          </a:custGeom>
          <a:solidFill>
            <a:srgbClr val="00FFFF"/>
          </a:solidFill>
          <a:ln w="19050" cap="flat">
            <a:solidFill>
              <a:schemeClr val="lt1"/>
            </a:solidFill>
            <a:prstDash val="solid"/>
            <a:round/>
            <a:headEnd w="med" len="med" type="none"/>
            <a:tailEnd w="med" len="med" type="none"/>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