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70" r:id="rId11"/>
    <p:sldId id="271" r:id="rId12"/>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2" d="100"/>
          <a:sy n="102" d="100"/>
        </p:scale>
        <p:origin x="-456" y="1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1485978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 name="Shape 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 name="Shape 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 name="Shape 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1583342"/>
            <a:ext cx="7772400" cy="1159799"/>
          </a:xfrm>
          <a:prstGeom prst="rect">
            <a:avLst/>
          </a:prstGeom>
        </p:spPr>
        <p:txBody>
          <a:bodyPr lIns="91425" tIns="91425" rIns="91425" bIns="91425" anchor="b" anchorCtr="0"/>
          <a:lstStyle>
            <a:lvl1pPr indent="304800" algn="ctr">
              <a:buSzPct val="100000"/>
              <a:defRPr sz="4800"/>
            </a:lvl1pPr>
            <a:lvl2pPr indent="304800" algn="ctr">
              <a:buSzPct val="100000"/>
              <a:defRPr sz="4800"/>
            </a:lvl2pPr>
            <a:lvl3pPr indent="304800" algn="ctr">
              <a:buSzPct val="100000"/>
              <a:defRPr sz="4800"/>
            </a:lvl3pPr>
            <a:lvl4pPr indent="304800" algn="ctr">
              <a:buSzPct val="100000"/>
              <a:defRPr sz="4800"/>
            </a:lvl4pPr>
            <a:lvl5pPr indent="304800" algn="ctr">
              <a:buSzPct val="100000"/>
              <a:defRPr sz="4800"/>
            </a:lvl5pPr>
            <a:lvl6pPr indent="304800" algn="ctr">
              <a:buSzPct val="100000"/>
              <a:defRPr sz="4800"/>
            </a:lvl6pPr>
            <a:lvl7pPr indent="304800" algn="ctr">
              <a:buSzPct val="100000"/>
              <a:defRPr sz="4800"/>
            </a:lvl7pPr>
            <a:lvl8pPr indent="304800" algn="ctr">
              <a:buSzPct val="100000"/>
              <a:defRPr sz="4800"/>
            </a:lvl8pPr>
            <a:lvl9pPr indent="304800" algn="ctr">
              <a:buSzPct val="100000"/>
              <a:defRPr sz="4800"/>
            </a:lvl9pPr>
          </a:lstStyle>
          <a:p>
            <a:endParaRPr/>
          </a:p>
        </p:txBody>
      </p:sp>
      <p:sp>
        <p:nvSpPr>
          <p:cNvPr id="9" name="Shape 9"/>
          <p:cNvSpPr txBox="1">
            <a:spLocks noGrp="1"/>
          </p:cNvSpPr>
          <p:nvPr>
            <p:ph type="subTitle" idx="1"/>
          </p:nvPr>
        </p:nvSpPr>
        <p:spPr>
          <a:xfrm>
            <a:off x="685800" y="2840053"/>
            <a:ext cx="7772400" cy="784799"/>
          </a:xfrm>
          <a:prstGeom prst="rect">
            <a:avLst/>
          </a:prstGeom>
        </p:spPr>
        <p:txBody>
          <a:bodyPr lIns="91425" tIns="91425" rIns="91425" bIns="91425" anchor="t" anchorCtr="0"/>
          <a:lstStyle>
            <a:lvl1pPr marL="0" algn="ctr">
              <a:spcBef>
                <a:spcPts val="0"/>
              </a:spcBef>
              <a:buClr>
                <a:schemeClr val="dk2"/>
              </a:buClr>
              <a:buNone/>
              <a:defRPr>
                <a:solidFill>
                  <a:schemeClr val="dk2"/>
                </a:solidFill>
              </a:defRPr>
            </a:lvl1pPr>
            <a:lvl2pPr marL="0" indent="190500" algn="ctr">
              <a:spcBef>
                <a:spcPts val="0"/>
              </a:spcBef>
              <a:buClr>
                <a:schemeClr val="dk2"/>
              </a:buClr>
              <a:buSzPct val="100000"/>
              <a:buNone/>
              <a:defRPr sz="3000">
                <a:solidFill>
                  <a:schemeClr val="dk2"/>
                </a:solidFill>
              </a:defRPr>
            </a:lvl2pPr>
            <a:lvl3pPr marL="0" indent="190500" algn="ctr">
              <a:spcBef>
                <a:spcPts val="0"/>
              </a:spcBef>
              <a:buClr>
                <a:schemeClr val="dk2"/>
              </a:buClr>
              <a:buSzPct val="100000"/>
              <a:buNone/>
              <a:defRPr sz="3000">
                <a:solidFill>
                  <a:schemeClr val="dk2"/>
                </a:solidFill>
              </a:defRPr>
            </a:lvl3pPr>
            <a:lvl4pPr marL="0" indent="190500" algn="ctr">
              <a:spcBef>
                <a:spcPts val="0"/>
              </a:spcBef>
              <a:buClr>
                <a:schemeClr val="dk2"/>
              </a:buClr>
              <a:buSzPct val="100000"/>
              <a:buNone/>
              <a:defRPr sz="3000">
                <a:solidFill>
                  <a:schemeClr val="dk2"/>
                </a:solidFill>
              </a:defRPr>
            </a:lvl4pPr>
            <a:lvl5pPr marL="0" indent="190500" algn="ctr">
              <a:spcBef>
                <a:spcPts val="0"/>
              </a:spcBef>
              <a:buClr>
                <a:schemeClr val="dk2"/>
              </a:buClr>
              <a:buSzPct val="100000"/>
              <a:buNone/>
              <a:defRPr sz="3000">
                <a:solidFill>
                  <a:schemeClr val="dk2"/>
                </a:solidFill>
              </a:defRPr>
            </a:lvl5pPr>
            <a:lvl6pPr marL="0" indent="190500" algn="ctr">
              <a:spcBef>
                <a:spcPts val="0"/>
              </a:spcBef>
              <a:buClr>
                <a:schemeClr val="dk2"/>
              </a:buClr>
              <a:buSzPct val="100000"/>
              <a:buNone/>
              <a:defRPr sz="3000">
                <a:solidFill>
                  <a:schemeClr val="dk2"/>
                </a:solidFill>
              </a:defRPr>
            </a:lvl6pPr>
            <a:lvl7pPr marL="0" indent="190500" algn="ctr">
              <a:spcBef>
                <a:spcPts val="0"/>
              </a:spcBef>
              <a:buClr>
                <a:schemeClr val="dk2"/>
              </a:buClr>
              <a:buSzPct val="100000"/>
              <a:buNone/>
              <a:defRPr sz="3000">
                <a:solidFill>
                  <a:schemeClr val="dk2"/>
                </a:solidFill>
              </a:defRPr>
            </a:lvl7pPr>
            <a:lvl8pPr marL="0" indent="190500" algn="ctr">
              <a:spcBef>
                <a:spcPts val="0"/>
              </a:spcBef>
              <a:buClr>
                <a:schemeClr val="dk2"/>
              </a:buClr>
              <a:buSzPct val="100000"/>
              <a:buNone/>
              <a:defRPr sz="3000">
                <a:solidFill>
                  <a:schemeClr val="dk2"/>
                </a:solidFill>
              </a:defRPr>
            </a:lvl8pPr>
            <a:lvl9pPr marL="0" indent="190500" algn="ctr">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4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defRPr/>
            </a:lvl1pPr>
            <a:lvl2pPr indent="457200">
              <a:defRPr/>
            </a:lvl2pPr>
            <a:lvl3pPr indent="914400">
              <a:defRPr/>
            </a:lvl3pPr>
            <a:lvl4pPr indent="1371600">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4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5" name="Shape 15"/>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6" name="Shape 16"/>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4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marL="285750" indent="-171450" algn="ctr">
              <a:spcBef>
                <a:spcPts val="360"/>
              </a:spcBef>
              <a:buSzPct val="100000"/>
              <a:buNone/>
              <a:defRPr sz="18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p:spPr>
        <p:txBody>
          <a:bodyPr lIns="91425" tIns="91425" rIns="91425" bIns="91425" anchor="b" anchorCtr="0"/>
          <a:lstStyle>
            <a:lvl1pPr marL="0">
              <a:buClr>
                <a:schemeClr val="dk1"/>
              </a:buClr>
              <a:buSzPct val="100000"/>
              <a:buNone/>
              <a:defRPr sz="3600" b="1">
                <a:solidFill>
                  <a:schemeClr val="dk1"/>
                </a:solidFill>
              </a:defRPr>
            </a:lvl1pPr>
            <a:lvl2pPr marL="0" indent="228600">
              <a:buClr>
                <a:schemeClr val="dk1"/>
              </a:buClr>
              <a:buSzPct val="100000"/>
              <a:buNone/>
              <a:defRPr sz="3600" b="1">
                <a:solidFill>
                  <a:schemeClr val="dk1"/>
                </a:solidFil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marL="342900" indent="-152400">
              <a:spcBef>
                <a:spcPts val="600"/>
              </a:spcBef>
              <a:buClr>
                <a:schemeClr val="dk1"/>
              </a:buClr>
              <a:buSzPct val="100000"/>
              <a:defRPr sz="3000">
                <a:solidFill>
                  <a:schemeClr val="dk1"/>
                </a:solidFill>
              </a:defRPr>
            </a:lvl1pPr>
            <a:lvl2pPr marL="742950" indent="-133350">
              <a:spcBef>
                <a:spcPts val="480"/>
              </a:spcBef>
              <a:buClr>
                <a:schemeClr val="dk1"/>
              </a:buClr>
              <a:buSzPct val="100000"/>
              <a:defRPr sz="2400">
                <a:solidFill>
                  <a:schemeClr val="dk1"/>
                </a:solidFill>
              </a:defRPr>
            </a:lvl2pPr>
            <a:lvl3pPr marL="1143000" indent="-76200">
              <a:spcBef>
                <a:spcPts val="480"/>
              </a:spcBef>
              <a:buClr>
                <a:schemeClr val="dk1"/>
              </a:buClr>
              <a:buSzPct val="100000"/>
              <a:defRPr sz="2400">
                <a:solidFill>
                  <a:schemeClr val="dk1"/>
                </a:solidFill>
              </a:defRPr>
            </a:lvl3pPr>
            <a:lvl4pPr marL="1600200" indent="-114300">
              <a:spcBef>
                <a:spcPts val="360"/>
              </a:spcBef>
              <a:buClr>
                <a:schemeClr val="dk1"/>
              </a:buClr>
              <a:buSzPct val="100000"/>
              <a:defRPr sz="1800">
                <a:solidFill>
                  <a:schemeClr val="dk1"/>
                </a:solidFill>
              </a:defRPr>
            </a:lvl4pPr>
            <a:lvl5pPr marL="2057400" indent="-114300">
              <a:spcBef>
                <a:spcPts val="360"/>
              </a:spcBef>
              <a:buClr>
                <a:schemeClr val="dk1"/>
              </a:buClr>
              <a:buSzPct val="100000"/>
              <a:defRPr sz="1800">
                <a:solidFill>
                  <a:schemeClr val="dk1"/>
                </a:solidFill>
              </a:defRPr>
            </a:lvl5pPr>
            <a:lvl6pPr marL="2514600" indent="-114300">
              <a:spcBef>
                <a:spcPts val="360"/>
              </a:spcBef>
              <a:buClr>
                <a:schemeClr val="dk1"/>
              </a:buClr>
              <a:buSzPct val="100000"/>
              <a:defRPr sz="1800">
                <a:solidFill>
                  <a:schemeClr val="dk1"/>
                </a:solidFill>
              </a:defRPr>
            </a:lvl6pPr>
            <a:lvl7pPr marL="2971800" indent="-114300">
              <a:spcBef>
                <a:spcPts val="360"/>
              </a:spcBef>
              <a:buClr>
                <a:schemeClr val="dk1"/>
              </a:buClr>
              <a:buSzPct val="100000"/>
              <a:defRPr sz="1800">
                <a:solidFill>
                  <a:schemeClr val="dk1"/>
                </a:solidFill>
              </a:defRPr>
            </a:lvl7pPr>
            <a:lvl8pPr marL="3429000" indent="-114300">
              <a:spcBef>
                <a:spcPts val="360"/>
              </a:spcBef>
              <a:buClr>
                <a:schemeClr val="dk1"/>
              </a:buClr>
              <a:buSzPct val="100000"/>
              <a:defRPr sz="1800">
                <a:solidFill>
                  <a:schemeClr val="dk1"/>
                </a:solidFill>
              </a:defRPr>
            </a:lvl8pPr>
            <a:lvl9pPr marL="3886200" indent="-114300">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mc:AlternateContent xmlns:mc="http://schemas.openxmlformats.org/markup-compatibility/2006" xmlns:p14="http://schemas.microsoft.com/office/powerpoint/2010/main">
  <mc:Choice Requires="p14">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2"/>
            <p:cNvGrpSpPr/>
            <p:nvPr/>
          </p:nvGrpSpPr>
          <p:grpSpPr>
            <a:xfrm>
              <a:off x="0" y="0"/>
              <a:ext cx="0" cy="0"/>
              <a:chOff x="0" y="0"/>
              <a:chExt cx="0" cy="0"/>
            </a:xfrm>
          </p:grpSpPr>
          <p:pic>
            <p:nvPicPr>
              <p:cNvPr id="23" name="Shape 23"/>
              <p:cNvPicPr preferRelativeResize="0"/>
              <p:nvPr/>
            </p:nvPicPr>
            <p:blipFill>
              <a:blip r:embed="rId4"/>
              <a:stretch>
                <a:fillRect/>
              </a:stretch>
            </p:blipFill>
            <p:spPr>
              <a:xfrm>
                <a:off x="3730300" y="2934375"/>
                <a:ext cx="1962150" cy="2188575"/>
              </a:xfrm>
              <a:prstGeom prst="rect">
                <a:avLst/>
              </a:prstGeom>
            </p:spPr>
          </p:pic>
          <p:sp>
            <p:nvSpPr>
              <p:cNvPr id="24" name="Shape 24"/>
              <p:cNvSpPr txBox="1"/>
              <p:nvPr/>
            </p:nvSpPr>
            <p:spPr>
              <a:xfrm>
                <a:off x="6208050" y="3773275"/>
                <a:ext cx="2603399" cy="1096199"/>
              </a:xfrm>
              <a:prstGeom prst="rect">
                <a:avLst/>
              </a:prstGeom>
              <a:noFill/>
            </p:spPr>
            <p:txBody>
              <a:bodyPr lIns="91425" tIns="91425" rIns="91425" bIns="91425" anchor="t" anchorCtr="0">
                <a:noAutofit/>
              </a:bodyPr>
              <a:lstStyle/>
              <a:p>
                <a:pPr algn="ctr">
                  <a:buNone/>
                </a:pPr>
                <a:r>
                  <a:rPr lang="en" sz="1800">
                    <a:solidFill>
                      <a:srgbClr val="FF0000"/>
                    </a:solidFill>
                    <a:latin typeface="Fontdiner Swanky"/>
                    <a:ea typeface="Fontdiner Swanky"/>
                    <a:cs typeface="Fontdiner Swanky"/>
                    <a:sym typeface="Fontdiner Swanky"/>
                  </a:rPr>
                  <a:t>The real hard truth about these yummy treats.</a:t>
                </a:r>
              </a:p>
            </p:txBody>
          </p:sp>
          <p:sp>
            <p:nvSpPr>
              <p:cNvPr id="25" name="Shape 25"/>
              <p:cNvSpPr txBox="1"/>
              <p:nvPr/>
            </p:nvSpPr>
            <p:spPr>
              <a:xfrm>
                <a:off x="543825" y="3865825"/>
                <a:ext cx="2786099" cy="911100"/>
              </a:xfrm>
              <a:prstGeom prst="rect">
                <a:avLst/>
              </a:prstGeom>
              <a:noFill/>
            </p:spPr>
            <p:txBody>
              <a:bodyPr lIns="91425" tIns="91425" rIns="91425" bIns="91425" anchor="t" anchorCtr="0">
                <a:noAutofit/>
              </a:bodyPr>
              <a:lstStyle/>
              <a:p>
                <a:pPr algn="ctr">
                  <a:buNone/>
                </a:pPr>
                <a:r>
                  <a:rPr lang="en" sz="1800">
                    <a:solidFill>
                      <a:srgbClr val="0000FF"/>
                    </a:solidFill>
                    <a:latin typeface="Fontdiner Swanky"/>
                    <a:ea typeface="Fontdiner Swanky"/>
                    <a:cs typeface="Fontdiner Swanky"/>
                    <a:sym typeface="Fontdiner Swanky"/>
                  </a:rPr>
                  <a:t>What’s happening in the REAL world…</a:t>
                </a:r>
              </a:p>
            </p:txBody>
          </p:sp>
          <p:sp>
            <p:nvSpPr>
              <p:cNvPr id="26" name="Shape 26"/>
              <p:cNvSpPr/>
              <p:nvPr/>
            </p:nvSpPr>
            <p:spPr>
              <a:xfrm>
                <a:off x="52725" y="2062350"/>
                <a:ext cx="2445250" cy="762349"/>
              </a:xfrm>
              <a:custGeom>
                <a:avLst/>
                <a:gdLst/>
                <a:ahLst/>
                <a:cxnLst/>
                <a:rect l="0" t="0" r="0" b="0"/>
                <a:pathLst>
                  <a:path w="3317" h="784" extrusionOk="0">
                    <a:moveTo>
                      <a:pt x="1925" y="300"/>
                    </a:moveTo>
                    <a:cubicBezTo>
                      <a:pt x="1935" y="300"/>
                      <a:pt x="1942" y="305"/>
                      <a:pt x="1947" y="314"/>
                    </a:cubicBezTo>
                    <a:cubicBezTo>
                      <a:pt x="1951" y="323"/>
                      <a:pt x="1954" y="332"/>
                      <a:pt x="1954" y="340"/>
                    </a:cubicBezTo>
                    <a:cubicBezTo>
                      <a:pt x="1954" y="352"/>
                      <a:pt x="1950" y="362"/>
                      <a:pt x="1941" y="371"/>
                    </a:cubicBezTo>
                    <a:cubicBezTo>
                      <a:pt x="1933" y="379"/>
                      <a:pt x="1923" y="386"/>
                      <a:pt x="1912" y="392"/>
                    </a:cubicBezTo>
                    <a:cubicBezTo>
                      <a:pt x="1901" y="397"/>
                      <a:pt x="1889" y="402"/>
                      <a:pt x="1876" y="405"/>
                    </a:cubicBezTo>
                    <a:cubicBezTo>
                      <a:pt x="1863" y="408"/>
                      <a:pt x="1852" y="411"/>
                      <a:pt x="1843" y="413"/>
                    </a:cubicBezTo>
                    <a:cubicBezTo>
                      <a:pt x="1844" y="402"/>
                      <a:pt x="1846" y="389"/>
                      <a:pt x="1850" y="376"/>
                    </a:cubicBezTo>
                    <a:cubicBezTo>
                      <a:pt x="1853" y="363"/>
                      <a:pt x="1858" y="351"/>
                      <a:pt x="1865" y="340"/>
                    </a:cubicBezTo>
                    <a:cubicBezTo>
                      <a:pt x="1871" y="328"/>
                      <a:pt x="1879" y="319"/>
                      <a:pt x="1889" y="312"/>
                    </a:cubicBezTo>
                    <a:cubicBezTo>
                      <a:pt x="1899" y="304"/>
                      <a:pt x="1911" y="300"/>
                      <a:pt x="1925" y="300"/>
                    </a:cubicBezTo>
                    <a:close/>
                    <a:moveTo>
                      <a:pt x="3125" y="458"/>
                    </a:moveTo>
                    <a:cubicBezTo>
                      <a:pt x="3113" y="458"/>
                      <a:pt x="3096" y="458"/>
                      <a:pt x="3072" y="458"/>
                    </a:cubicBezTo>
                    <a:cubicBezTo>
                      <a:pt x="3048" y="459"/>
                      <a:pt x="3024" y="461"/>
                      <a:pt x="3000" y="464"/>
                    </a:cubicBezTo>
                    <a:cubicBezTo>
                      <a:pt x="2976" y="467"/>
                      <a:pt x="2954" y="472"/>
                      <a:pt x="2936" y="478"/>
                    </a:cubicBezTo>
                    <a:cubicBezTo>
                      <a:pt x="2917" y="485"/>
                      <a:pt x="2908" y="493"/>
                      <a:pt x="2908" y="504"/>
                    </a:cubicBezTo>
                    <a:cubicBezTo>
                      <a:pt x="2908" y="513"/>
                      <a:pt x="2916" y="520"/>
                      <a:pt x="2933" y="525"/>
                    </a:cubicBezTo>
                    <a:cubicBezTo>
                      <a:pt x="2950" y="530"/>
                      <a:pt x="2969" y="534"/>
                      <a:pt x="2991" y="536"/>
                    </a:cubicBezTo>
                    <a:cubicBezTo>
                      <a:pt x="3013" y="538"/>
                      <a:pt x="3034" y="539"/>
                      <a:pt x="3054" y="539"/>
                    </a:cubicBezTo>
                    <a:cubicBezTo>
                      <a:pt x="3074" y="539"/>
                      <a:pt x="3088" y="540"/>
                      <a:pt x="3094" y="540"/>
                    </a:cubicBezTo>
                    <a:cubicBezTo>
                      <a:pt x="3099" y="540"/>
                      <a:pt x="3109" y="539"/>
                      <a:pt x="3122" y="539"/>
                    </a:cubicBezTo>
                    <a:cubicBezTo>
                      <a:pt x="3135" y="539"/>
                      <a:pt x="3149" y="538"/>
                      <a:pt x="3166" y="538"/>
                    </a:cubicBezTo>
                    <a:cubicBezTo>
                      <a:pt x="3182" y="537"/>
                      <a:pt x="3199" y="536"/>
                      <a:pt x="3217" y="534"/>
                    </a:cubicBezTo>
                    <a:cubicBezTo>
                      <a:pt x="3235" y="533"/>
                      <a:pt x="3251" y="530"/>
                      <a:pt x="3266" y="528"/>
                    </a:cubicBezTo>
                    <a:cubicBezTo>
                      <a:pt x="3281" y="525"/>
                      <a:pt x="3293" y="522"/>
                      <a:pt x="3303" y="519"/>
                    </a:cubicBezTo>
                    <a:cubicBezTo>
                      <a:pt x="3312" y="515"/>
                      <a:pt x="3317" y="510"/>
                      <a:pt x="3317" y="504"/>
                    </a:cubicBezTo>
                    <a:cubicBezTo>
                      <a:pt x="3317" y="499"/>
                      <a:pt x="3313" y="493"/>
                      <a:pt x="3305" y="489"/>
                    </a:cubicBezTo>
                    <a:cubicBezTo>
                      <a:pt x="3297" y="484"/>
                      <a:pt x="3287" y="480"/>
                      <a:pt x="3275" y="477"/>
                    </a:cubicBezTo>
                    <a:cubicBezTo>
                      <a:pt x="3263" y="474"/>
                      <a:pt x="3250" y="471"/>
                      <a:pt x="3235" y="468"/>
                    </a:cubicBezTo>
                    <a:cubicBezTo>
                      <a:pt x="3220" y="466"/>
                      <a:pt x="3205" y="464"/>
                      <a:pt x="3191" y="462"/>
                    </a:cubicBezTo>
                    <a:cubicBezTo>
                      <a:pt x="3177" y="460"/>
                      <a:pt x="3164" y="459"/>
                      <a:pt x="3152" y="458"/>
                    </a:cubicBezTo>
                    <a:cubicBezTo>
                      <a:pt x="3140" y="458"/>
                      <a:pt x="3131" y="458"/>
                      <a:pt x="3125" y="458"/>
                    </a:cubicBezTo>
                    <a:close/>
                    <a:moveTo>
                      <a:pt x="1196" y="382"/>
                    </a:moveTo>
                    <a:cubicBezTo>
                      <a:pt x="1206" y="382"/>
                      <a:pt x="1214" y="385"/>
                      <a:pt x="1220" y="390"/>
                    </a:cubicBezTo>
                    <a:cubicBezTo>
                      <a:pt x="1226" y="395"/>
                      <a:pt x="1231" y="402"/>
                      <a:pt x="1234" y="410"/>
                    </a:cubicBezTo>
                    <a:cubicBezTo>
                      <a:pt x="1238" y="417"/>
                      <a:pt x="1240" y="426"/>
                      <a:pt x="1241" y="435"/>
                    </a:cubicBezTo>
                    <a:cubicBezTo>
                      <a:pt x="1242" y="444"/>
                      <a:pt x="1243" y="453"/>
                      <a:pt x="1243" y="460"/>
                    </a:cubicBezTo>
                    <a:cubicBezTo>
                      <a:pt x="1243" y="472"/>
                      <a:pt x="1242" y="485"/>
                      <a:pt x="1239" y="500"/>
                    </a:cubicBezTo>
                    <a:cubicBezTo>
                      <a:pt x="1237" y="514"/>
                      <a:pt x="1233" y="529"/>
                      <a:pt x="1228" y="542"/>
                    </a:cubicBezTo>
                    <a:cubicBezTo>
                      <a:pt x="1222" y="555"/>
                      <a:pt x="1215" y="567"/>
                      <a:pt x="1205" y="576"/>
                    </a:cubicBezTo>
                    <a:cubicBezTo>
                      <a:pt x="1196" y="585"/>
                      <a:pt x="1184" y="589"/>
                      <a:pt x="1169" y="589"/>
                    </a:cubicBezTo>
                    <a:cubicBezTo>
                      <a:pt x="1151" y="589"/>
                      <a:pt x="1134" y="585"/>
                      <a:pt x="1119" y="576"/>
                    </a:cubicBezTo>
                    <a:cubicBezTo>
                      <a:pt x="1104" y="567"/>
                      <a:pt x="1091" y="555"/>
                      <a:pt x="1081" y="541"/>
                    </a:cubicBezTo>
                    <a:lnTo>
                      <a:pt x="1090" y="454"/>
                    </a:lnTo>
                    <a:cubicBezTo>
                      <a:pt x="1096" y="446"/>
                      <a:pt x="1103" y="438"/>
                      <a:pt x="1111" y="430"/>
                    </a:cubicBezTo>
                    <a:cubicBezTo>
                      <a:pt x="1119" y="422"/>
                      <a:pt x="1127" y="414"/>
                      <a:pt x="1136" y="407"/>
                    </a:cubicBezTo>
                    <a:cubicBezTo>
                      <a:pt x="1145" y="400"/>
                      <a:pt x="1155" y="394"/>
                      <a:pt x="1165" y="389"/>
                    </a:cubicBezTo>
                    <a:cubicBezTo>
                      <a:pt x="1175" y="385"/>
                      <a:pt x="1185" y="382"/>
                      <a:pt x="1196" y="382"/>
                    </a:cubicBezTo>
                    <a:close/>
                    <a:moveTo>
                      <a:pt x="699" y="517"/>
                    </a:moveTo>
                    <a:cubicBezTo>
                      <a:pt x="700" y="517"/>
                      <a:pt x="701" y="517"/>
                      <a:pt x="703" y="518"/>
                    </a:cubicBezTo>
                    <a:cubicBezTo>
                      <a:pt x="704" y="518"/>
                      <a:pt x="705" y="518"/>
                      <a:pt x="707" y="518"/>
                    </a:cubicBezTo>
                    <a:lnTo>
                      <a:pt x="709" y="584"/>
                    </a:lnTo>
                    <a:cubicBezTo>
                      <a:pt x="697" y="592"/>
                      <a:pt x="683" y="599"/>
                      <a:pt x="666" y="606"/>
                    </a:cubicBezTo>
                    <a:cubicBezTo>
                      <a:pt x="650" y="614"/>
                      <a:pt x="635" y="618"/>
                      <a:pt x="621" y="618"/>
                    </a:cubicBezTo>
                    <a:cubicBezTo>
                      <a:pt x="612" y="618"/>
                      <a:pt x="605" y="616"/>
                      <a:pt x="598" y="613"/>
                    </a:cubicBezTo>
                    <a:cubicBezTo>
                      <a:pt x="592" y="610"/>
                      <a:pt x="588" y="603"/>
                      <a:pt x="588" y="594"/>
                    </a:cubicBezTo>
                    <a:cubicBezTo>
                      <a:pt x="588" y="584"/>
                      <a:pt x="592" y="575"/>
                      <a:pt x="601" y="566"/>
                    </a:cubicBezTo>
                    <a:cubicBezTo>
                      <a:pt x="609" y="557"/>
                      <a:pt x="619" y="548"/>
                      <a:pt x="630" y="541"/>
                    </a:cubicBezTo>
                    <a:cubicBezTo>
                      <a:pt x="642" y="534"/>
                      <a:pt x="654" y="528"/>
                      <a:pt x="667" y="523"/>
                    </a:cubicBezTo>
                    <a:cubicBezTo>
                      <a:pt x="680" y="519"/>
                      <a:pt x="690" y="517"/>
                      <a:pt x="699" y="517"/>
                    </a:cubicBezTo>
                    <a:close/>
                    <a:moveTo>
                      <a:pt x="1915" y="166"/>
                    </a:moveTo>
                    <a:cubicBezTo>
                      <a:pt x="1875" y="166"/>
                      <a:pt x="1842" y="176"/>
                      <a:pt x="1813" y="197"/>
                    </a:cubicBezTo>
                    <a:cubicBezTo>
                      <a:pt x="1785" y="218"/>
                      <a:pt x="1762" y="244"/>
                      <a:pt x="1743" y="275"/>
                    </a:cubicBezTo>
                    <a:cubicBezTo>
                      <a:pt x="1725" y="306"/>
                      <a:pt x="1711" y="340"/>
                      <a:pt x="1702" y="377"/>
                    </a:cubicBezTo>
                    <a:cubicBezTo>
                      <a:pt x="1693" y="415"/>
                      <a:pt x="1688" y="449"/>
                      <a:pt x="1688" y="482"/>
                    </a:cubicBezTo>
                    <a:cubicBezTo>
                      <a:pt x="1688" y="513"/>
                      <a:pt x="1693" y="544"/>
                      <a:pt x="1702" y="576"/>
                    </a:cubicBezTo>
                    <a:cubicBezTo>
                      <a:pt x="1712" y="608"/>
                      <a:pt x="1725" y="638"/>
                      <a:pt x="1744" y="665"/>
                    </a:cubicBezTo>
                    <a:cubicBezTo>
                      <a:pt x="1762" y="691"/>
                      <a:pt x="1784" y="713"/>
                      <a:pt x="1812" y="730"/>
                    </a:cubicBezTo>
                    <a:cubicBezTo>
                      <a:pt x="1839" y="748"/>
                      <a:pt x="1869" y="756"/>
                      <a:pt x="1904" y="756"/>
                    </a:cubicBezTo>
                    <a:cubicBezTo>
                      <a:pt x="1924" y="756"/>
                      <a:pt x="1946" y="751"/>
                      <a:pt x="1970" y="741"/>
                    </a:cubicBezTo>
                    <a:cubicBezTo>
                      <a:pt x="1994" y="731"/>
                      <a:pt x="2017" y="718"/>
                      <a:pt x="2038" y="701"/>
                    </a:cubicBezTo>
                    <a:cubicBezTo>
                      <a:pt x="2059" y="685"/>
                      <a:pt x="2077" y="666"/>
                      <a:pt x="2091" y="645"/>
                    </a:cubicBezTo>
                    <a:cubicBezTo>
                      <a:pt x="2105" y="623"/>
                      <a:pt x="2112" y="602"/>
                      <a:pt x="2112" y="580"/>
                    </a:cubicBezTo>
                    <a:cubicBezTo>
                      <a:pt x="2112" y="566"/>
                      <a:pt x="2107" y="555"/>
                      <a:pt x="2096" y="546"/>
                    </a:cubicBezTo>
                    <a:cubicBezTo>
                      <a:pt x="2086" y="538"/>
                      <a:pt x="2074" y="534"/>
                      <a:pt x="2061" y="534"/>
                    </a:cubicBezTo>
                    <a:cubicBezTo>
                      <a:pt x="2049" y="534"/>
                      <a:pt x="2038" y="537"/>
                      <a:pt x="2026" y="543"/>
                    </a:cubicBezTo>
                    <a:cubicBezTo>
                      <a:pt x="2015" y="550"/>
                      <a:pt x="2003" y="557"/>
                      <a:pt x="1992" y="565"/>
                    </a:cubicBezTo>
                    <a:cubicBezTo>
                      <a:pt x="1980" y="574"/>
                      <a:pt x="1968" y="581"/>
                      <a:pt x="1956" y="587"/>
                    </a:cubicBezTo>
                    <a:cubicBezTo>
                      <a:pt x="1943" y="594"/>
                      <a:pt x="1930" y="597"/>
                      <a:pt x="1917" y="597"/>
                    </a:cubicBezTo>
                    <a:cubicBezTo>
                      <a:pt x="1900" y="597"/>
                      <a:pt x="1885" y="593"/>
                      <a:pt x="1872" y="584"/>
                    </a:cubicBezTo>
                    <a:cubicBezTo>
                      <a:pt x="1859" y="576"/>
                      <a:pt x="1852" y="562"/>
                      <a:pt x="1849" y="543"/>
                    </a:cubicBezTo>
                    <a:cubicBezTo>
                      <a:pt x="1878" y="542"/>
                      <a:pt x="1907" y="535"/>
                      <a:pt x="1935" y="523"/>
                    </a:cubicBezTo>
                    <a:cubicBezTo>
                      <a:pt x="1963" y="511"/>
                      <a:pt x="1988" y="496"/>
                      <a:pt x="2009" y="476"/>
                    </a:cubicBezTo>
                    <a:cubicBezTo>
                      <a:pt x="2031" y="457"/>
                      <a:pt x="2048" y="433"/>
                      <a:pt x="2061" y="407"/>
                    </a:cubicBezTo>
                    <a:cubicBezTo>
                      <a:pt x="2074" y="380"/>
                      <a:pt x="2081" y="351"/>
                      <a:pt x="2081" y="321"/>
                    </a:cubicBezTo>
                    <a:cubicBezTo>
                      <a:pt x="2081" y="297"/>
                      <a:pt x="2076" y="276"/>
                      <a:pt x="2067" y="257"/>
                    </a:cubicBezTo>
                    <a:cubicBezTo>
                      <a:pt x="2058" y="238"/>
                      <a:pt x="2046" y="222"/>
                      <a:pt x="2031" y="208"/>
                    </a:cubicBezTo>
                    <a:cubicBezTo>
                      <a:pt x="2016" y="195"/>
                      <a:pt x="1998" y="184"/>
                      <a:pt x="1978" y="177"/>
                    </a:cubicBezTo>
                    <a:cubicBezTo>
                      <a:pt x="1958" y="169"/>
                      <a:pt x="1937" y="166"/>
                      <a:pt x="1915" y="166"/>
                    </a:cubicBezTo>
                    <a:close/>
                    <a:moveTo>
                      <a:pt x="1013" y="0"/>
                    </a:moveTo>
                    <a:cubicBezTo>
                      <a:pt x="997" y="0"/>
                      <a:pt x="984" y="8"/>
                      <a:pt x="973" y="23"/>
                    </a:cubicBezTo>
                    <a:cubicBezTo>
                      <a:pt x="963" y="38"/>
                      <a:pt x="955" y="57"/>
                      <a:pt x="949" y="81"/>
                    </a:cubicBezTo>
                    <a:cubicBezTo>
                      <a:pt x="943" y="104"/>
                      <a:pt x="939" y="130"/>
                      <a:pt x="937" y="158"/>
                    </a:cubicBezTo>
                    <a:cubicBezTo>
                      <a:pt x="934" y="187"/>
                      <a:pt x="933" y="214"/>
                      <a:pt x="932" y="241"/>
                    </a:cubicBezTo>
                    <a:cubicBezTo>
                      <a:pt x="931" y="268"/>
                      <a:pt x="931" y="293"/>
                      <a:pt x="932" y="315"/>
                    </a:cubicBezTo>
                    <a:cubicBezTo>
                      <a:pt x="932" y="337"/>
                      <a:pt x="932" y="354"/>
                      <a:pt x="932" y="365"/>
                    </a:cubicBezTo>
                    <a:cubicBezTo>
                      <a:pt x="931" y="388"/>
                      <a:pt x="931" y="410"/>
                      <a:pt x="931" y="432"/>
                    </a:cubicBezTo>
                    <a:cubicBezTo>
                      <a:pt x="930" y="454"/>
                      <a:pt x="930" y="476"/>
                      <a:pt x="930" y="499"/>
                    </a:cubicBezTo>
                    <a:cubicBezTo>
                      <a:pt x="930" y="505"/>
                      <a:pt x="930" y="516"/>
                      <a:pt x="930" y="532"/>
                    </a:cubicBezTo>
                    <a:cubicBezTo>
                      <a:pt x="930" y="547"/>
                      <a:pt x="930" y="565"/>
                      <a:pt x="931" y="584"/>
                    </a:cubicBezTo>
                    <a:cubicBezTo>
                      <a:pt x="932" y="604"/>
                      <a:pt x="933" y="624"/>
                      <a:pt x="936" y="645"/>
                    </a:cubicBezTo>
                    <a:cubicBezTo>
                      <a:pt x="938" y="666"/>
                      <a:pt x="941" y="685"/>
                      <a:pt x="946" y="702"/>
                    </a:cubicBezTo>
                    <a:cubicBezTo>
                      <a:pt x="950" y="719"/>
                      <a:pt x="956" y="734"/>
                      <a:pt x="964" y="745"/>
                    </a:cubicBezTo>
                    <a:cubicBezTo>
                      <a:pt x="971" y="756"/>
                      <a:pt x="981" y="761"/>
                      <a:pt x="992" y="761"/>
                    </a:cubicBezTo>
                    <a:cubicBezTo>
                      <a:pt x="1011" y="761"/>
                      <a:pt x="1026" y="755"/>
                      <a:pt x="1039" y="741"/>
                    </a:cubicBezTo>
                    <a:cubicBezTo>
                      <a:pt x="1051" y="728"/>
                      <a:pt x="1058" y="712"/>
                      <a:pt x="1060" y="695"/>
                    </a:cubicBezTo>
                    <a:cubicBezTo>
                      <a:pt x="1076" y="716"/>
                      <a:pt x="1094" y="733"/>
                      <a:pt x="1116" y="746"/>
                    </a:cubicBezTo>
                    <a:cubicBezTo>
                      <a:pt x="1138" y="758"/>
                      <a:pt x="1162" y="764"/>
                      <a:pt x="1189" y="764"/>
                    </a:cubicBezTo>
                    <a:cubicBezTo>
                      <a:pt x="1214" y="764"/>
                      <a:pt x="1237" y="759"/>
                      <a:pt x="1256" y="748"/>
                    </a:cubicBezTo>
                    <a:cubicBezTo>
                      <a:pt x="1275" y="736"/>
                      <a:pt x="1292" y="722"/>
                      <a:pt x="1307" y="703"/>
                    </a:cubicBezTo>
                    <a:cubicBezTo>
                      <a:pt x="1321" y="685"/>
                      <a:pt x="1334" y="664"/>
                      <a:pt x="1344" y="640"/>
                    </a:cubicBezTo>
                    <a:cubicBezTo>
                      <a:pt x="1354" y="617"/>
                      <a:pt x="1362" y="593"/>
                      <a:pt x="1368" y="568"/>
                    </a:cubicBezTo>
                    <a:cubicBezTo>
                      <a:pt x="1374" y="543"/>
                      <a:pt x="1379" y="519"/>
                      <a:pt x="1382" y="495"/>
                    </a:cubicBezTo>
                    <a:cubicBezTo>
                      <a:pt x="1385" y="471"/>
                      <a:pt x="1386" y="450"/>
                      <a:pt x="1386" y="431"/>
                    </a:cubicBezTo>
                    <a:cubicBezTo>
                      <a:pt x="1386" y="409"/>
                      <a:pt x="1384" y="385"/>
                      <a:pt x="1379" y="360"/>
                    </a:cubicBezTo>
                    <a:cubicBezTo>
                      <a:pt x="1375" y="335"/>
                      <a:pt x="1367" y="312"/>
                      <a:pt x="1356" y="291"/>
                    </a:cubicBezTo>
                    <a:cubicBezTo>
                      <a:pt x="1345" y="269"/>
                      <a:pt x="1330" y="251"/>
                      <a:pt x="1312" y="237"/>
                    </a:cubicBezTo>
                    <a:cubicBezTo>
                      <a:pt x="1293" y="223"/>
                      <a:pt x="1270" y="216"/>
                      <a:pt x="1243" y="216"/>
                    </a:cubicBezTo>
                    <a:cubicBezTo>
                      <a:pt x="1229" y="216"/>
                      <a:pt x="1215" y="219"/>
                      <a:pt x="1200" y="225"/>
                    </a:cubicBezTo>
                    <a:cubicBezTo>
                      <a:pt x="1185" y="231"/>
                      <a:pt x="1170" y="238"/>
                      <a:pt x="1157" y="248"/>
                    </a:cubicBezTo>
                    <a:cubicBezTo>
                      <a:pt x="1143" y="257"/>
                      <a:pt x="1131" y="267"/>
                      <a:pt x="1120" y="279"/>
                    </a:cubicBezTo>
                    <a:cubicBezTo>
                      <a:pt x="1109" y="291"/>
                      <a:pt x="1100" y="303"/>
                      <a:pt x="1094" y="315"/>
                    </a:cubicBezTo>
                    <a:cubicBezTo>
                      <a:pt x="1094" y="314"/>
                      <a:pt x="1094" y="311"/>
                      <a:pt x="1094" y="305"/>
                    </a:cubicBezTo>
                    <a:cubicBezTo>
                      <a:pt x="1094" y="298"/>
                      <a:pt x="1094" y="291"/>
                      <a:pt x="1094" y="284"/>
                    </a:cubicBezTo>
                    <a:cubicBezTo>
                      <a:pt x="1094" y="276"/>
                      <a:pt x="1094" y="269"/>
                      <a:pt x="1095" y="262"/>
                    </a:cubicBezTo>
                    <a:cubicBezTo>
                      <a:pt x="1095" y="255"/>
                      <a:pt x="1095" y="250"/>
                      <a:pt x="1095" y="249"/>
                    </a:cubicBezTo>
                    <a:cubicBezTo>
                      <a:pt x="1095" y="238"/>
                      <a:pt x="1095" y="225"/>
                      <a:pt x="1095" y="208"/>
                    </a:cubicBezTo>
                    <a:cubicBezTo>
                      <a:pt x="1094" y="191"/>
                      <a:pt x="1093" y="174"/>
                      <a:pt x="1092" y="155"/>
                    </a:cubicBezTo>
                    <a:cubicBezTo>
                      <a:pt x="1090" y="137"/>
                      <a:pt x="1088" y="118"/>
                      <a:pt x="1084" y="100"/>
                    </a:cubicBezTo>
                    <a:cubicBezTo>
                      <a:pt x="1080" y="81"/>
                      <a:pt x="1076" y="64"/>
                      <a:pt x="1069" y="49"/>
                    </a:cubicBezTo>
                    <a:cubicBezTo>
                      <a:pt x="1063" y="34"/>
                      <a:pt x="1055" y="22"/>
                      <a:pt x="1046" y="13"/>
                    </a:cubicBezTo>
                    <a:cubicBezTo>
                      <a:pt x="1037" y="4"/>
                      <a:pt x="1026" y="0"/>
                      <a:pt x="1013" y="0"/>
                    </a:cubicBezTo>
                    <a:close/>
                    <a:moveTo>
                      <a:pt x="2472" y="30"/>
                    </a:moveTo>
                    <a:cubicBezTo>
                      <a:pt x="2452" y="30"/>
                      <a:pt x="2437" y="36"/>
                      <a:pt x="2426" y="49"/>
                    </a:cubicBezTo>
                    <a:cubicBezTo>
                      <a:pt x="2415" y="62"/>
                      <a:pt x="2407" y="78"/>
                      <a:pt x="2401" y="96"/>
                    </a:cubicBezTo>
                    <a:cubicBezTo>
                      <a:pt x="2396" y="114"/>
                      <a:pt x="2393" y="133"/>
                      <a:pt x="2392" y="153"/>
                    </a:cubicBezTo>
                    <a:cubicBezTo>
                      <a:pt x="2391" y="173"/>
                      <a:pt x="2390" y="190"/>
                      <a:pt x="2389" y="205"/>
                    </a:cubicBezTo>
                    <a:cubicBezTo>
                      <a:pt x="2388" y="220"/>
                      <a:pt x="2387" y="234"/>
                      <a:pt x="2387" y="249"/>
                    </a:cubicBezTo>
                    <a:cubicBezTo>
                      <a:pt x="2387" y="263"/>
                      <a:pt x="2387" y="277"/>
                      <a:pt x="2387" y="292"/>
                    </a:cubicBezTo>
                    <a:cubicBezTo>
                      <a:pt x="2387" y="298"/>
                      <a:pt x="2387" y="307"/>
                      <a:pt x="2387" y="320"/>
                    </a:cubicBezTo>
                    <a:cubicBezTo>
                      <a:pt x="2387" y="332"/>
                      <a:pt x="2388" y="345"/>
                      <a:pt x="2389" y="358"/>
                    </a:cubicBezTo>
                    <a:cubicBezTo>
                      <a:pt x="2390" y="372"/>
                      <a:pt x="2391" y="384"/>
                      <a:pt x="2393" y="395"/>
                    </a:cubicBezTo>
                    <a:cubicBezTo>
                      <a:pt x="2394" y="407"/>
                      <a:pt x="2397" y="415"/>
                      <a:pt x="2400" y="419"/>
                    </a:cubicBezTo>
                    <a:cubicBezTo>
                      <a:pt x="2404" y="427"/>
                      <a:pt x="2412" y="432"/>
                      <a:pt x="2422" y="436"/>
                    </a:cubicBezTo>
                    <a:cubicBezTo>
                      <a:pt x="2432" y="439"/>
                      <a:pt x="2443" y="442"/>
                      <a:pt x="2455" y="443"/>
                    </a:cubicBezTo>
                    <a:cubicBezTo>
                      <a:pt x="2466" y="444"/>
                      <a:pt x="2478" y="445"/>
                      <a:pt x="2490" y="445"/>
                    </a:cubicBezTo>
                    <a:cubicBezTo>
                      <a:pt x="2501" y="446"/>
                      <a:pt x="2511" y="446"/>
                      <a:pt x="2519" y="446"/>
                    </a:cubicBezTo>
                    <a:cubicBezTo>
                      <a:pt x="2536" y="446"/>
                      <a:pt x="2553" y="446"/>
                      <a:pt x="2570" y="445"/>
                    </a:cubicBezTo>
                    <a:cubicBezTo>
                      <a:pt x="2587" y="445"/>
                      <a:pt x="2604" y="444"/>
                      <a:pt x="2621" y="443"/>
                    </a:cubicBezTo>
                    <a:lnTo>
                      <a:pt x="2621" y="443"/>
                    </a:lnTo>
                    <a:cubicBezTo>
                      <a:pt x="2619" y="469"/>
                      <a:pt x="2618" y="495"/>
                      <a:pt x="2616" y="520"/>
                    </a:cubicBezTo>
                    <a:cubicBezTo>
                      <a:pt x="2615" y="546"/>
                      <a:pt x="2614" y="572"/>
                      <a:pt x="2614" y="599"/>
                    </a:cubicBezTo>
                    <a:cubicBezTo>
                      <a:pt x="2614" y="610"/>
                      <a:pt x="2614" y="624"/>
                      <a:pt x="2616" y="643"/>
                    </a:cubicBezTo>
                    <a:cubicBezTo>
                      <a:pt x="2617" y="661"/>
                      <a:pt x="2620" y="680"/>
                      <a:pt x="2625" y="698"/>
                    </a:cubicBezTo>
                    <a:cubicBezTo>
                      <a:pt x="2629" y="716"/>
                      <a:pt x="2636" y="732"/>
                      <a:pt x="2645" y="746"/>
                    </a:cubicBezTo>
                    <a:cubicBezTo>
                      <a:pt x="2653" y="759"/>
                      <a:pt x="2666" y="766"/>
                      <a:pt x="2681" y="766"/>
                    </a:cubicBezTo>
                    <a:cubicBezTo>
                      <a:pt x="2697" y="766"/>
                      <a:pt x="2710" y="759"/>
                      <a:pt x="2720" y="744"/>
                    </a:cubicBezTo>
                    <a:cubicBezTo>
                      <a:pt x="2729" y="729"/>
                      <a:pt x="2736" y="712"/>
                      <a:pt x="2741" y="693"/>
                    </a:cubicBezTo>
                    <a:cubicBezTo>
                      <a:pt x="2746" y="673"/>
                      <a:pt x="2749" y="653"/>
                      <a:pt x="2750" y="633"/>
                    </a:cubicBezTo>
                    <a:cubicBezTo>
                      <a:pt x="2752" y="612"/>
                      <a:pt x="2753" y="596"/>
                      <a:pt x="2754" y="584"/>
                    </a:cubicBezTo>
                    <a:cubicBezTo>
                      <a:pt x="2756" y="560"/>
                      <a:pt x="2758" y="535"/>
                      <a:pt x="2760" y="510"/>
                    </a:cubicBezTo>
                    <a:cubicBezTo>
                      <a:pt x="2762" y="485"/>
                      <a:pt x="2764" y="459"/>
                      <a:pt x="2767" y="434"/>
                    </a:cubicBezTo>
                    <a:cubicBezTo>
                      <a:pt x="2796" y="431"/>
                      <a:pt x="2826" y="427"/>
                      <a:pt x="2857" y="419"/>
                    </a:cubicBezTo>
                    <a:cubicBezTo>
                      <a:pt x="2873" y="416"/>
                      <a:pt x="2885" y="410"/>
                      <a:pt x="2894" y="400"/>
                    </a:cubicBezTo>
                    <a:cubicBezTo>
                      <a:pt x="2903" y="390"/>
                      <a:pt x="2908" y="377"/>
                      <a:pt x="2908" y="360"/>
                    </a:cubicBezTo>
                    <a:cubicBezTo>
                      <a:pt x="2908" y="344"/>
                      <a:pt x="2903" y="331"/>
                      <a:pt x="2895" y="320"/>
                    </a:cubicBezTo>
                    <a:cubicBezTo>
                      <a:pt x="2887" y="309"/>
                      <a:pt x="2875" y="302"/>
                      <a:pt x="2859" y="298"/>
                    </a:cubicBezTo>
                    <a:cubicBezTo>
                      <a:pt x="2845" y="295"/>
                      <a:pt x="2831" y="292"/>
                      <a:pt x="2817" y="291"/>
                    </a:cubicBezTo>
                    <a:cubicBezTo>
                      <a:pt x="2803" y="289"/>
                      <a:pt x="2789" y="287"/>
                      <a:pt x="2775" y="286"/>
                    </a:cubicBezTo>
                    <a:cubicBezTo>
                      <a:pt x="2777" y="258"/>
                      <a:pt x="2778" y="230"/>
                      <a:pt x="2778" y="202"/>
                    </a:cubicBezTo>
                    <a:cubicBezTo>
                      <a:pt x="2778" y="183"/>
                      <a:pt x="2777" y="164"/>
                      <a:pt x="2777" y="144"/>
                    </a:cubicBezTo>
                    <a:cubicBezTo>
                      <a:pt x="2776" y="124"/>
                      <a:pt x="2774" y="106"/>
                      <a:pt x="2771" y="87"/>
                    </a:cubicBezTo>
                    <a:cubicBezTo>
                      <a:pt x="2768" y="73"/>
                      <a:pt x="2763" y="61"/>
                      <a:pt x="2756" y="50"/>
                    </a:cubicBezTo>
                    <a:cubicBezTo>
                      <a:pt x="2749" y="40"/>
                      <a:pt x="2737" y="35"/>
                      <a:pt x="2720" y="35"/>
                    </a:cubicBezTo>
                    <a:cubicBezTo>
                      <a:pt x="2706" y="35"/>
                      <a:pt x="2693" y="39"/>
                      <a:pt x="2682" y="47"/>
                    </a:cubicBezTo>
                    <a:cubicBezTo>
                      <a:pt x="2671" y="55"/>
                      <a:pt x="2663" y="65"/>
                      <a:pt x="2658" y="78"/>
                    </a:cubicBezTo>
                    <a:cubicBezTo>
                      <a:pt x="2655" y="83"/>
                      <a:pt x="2652" y="96"/>
                      <a:pt x="2650" y="116"/>
                    </a:cubicBezTo>
                    <a:cubicBezTo>
                      <a:pt x="2647" y="135"/>
                      <a:pt x="2645" y="156"/>
                      <a:pt x="2642" y="179"/>
                    </a:cubicBezTo>
                    <a:cubicBezTo>
                      <a:pt x="2639" y="201"/>
                      <a:pt x="2637" y="222"/>
                      <a:pt x="2636" y="242"/>
                    </a:cubicBezTo>
                    <a:cubicBezTo>
                      <a:pt x="2634" y="262"/>
                      <a:pt x="2633" y="275"/>
                      <a:pt x="2632" y="282"/>
                    </a:cubicBezTo>
                    <a:cubicBezTo>
                      <a:pt x="2613" y="283"/>
                      <a:pt x="2595" y="284"/>
                      <a:pt x="2576" y="285"/>
                    </a:cubicBezTo>
                    <a:cubicBezTo>
                      <a:pt x="2558" y="286"/>
                      <a:pt x="2539" y="287"/>
                      <a:pt x="2520" y="289"/>
                    </a:cubicBezTo>
                    <a:cubicBezTo>
                      <a:pt x="2523" y="270"/>
                      <a:pt x="2526" y="250"/>
                      <a:pt x="2527" y="231"/>
                    </a:cubicBezTo>
                    <a:cubicBezTo>
                      <a:pt x="2529" y="211"/>
                      <a:pt x="2530" y="192"/>
                      <a:pt x="2530" y="172"/>
                    </a:cubicBezTo>
                    <a:cubicBezTo>
                      <a:pt x="2530" y="164"/>
                      <a:pt x="2529" y="152"/>
                      <a:pt x="2528" y="136"/>
                    </a:cubicBezTo>
                    <a:cubicBezTo>
                      <a:pt x="2527" y="120"/>
                      <a:pt x="2524" y="104"/>
                      <a:pt x="2520" y="88"/>
                    </a:cubicBezTo>
                    <a:cubicBezTo>
                      <a:pt x="2515" y="73"/>
                      <a:pt x="2509" y="59"/>
                      <a:pt x="2502" y="47"/>
                    </a:cubicBezTo>
                    <a:cubicBezTo>
                      <a:pt x="2494" y="36"/>
                      <a:pt x="2485" y="30"/>
                      <a:pt x="2472" y="30"/>
                    </a:cubicBezTo>
                    <a:close/>
                    <a:moveTo>
                      <a:pt x="1573" y="34"/>
                    </a:moveTo>
                    <a:cubicBezTo>
                      <a:pt x="1555" y="34"/>
                      <a:pt x="1540" y="41"/>
                      <a:pt x="1527" y="56"/>
                    </a:cubicBezTo>
                    <a:cubicBezTo>
                      <a:pt x="1515" y="70"/>
                      <a:pt x="1504" y="89"/>
                      <a:pt x="1495" y="112"/>
                    </a:cubicBezTo>
                    <a:cubicBezTo>
                      <a:pt x="1486" y="135"/>
                      <a:pt x="1478" y="161"/>
                      <a:pt x="1473" y="189"/>
                    </a:cubicBezTo>
                    <a:cubicBezTo>
                      <a:pt x="1467" y="218"/>
                      <a:pt x="1463" y="246"/>
                      <a:pt x="1459" y="273"/>
                    </a:cubicBezTo>
                    <a:cubicBezTo>
                      <a:pt x="1456" y="300"/>
                      <a:pt x="1454" y="326"/>
                      <a:pt x="1453" y="349"/>
                    </a:cubicBezTo>
                    <a:cubicBezTo>
                      <a:pt x="1452" y="373"/>
                      <a:pt x="1452" y="390"/>
                      <a:pt x="1452" y="403"/>
                    </a:cubicBezTo>
                    <a:cubicBezTo>
                      <a:pt x="1452" y="414"/>
                      <a:pt x="1452" y="431"/>
                      <a:pt x="1453" y="454"/>
                    </a:cubicBezTo>
                    <a:cubicBezTo>
                      <a:pt x="1454" y="477"/>
                      <a:pt x="1456" y="503"/>
                      <a:pt x="1458" y="530"/>
                    </a:cubicBezTo>
                    <a:cubicBezTo>
                      <a:pt x="1460" y="558"/>
                      <a:pt x="1464" y="586"/>
                      <a:pt x="1469" y="616"/>
                    </a:cubicBezTo>
                    <a:cubicBezTo>
                      <a:pt x="1474" y="645"/>
                      <a:pt x="1480" y="672"/>
                      <a:pt x="1487" y="695"/>
                    </a:cubicBezTo>
                    <a:cubicBezTo>
                      <a:pt x="1495" y="719"/>
                      <a:pt x="1504" y="739"/>
                      <a:pt x="1516" y="754"/>
                    </a:cubicBezTo>
                    <a:cubicBezTo>
                      <a:pt x="1527" y="769"/>
                      <a:pt x="1541" y="777"/>
                      <a:pt x="1556" y="777"/>
                    </a:cubicBezTo>
                    <a:cubicBezTo>
                      <a:pt x="1572" y="777"/>
                      <a:pt x="1585" y="773"/>
                      <a:pt x="1595" y="764"/>
                    </a:cubicBezTo>
                    <a:cubicBezTo>
                      <a:pt x="1605" y="756"/>
                      <a:pt x="1612" y="745"/>
                      <a:pt x="1617" y="733"/>
                    </a:cubicBezTo>
                    <a:cubicBezTo>
                      <a:pt x="1622" y="721"/>
                      <a:pt x="1625" y="707"/>
                      <a:pt x="1626" y="692"/>
                    </a:cubicBezTo>
                    <a:cubicBezTo>
                      <a:pt x="1628" y="678"/>
                      <a:pt x="1628" y="665"/>
                      <a:pt x="1628" y="653"/>
                    </a:cubicBezTo>
                    <a:cubicBezTo>
                      <a:pt x="1628" y="606"/>
                      <a:pt x="1627" y="559"/>
                      <a:pt x="1624" y="513"/>
                    </a:cubicBezTo>
                    <a:cubicBezTo>
                      <a:pt x="1621" y="467"/>
                      <a:pt x="1620" y="421"/>
                      <a:pt x="1620" y="375"/>
                    </a:cubicBezTo>
                    <a:cubicBezTo>
                      <a:pt x="1620" y="339"/>
                      <a:pt x="1621" y="303"/>
                      <a:pt x="1624" y="268"/>
                    </a:cubicBezTo>
                    <a:cubicBezTo>
                      <a:pt x="1627" y="232"/>
                      <a:pt x="1628" y="197"/>
                      <a:pt x="1628" y="162"/>
                    </a:cubicBezTo>
                    <a:cubicBezTo>
                      <a:pt x="1628" y="151"/>
                      <a:pt x="1628" y="139"/>
                      <a:pt x="1627" y="124"/>
                    </a:cubicBezTo>
                    <a:cubicBezTo>
                      <a:pt x="1627" y="109"/>
                      <a:pt x="1625" y="95"/>
                      <a:pt x="1622" y="82"/>
                    </a:cubicBezTo>
                    <a:cubicBezTo>
                      <a:pt x="1618" y="69"/>
                      <a:pt x="1613" y="57"/>
                      <a:pt x="1605" y="48"/>
                    </a:cubicBezTo>
                    <a:cubicBezTo>
                      <a:pt x="1598" y="38"/>
                      <a:pt x="1587" y="34"/>
                      <a:pt x="1573" y="34"/>
                    </a:cubicBezTo>
                    <a:close/>
                    <a:moveTo>
                      <a:pt x="635" y="186"/>
                    </a:moveTo>
                    <a:cubicBezTo>
                      <a:pt x="616" y="186"/>
                      <a:pt x="596" y="189"/>
                      <a:pt x="573" y="196"/>
                    </a:cubicBezTo>
                    <a:cubicBezTo>
                      <a:pt x="551" y="203"/>
                      <a:pt x="530" y="213"/>
                      <a:pt x="511" y="225"/>
                    </a:cubicBezTo>
                    <a:cubicBezTo>
                      <a:pt x="492" y="237"/>
                      <a:pt x="476" y="251"/>
                      <a:pt x="463" y="269"/>
                    </a:cubicBezTo>
                    <a:cubicBezTo>
                      <a:pt x="450" y="287"/>
                      <a:pt x="444" y="306"/>
                      <a:pt x="444" y="328"/>
                    </a:cubicBezTo>
                    <a:cubicBezTo>
                      <a:pt x="444" y="342"/>
                      <a:pt x="449" y="354"/>
                      <a:pt x="459" y="363"/>
                    </a:cubicBezTo>
                    <a:cubicBezTo>
                      <a:pt x="469" y="372"/>
                      <a:pt x="481" y="376"/>
                      <a:pt x="496" y="376"/>
                    </a:cubicBezTo>
                    <a:cubicBezTo>
                      <a:pt x="509" y="376"/>
                      <a:pt x="520" y="374"/>
                      <a:pt x="531" y="368"/>
                    </a:cubicBezTo>
                    <a:cubicBezTo>
                      <a:pt x="541" y="363"/>
                      <a:pt x="552" y="356"/>
                      <a:pt x="562" y="350"/>
                    </a:cubicBezTo>
                    <a:cubicBezTo>
                      <a:pt x="572" y="343"/>
                      <a:pt x="583" y="337"/>
                      <a:pt x="595" y="331"/>
                    </a:cubicBezTo>
                    <a:cubicBezTo>
                      <a:pt x="607" y="326"/>
                      <a:pt x="621" y="323"/>
                      <a:pt x="637" y="323"/>
                    </a:cubicBezTo>
                    <a:cubicBezTo>
                      <a:pt x="657" y="323"/>
                      <a:pt x="673" y="329"/>
                      <a:pt x="684" y="341"/>
                    </a:cubicBezTo>
                    <a:cubicBezTo>
                      <a:pt x="695" y="354"/>
                      <a:pt x="701" y="370"/>
                      <a:pt x="701" y="390"/>
                    </a:cubicBezTo>
                    <a:cubicBezTo>
                      <a:pt x="701" y="393"/>
                      <a:pt x="701" y="396"/>
                      <a:pt x="700" y="399"/>
                    </a:cubicBezTo>
                    <a:cubicBezTo>
                      <a:pt x="700" y="402"/>
                      <a:pt x="700" y="404"/>
                      <a:pt x="700" y="408"/>
                    </a:cubicBezTo>
                    <a:cubicBezTo>
                      <a:pt x="675" y="411"/>
                      <a:pt x="647" y="417"/>
                      <a:pt x="615" y="427"/>
                    </a:cubicBezTo>
                    <a:cubicBezTo>
                      <a:pt x="584" y="437"/>
                      <a:pt x="554" y="450"/>
                      <a:pt x="526" y="467"/>
                    </a:cubicBezTo>
                    <a:cubicBezTo>
                      <a:pt x="498" y="483"/>
                      <a:pt x="474" y="503"/>
                      <a:pt x="455" y="527"/>
                    </a:cubicBezTo>
                    <a:cubicBezTo>
                      <a:pt x="436" y="550"/>
                      <a:pt x="426" y="578"/>
                      <a:pt x="426" y="609"/>
                    </a:cubicBezTo>
                    <a:cubicBezTo>
                      <a:pt x="426" y="626"/>
                      <a:pt x="430" y="644"/>
                      <a:pt x="438" y="662"/>
                    </a:cubicBezTo>
                    <a:cubicBezTo>
                      <a:pt x="446" y="680"/>
                      <a:pt x="456" y="696"/>
                      <a:pt x="469" y="710"/>
                    </a:cubicBezTo>
                    <a:cubicBezTo>
                      <a:pt x="482" y="725"/>
                      <a:pt x="497" y="736"/>
                      <a:pt x="514" y="746"/>
                    </a:cubicBezTo>
                    <a:cubicBezTo>
                      <a:pt x="531" y="755"/>
                      <a:pt x="549" y="759"/>
                      <a:pt x="568" y="759"/>
                    </a:cubicBezTo>
                    <a:cubicBezTo>
                      <a:pt x="595" y="759"/>
                      <a:pt x="622" y="754"/>
                      <a:pt x="648" y="744"/>
                    </a:cubicBezTo>
                    <a:cubicBezTo>
                      <a:pt x="675" y="733"/>
                      <a:pt x="698" y="719"/>
                      <a:pt x="719" y="701"/>
                    </a:cubicBezTo>
                    <a:lnTo>
                      <a:pt x="719" y="701"/>
                    </a:lnTo>
                    <a:cubicBezTo>
                      <a:pt x="719" y="724"/>
                      <a:pt x="725" y="744"/>
                      <a:pt x="738" y="759"/>
                    </a:cubicBezTo>
                    <a:cubicBezTo>
                      <a:pt x="751" y="775"/>
                      <a:pt x="769" y="783"/>
                      <a:pt x="793" y="783"/>
                    </a:cubicBezTo>
                    <a:cubicBezTo>
                      <a:pt x="811" y="783"/>
                      <a:pt x="825" y="776"/>
                      <a:pt x="834" y="763"/>
                    </a:cubicBezTo>
                    <a:cubicBezTo>
                      <a:pt x="844" y="750"/>
                      <a:pt x="851" y="735"/>
                      <a:pt x="856" y="717"/>
                    </a:cubicBezTo>
                    <a:cubicBezTo>
                      <a:pt x="861" y="699"/>
                      <a:pt x="863" y="680"/>
                      <a:pt x="864" y="662"/>
                    </a:cubicBezTo>
                    <a:cubicBezTo>
                      <a:pt x="865" y="643"/>
                      <a:pt x="866" y="627"/>
                      <a:pt x="866" y="616"/>
                    </a:cubicBezTo>
                    <a:cubicBezTo>
                      <a:pt x="866" y="589"/>
                      <a:pt x="865" y="562"/>
                      <a:pt x="864" y="533"/>
                    </a:cubicBezTo>
                    <a:cubicBezTo>
                      <a:pt x="862" y="505"/>
                      <a:pt x="860" y="477"/>
                      <a:pt x="856" y="448"/>
                    </a:cubicBezTo>
                    <a:cubicBezTo>
                      <a:pt x="852" y="420"/>
                      <a:pt x="847" y="392"/>
                      <a:pt x="839" y="365"/>
                    </a:cubicBezTo>
                    <a:cubicBezTo>
                      <a:pt x="832" y="338"/>
                      <a:pt x="823" y="313"/>
                      <a:pt x="811" y="289"/>
                    </a:cubicBezTo>
                    <a:cubicBezTo>
                      <a:pt x="803" y="272"/>
                      <a:pt x="793" y="257"/>
                      <a:pt x="780" y="244"/>
                    </a:cubicBezTo>
                    <a:cubicBezTo>
                      <a:pt x="768" y="231"/>
                      <a:pt x="753" y="221"/>
                      <a:pt x="738" y="212"/>
                    </a:cubicBezTo>
                    <a:cubicBezTo>
                      <a:pt x="722" y="203"/>
                      <a:pt x="706" y="197"/>
                      <a:pt x="688" y="192"/>
                    </a:cubicBezTo>
                    <a:cubicBezTo>
                      <a:pt x="670" y="188"/>
                      <a:pt x="653" y="186"/>
                      <a:pt x="635" y="186"/>
                    </a:cubicBezTo>
                    <a:close/>
                    <a:moveTo>
                      <a:pt x="379" y="18"/>
                    </a:moveTo>
                    <a:cubicBezTo>
                      <a:pt x="366" y="18"/>
                      <a:pt x="348" y="19"/>
                      <a:pt x="324" y="21"/>
                    </a:cubicBezTo>
                    <a:cubicBezTo>
                      <a:pt x="300" y="23"/>
                      <a:pt x="274" y="26"/>
                      <a:pt x="246" y="30"/>
                    </a:cubicBezTo>
                    <a:cubicBezTo>
                      <a:pt x="218" y="34"/>
                      <a:pt x="189" y="40"/>
                      <a:pt x="160" y="48"/>
                    </a:cubicBezTo>
                    <a:cubicBezTo>
                      <a:pt x="131" y="55"/>
                      <a:pt x="105" y="64"/>
                      <a:pt x="81" y="75"/>
                    </a:cubicBezTo>
                    <a:cubicBezTo>
                      <a:pt x="57" y="86"/>
                      <a:pt x="38" y="99"/>
                      <a:pt x="22" y="113"/>
                    </a:cubicBezTo>
                    <a:cubicBezTo>
                      <a:pt x="7" y="128"/>
                      <a:pt x="0" y="145"/>
                      <a:pt x="0" y="165"/>
                    </a:cubicBezTo>
                    <a:cubicBezTo>
                      <a:pt x="0" y="176"/>
                      <a:pt x="4" y="186"/>
                      <a:pt x="12" y="193"/>
                    </a:cubicBezTo>
                    <a:cubicBezTo>
                      <a:pt x="21" y="201"/>
                      <a:pt x="31" y="207"/>
                      <a:pt x="42" y="211"/>
                    </a:cubicBezTo>
                    <a:cubicBezTo>
                      <a:pt x="54" y="215"/>
                      <a:pt x="66" y="218"/>
                      <a:pt x="79" y="220"/>
                    </a:cubicBezTo>
                    <a:cubicBezTo>
                      <a:pt x="92" y="221"/>
                      <a:pt x="102" y="222"/>
                      <a:pt x="110" y="222"/>
                    </a:cubicBezTo>
                    <a:cubicBezTo>
                      <a:pt x="120" y="222"/>
                      <a:pt x="129" y="222"/>
                      <a:pt x="139" y="221"/>
                    </a:cubicBezTo>
                    <a:cubicBezTo>
                      <a:pt x="148" y="221"/>
                      <a:pt x="157" y="220"/>
                      <a:pt x="166" y="218"/>
                    </a:cubicBezTo>
                    <a:lnTo>
                      <a:pt x="166" y="218"/>
                    </a:lnTo>
                    <a:cubicBezTo>
                      <a:pt x="166" y="251"/>
                      <a:pt x="166" y="284"/>
                      <a:pt x="166" y="316"/>
                    </a:cubicBezTo>
                    <a:cubicBezTo>
                      <a:pt x="166" y="348"/>
                      <a:pt x="166" y="380"/>
                      <a:pt x="166" y="414"/>
                    </a:cubicBezTo>
                    <a:cubicBezTo>
                      <a:pt x="166" y="453"/>
                      <a:pt x="166" y="493"/>
                      <a:pt x="166" y="532"/>
                    </a:cubicBezTo>
                    <a:cubicBezTo>
                      <a:pt x="167" y="572"/>
                      <a:pt x="168" y="611"/>
                      <a:pt x="169" y="650"/>
                    </a:cubicBezTo>
                    <a:cubicBezTo>
                      <a:pt x="169" y="662"/>
                      <a:pt x="170" y="676"/>
                      <a:pt x="172" y="691"/>
                    </a:cubicBezTo>
                    <a:cubicBezTo>
                      <a:pt x="174" y="707"/>
                      <a:pt x="178" y="721"/>
                      <a:pt x="184" y="735"/>
                    </a:cubicBezTo>
                    <a:cubicBezTo>
                      <a:pt x="189" y="749"/>
                      <a:pt x="197" y="760"/>
                      <a:pt x="207" y="770"/>
                    </a:cubicBezTo>
                    <a:cubicBezTo>
                      <a:pt x="217" y="779"/>
                      <a:pt x="231" y="784"/>
                      <a:pt x="248" y="784"/>
                    </a:cubicBezTo>
                    <a:cubicBezTo>
                      <a:pt x="262" y="784"/>
                      <a:pt x="274" y="779"/>
                      <a:pt x="284" y="771"/>
                    </a:cubicBezTo>
                    <a:cubicBezTo>
                      <a:pt x="293" y="763"/>
                      <a:pt x="301" y="752"/>
                      <a:pt x="307" y="740"/>
                    </a:cubicBezTo>
                    <a:cubicBezTo>
                      <a:pt x="312" y="727"/>
                      <a:pt x="316" y="714"/>
                      <a:pt x="318" y="700"/>
                    </a:cubicBezTo>
                    <a:cubicBezTo>
                      <a:pt x="321" y="686"/>
                      <a:pt x="322" y="673"/>
                      <a:pt x="322" y="662"/>
                    </a:cubicBezTo>
                    <a:cubicBezTo>
                      <a:pt x="322" y="636"/>
                      <a:pt x="321" y="610"/>
                      <a:pt x="320" y="583"/>
                    </a:cubicBezTo>
                    <a:cubicBezTo>
                      <a:pt x="319" y="557"/>
                      <a:pt x="318" y="531"/>
                      <a:pt x="318" y="504"/>
                    </a:cubicBezTo>
                    <a:cubicBezTo>
                      <a:pt x="318" y="454"/>
                      <a:pt x="319" y="404"/>
                      <a:pt x="322" y="354"/>
                    </a:cubicBezTo>
                    <a:cubicBezTo>
                      <a:pt x="325" y="305"/>
                      <a:pt x="329" y="255"/>
                      <a:pt x="334" y="205"/>
                    </a:cubicBezTo>
                    <a:cubicBezTo>
                      <a:pt x="347" y="202"/>
                      <a:pt x="362" y="197"/>
                      <a:pt x="381" y="191"/>
                    </a:cubicBezTo>
                    <a:cubicBezTo>
                      <a:pt x="400" y="184"/>
                      <a:pt x="419" y="176"/>
                      <a:pt x="437" y="166"/>
                    </a:cubicBezTo>
                    <a:cubicBezTo>
                      <a:pt x="454" y="156"/>
                      <a:pt x="470" y="144"/>
                      <a:pt x="482" y="131"/>
                    </a:cubicBezTo>
                    <a:cubicBezTo>
                      <a:pt x="495" y="118"/>
                      <a:pt x="501" y="103"/>
                      <a:pt x="501" y="86"/>
                    </a:cubicBezTo>
                    <a:cubicBezTo>
                      <a:pt x="501" y="70"/>
                      <a:pt x="497" y="57"/>
                      <a:pt x="489" y="48"/>
                    </a:cubicBezTo>
                    <a:cubicBezTo>
                      <a:pt x="481" y="39"/>
                      <a:pt x="471" y="32"/>
                      <a:pt x="458" y="28"/>
                    </a:cubicBezTo>
                    <a:cubicBezTo>
                      <a:pt x="446" y="23"/>
                      <a:pt x="433" y="20"/>
                      <a:pt x="419" y="20"/>
                    </a:cubicBezTo>
                    <a:cubicBezTo>
                      <a:pt x="405" y="19"/>
                      <a:pt x="392" y="18"/>
                      <a:pt x="379" y="18"/>
                    </a:cubicBezTo>
                    <a:close/>
                  </a:path>
                </a:pathLst>
              </a:custGeom>
              <a:solidFill>
                <a:srgbClr val="000000"/>
              </a:solidFill>
              <a:ln w="19050" cap="flat">
                <a:solidFill>
                  <a:srgbClr val="FFFFFF"/>
                </a:solidFill>
                <a:prstDash val="solid"/>
                <a:round/>
                <a:headEnd type="none" w="med" len="med"/>
                <a:tailEnd type="none" w="med" len="med"/>
              </a:ln>
            </p:spPr>
          </p:sp>
          <p:sp>
            <p:nvSpPr>
              <p:cNvPr id="27" name="Shape 27"/>
              <p:cNvSpPr/>
              <p:nvPr/>
            </p:nvSpPr>
            <p:spPr>
              <a:xfrm>
                <a:off x="2497975" y="2465550"/>
                <a:ext cx="3010923" cy="414674"/>
              </a:xfrm>
              <a:custGeom>
                <a:avLst/>
                <a:gdLst/>
                <a:ahLst/>
                <a:cxnLst/>
                <a:rect l="0" t="0" r="0" b="0"/>
                <a:pathLst>
                  <a:path w="6363" h="818" extrusionOk="0">
                    <a:moveTo>
                      <a:pt x="1347" y="9"/>
                    </a:moveTo>
                    <a:cubicBezTo>
                      <a:pt x="1324" y="9"/>
                      <a:pt x="1304" y="17"/>
                      <a:pt x="1286" y="32"/>
                    </a:cubicBezTo>
                    <a:cubicBezTo>
                      <a:pt x="1268" y="46"/>
                      <a:pt x="1257" y="64"/>
                      <a:pt x="1252" y="85"/>
                    </a:cubicBezTo>
                    <a:cubicBezTo>
                      <a:pt x="1250" y="93"/>
                      <a:pt x="1250" y="100"/>
                      <a:pt x="1250" y="106"/>
                    </a:cubicBezTo>
                    <a:cubicBezTo>
                      <a:pt x="1250" y="120"/>
                      <a:pt x="1254" y="133"/>
                      <a:pt x="1262" y="144"/>
                    </a:cubicBezTo>
                    <a:cubicBezTo>
                      <a:pt x="1275" y="162"/>
                      <a:pt x="1293" y="171"/>
                      <a:pt x="1317" y="171"/>
                    </a:cubicBezTo>
                    <a:cubicBezTo>
                      <a:pt x="1338" y="171"/>
                      <a:pt x="1358" y="163"/>
                      <a:pt x="1376" y="148"/>
                    </a:cubicBezTo>
                    <a:cubicBezTo>
                      <a:pt x="1393" y="135"/>
                      <a:pt x="1404" y="117"/>
                      <a:pt x="1410" y="95"/>
                    </a:cubicBezTo>
                    <a:cubicBezTo>
                      <a:pt x="1412" y="87"/>
                      <a:pt x="1413" y="81"/>
                      <a:pt x="1413" y="76"/>
                    </a:cubicBezTo>
                    <a:cubicBezTo>
                      <a:pt x="1413" y="61"/>
                      <a:pt x="1408" y="48"/>
                      <a:pt x="1400" y="35"/>
                    </a:cubicBezTo>
                    <a:cubicBezTo>
                      <a:pt x="1387" y="18"/>
                      <a:pt x="1369" y="9"/>
                      <a:pt x="1347" y="9"/>
                    </a:cubicBezTo>
                    <a:close/>
                    <a:moveTo>
                      <a:pt x="5496" y="9"/>
                    </a:moveTo>
                    <a:cubicBezTo>
                      <a:pt x="5473" y="9"/>
                      <a:pt x="5453" y="17"/>
                      <a:pt x="5435" y="32"/>
                    </a:cubicBezTo>
                    <a:cubicBezTo>
                      <a:pt x="5417" y="46"/>
                      <a:pt x="5406" y="64"/>
                      <a:pt x="5401" y="85"/>
                    </a:cubicBezTo>
                    <a:cubicBezTo>
                      <a:pt x="5399" y="93"/>
                      <a:pt x="5398" y="100"/>
                      <a:pt x="5398" y="106"/>
                    </a:cubicBezTo>
                    <a:cubicBezTo>
                      <a:pt x="5398" y="120"/>
                      <a:pt x="5403" y="133"/>
                      <a:pt x="5411" y="144"/>
                    </a:cubicBezTo>
                    <a:cubicBezTo>
                      <a:pt x="5424" y="162"/>
                      <a:pt x="5442" y="171"/>
                      <a:pt x="5466" y="171"/>
                    </a:cubicBezTo>
                    <a:cubicBezTo>
                      <a:pt x="5487" y="171"/>
                      <a:pt x="5507" y="163"/>
                      <a:pt x="5525" y="148"/>
                    </a:cubicBezTo>
                    <a:cubicBezTo>
                      <a:pt x="5542" y="135"/>
                      <a:pt x="5553" y="117"/>
                      <a:pt x="5559" y="95"/>
                    </a:cubicBezTo>
                    <a:cubicBezTo>
                      <a:pt x="5561" y="87"/>
                      <a:pt x="5562" y="81"/>
                      <a:pt x="5562" y="76"/>
                    </a:cubicBezTo>
                    <a:cubicBezTo>
                      <a:pt x="5562" y="61"/>
                      <a:pt x="5557" y="48"/>
                      <a:pt x="5548" y="35"/>
                    </a:cubicBezTo>
                    <a:cubicBezTo>
                      <a:pt x="5536" y="18"/>
                      <a:pt x="5518" y="9"/>
                      <a:pt x="5496" y="9"/>
                    </a:cubicBezTo>
                    <a:close/>
                    <a:moveTo>
                      <a:pt x="1724" y="209"/>
                    </a:moveTo>
                    <a:cubicBezTo>
                      <a:pt x="1644" y="209"/>
                      <a:pt x="1573" y="250"/>
                      <a:pt x="1511" y="330"/>
                    </a:cubicBezTo>
                    <a:cubicBezTo>
                      <a:pt x="1475" y="377"/>
                      <a:pt x="1450" y="435"/>
                      <a:pt x="1434" y="504"/>
                    </a:cubicBezTo>
                    <a:cubicBezTo>
                      <a:pt x="1425" y="541"/>
                      <a:pt x="1421" y="576"/>
                      <a:pt x="1421" y="607"/>
                    </a:cubicBezTo>
                    <a:cubicBezTo>
                      <a:pt x="1421" y="634"/>
                      <a:pt x="1425" y="659"/>
                      <a:pt x="1432" y="681"/>
                    </a:cubicBezTo>
                    <a:cubicBezTo>
                      <a:pt x="1460" y="765"/>
                      <a:pt x="1515" y="808"/>
                      <a:pt x="1596" y="808"/>
                    </a:cubicBezTo>
                    <a:cubicBezTo>
                      <a:pt x="1675" y="808"/>
                      <a:pt x="1746" y="768"/>
                      <a:pt x="1809" y="687"/>
                    </a:cubicBezTo>
                    <a:cubicBezTo>
                      <a:pt x="1828" y="663"/>
                      <a:pt x="1849" y="624"/>
                      <a:pt x="1870" y="572"/>
                    </a:cubicBezTo>
                    <a:lnTo>
                      <a:pt x="1830" y="572"/>
                    </a:lnTo>
                    <a:lnTo>
                      <a:pt x="1704" y="622"/>
                    </a:lnTo>
                    <a:cubicBezTo>
                      <a:pt x="1675" y="663"/>
                      <a:pt x="1645" y="683"/>
                      <a:pt x="1615" y="683"/>
                    </a:cubicBezTo>
                    <a:cubicBezTo>
                      <a:pt x="1589" y="683"/>
                      <a:pt x="1571" y="667"/>
                      <a:pt x="1562" y="634"/>
                    </a:cubicBezTo>
                    <a:cubicBezTo>
                      <a:pt x="1560" y="627"/>
                      <a:pt x="1559" y="618"/>
                      <a:pt x="1559" y="607"/>
                    </a:cubicBezTo>
                    <a:cubicBezTo>
                      <a:pt x="1559" y="583"/>
                      <a:pt x="1564" y="552"/>
                      <a:pt x="1572" y="513"/>
                    </a:cubicBezTo>
                    <a:cubicBezTo>
                      <a:pt x="1585" y="456"/>
                      <a:pt x="1601" y="415"/>
                      <a:pt x="1619" y="390"/>
                    </a:cubicBezTo>
                    <a:cubicBezTo>
                      <a:pt x="1647" y="353"/>
                      <a:pt x="1675" y="334"/>
                      <a:pt x="1705" y="334"/>
                    </a:cubicBezTo>
                    <a:cubicBezTo>
                      <a:pt x="1731" y="334"/>
                      <a:pt x="1750" y="356"/>
                      <a:pt x="1762" y="399"/>
                    </a:cubicBezTo>
                    <a:lnTo>
                      <a:pt x="1787" y="399"/>
                    </a:lnTo>
                    <a:lnTo>
                      <a:pt x="1894" y="354"/>
                    </a:lnTo>
                    <a:cubicBezTo>
                      <a:pt x="1864" y="257"/>
                      <a:pt x="1808" y="209"/>
                      <a:pt x="1724" y="209"/>
                    </a:cubicBezTo>
                    <a:close/>
                    <a:moveTo>
                      <a:pt x="2842" y="209"/>
                    </a:moveTo>
                    <a:cubicBezTo>
                      <a:pt x="2762" y="209"/>
                      <a:pt x="2691" y="250"/>
                      <a:pt x="2629" y="330"/>
                    </a:cubicBezTo>
                    <a:cubicBezTo>
                      <a:pt x="2593" y="377"/>
                      <a:pt x="2567" y="435"/>
                      <a:pt x="2552" y="504"/>
                    </a:cubicBezTo>
                    <a:cubicBezTo>
                      <a:pt x="2543" y="541"/>
                      <a:pt x="2539" y="575"/>
                      <a:pt x="2539" y="607"/>
                    </a:cubicBezTo>
                    <a:cubicBezTo>
                      <a:pt x="2539" y="634"/>
                      <a:pt x="2542" y="659"/>
                      <a:pt x="2549" y="681"/>
                    </a:cubicBezTo>
                    <a:cubicBezTo>
                      <a:pt x="2578" y="765"/>
                      <a:pt x="2632" y="808"/>
                      <a:pt x="2713" y="808"/>
                    </a:cubicBezTo>
                    <a:cubicBezTo>
                      <a:pt x="2793" y="808"/>
                      <a:pt x="2864" y="768"/>
                      <a:pt x="2927" y="687"/>
                    </a:cubicBezTo>
                    <a:cubicBezTo>
                      <a:pt x="2946" y="663"/>
                      <a:pt x="2966" y="624"/>
                      <a:pt x="2988" y="572"/>
                    </a:cubicBezTo>
                    <a:lnTo>
                      <a:pt x="2948" y="572"/>
                    </a:lnTo>
                    <a:lnTo>
                      <a:pt x="2822" y="622"/>
                    </a:lnTo>
                    <a:cubicBezTo>
                      <a:pt x="2793" y="663"/>
                      <a:pt x="2763" y="683"/>
                      <a:pt x="2733" y="683"/>
                    </a:cubicBezTo>
                    <a:cubicBezTo>
                      <a:pt x="2707" y="683"/>
                      <a:pt x="2689" y="667"/>
                      <a:pt x="2680" y="634"/>
                    </a:cubicBezTo>
                    <a:cubicBezTo>
                      <a:pt x="2678" y="627"/>
                      <a:pt x="2677" y="618"/>
                      <a:pt x="2677" y="607"/>
                    </a:cubicBezTo>
                    <a:cubicBezTo>
                      <a:pt x="2677" y="583"/>
                      <a:pt x="2681" y="552"/>
                      <a:pt x="2690" y="513"/>
                    </a:cubicBezTo>
                    <a:cubicBezTo>
                      <a:pt x="2702" y="460"/>
                      <a:pt x="2718" y="418"/>
                      <a:pt x="2737" y="389"/>
                    </a:cubicBezTo>
                    <a:cubicBezTo>
                      <a:pt x="2762" y="353"/>
                      <a:pt x="2790" y="334"/>
                      <a:pt x="2823" y="334"/>
                    </a:cubicBezTo>
                    <a:cubicBezTo>
                      <a:pt x="2845" y="334"/>
                      <a:pt x="2861" y="340"/>
                      <a:pt x="2870" y="353"/>
                    </a:cubicBezTo>
                    <a:cubicBezTo>
                      <a:pt x="2876" y="361"/>
                      <a:pt x="2879" y="370"/>
                      <a:pt x="2879" y="382"/>
                    </a:cubicBezTo>
                    <a:cubicBezTo>
                      <a:pt x="2879" y="387"/>
                      <a:pt x="2878" y="393"/>
                      <a:pt x="2877" y="399"/>
                    </a:cubicBezTo>
                    <a:cubicBezTo>
                      <a:pt x="2870" y="427"/>
                      <a:pt x="2858" y="449"/>
                      <a:pt x="2842" y="464"/>
                    </a:cubicBezTo>
                    <a:cubicBezTo>
                      <a:pt x="2826" y="479"/>
                      <a:pt x="2800" y="487"/>
                      <a:pt x="2763" y="487"/>
                    </a:cubicBezTo>
                    <a:lnTo>
                      <a:pt x="2701" y="577"/>
                    </a:lnTo>
                    <a:lnTo>
                      <a:pt x="2691" y="611"/>
                    </a:lnTo>
                    <a:lnTo>
                      <a:pt x="2756" y="611"/>
                    </a:lnTo>
                    <a:cubicBezTo>
                      <a:pt x="2823" y="611"/>
                      <a:pt x="2879" y="591"/>
                      <a:pt x="2924" y="551"/>
                    </a:cubicBezTo>
                    <a:cubicBezTo>
                      <a:pt x="2970" y="511"/>
                      <a:pt x="2999" y="464"/>
                      <a:pt x="3012" y="410"/>
                    </a:cubicBezTo>
                    <a:cubicBezTo>
                      <a:pt x="3015" y="396"/>
                      <a:pt x="3017" y="383"/>
                      <a:pt x="3017" y="369"/>
                    </a:cubicBezTo>
                    <a:cubicBezTo>
                      <a:pt x="3017" y="334"/>
                      <a:pt x="3005" y="301"/>
                      <a:pt x="2982" y="270"/>
                    </a:cubicBezTo>
                    <a:cubicBezTo>
                      <a:pt x="2951" y="230"/>
                      <a:pt x="2905" y="209"/>
                      <a:pt x="2842" y="209"/>
                    </a:cubicBezTo>
                    <a:close/>
                    <a:moveTo>
                      <a:pt x="3979" y="209"/>
                    </a:moveTo>
                    <a:cubicBezTo>
                      <a:pt x="3899" y="209"/>
                      <a:pt x="3828" y="250"/>
                      <a:pt x="3766" y="330"/>
                    </a:cubicBezTo>
                    <a:cubicBezTo>
                      <a:pt x="3730" y="377"/>
                      <a:pt x="3704" y="435"/>
                      <a:pt x="3688" y="504"/>
                    </a:cubicBezTo>
                    <a:cubicBezTo>
                      <a:pt x="3680" y="541"/>
                      <a:pt x="3675" y="575"/>
                      <a:pt x="3675" y="607"/>
                    </a:cubicBezTo>
                    <a:cubicBezTo>
                      <a:pt x="3675" y="634"/>
                      <a:pt x="3679" y="659"/>
                      <a:pt x="3686" y="681"/>
                    </a:cubicBezTo>
                    <a:cubicBezTo>
                      <a:pt x="3714" y="765"/>
                      <a:pt x="3769" y="808"/>
                      <a:pt x="3850" y="808"/>
                    </a:cubicBezTo>
                    <a:cubicBezTo>
                      <a:pt x="3930" y="808"/>
                      <a:pt x="4001" y="768"/>
                      <a:pt x="4064" y="687"/>
                    </a:cubicBezTo>
                    <a:cubicBezTo>
                      <a:pt x="4083" y="663"/>
                      <a:pt x="4103" y="624"/>
                      <a:pt x="4125" y="572"/>
                    </a:cubicBezTo>
                    <a:lnTo>
                      <a:pt x="4085" y="572"/>
                    </a:lnTo>
                    <a:lnTo>
                      <a:pt x="3959" y="622"/>
                    </a:lnTo>
                    <a:cubicBezTo>
                      <a:pt x="3929" y="663"/>
                      <a:pt x="3900" y="683"/>
                      <a:pt x="3869" y="683"/>
                    </a:cubicBezTo>
                    <a:cubicBezTo>
                      <a:pt x="3843" y="683"/>
                      <a:pt x="3826" y="667"/>
                      <a:pt x="3816" y="634"/>
                    </a:cubicBezTo>
                    <a:cubicBezTo>
                      <a:pt x="3815" y="627"/>
                      <a:pt x="3814" y="618"/>
                      <a:pt x="3814" y="607"/>
                    </a:cubicBezTo>
                    <a:cubicBezTo>
                      <a:pt x="3814" y="583"/>
                      <a:pt x="3818" y="552"/>
                      <a:pt x="3827" y="513"/>
                    </a:cubicBezTo>
                    <a:cubicBezTo>
                      <a:pt x="3839" y="460"/>
                      <a:pt x="3855" y="418"/>
                      <a:pt x="3874" y="389"/>
                    </a:cubicBezTo>
                    <a:cubicBezTo>
                      <a:pt x="3899" y="353"/>
                      <a:pt x="3927" y="334"/>
                      <a:pt x="3959" y="334"/>
                    </a:cubicBezTo>
                    <a:cubicBezTo>
                      <a:pt x="3982" y="334"/>
                      <a:pt x="3997" y="340"/>
                      <a:pt x="4006" y="353"/>
                    </a:cubicBezTo>
                    <a:cubicBezTo>
                      <a:pt x="4013" y="361"/>
                      <a:pt x="4016" y="370"/>
                      <a:pt x="4016" y="382"/>
                    </a:cubicBezTo>
                    <a:cubicBezTo>
                      <a:pt x="4016" y="387"/>
                      <a:pt x="4015" y="393"/>
                      <a:pt x="4013" y="399"/>
                    </a:cubicBezTo>
                    <a:cubicBezTo>
                      <a:pt x="4006" y="427"/>
                      <a:pt x="3995" y="449"/>
                      <a:pt x="3979" y="464"/>
                    </a:cubicBezTo>
                    <a:cubicBezTo>
                      <a:pt x="3963" y="479"/>
                      <a:pt x="3937" y="487"/>
                      <a:pt x="3900" y="487"/>
                    </a:cubicBezTo>
                    <a:lnTo>
                      <a:pt x="3838" y="577"/>
                    </a:lnTo>
                    <a:lnTo>
                      <a:pt x="3827" y="611"/>
                    </a:lnTo>
                    <a:lnTo>
                      <a:pt x="3893" y="611"/>
                    </a:lnTo>
                    <a:cubicBezTo>
                      <a:pt x="3959" y="611"/>
                      <a:pt x="4015" y="591"/>
                      <a:pt x="4061" y="551"/>
                    </a:cubicBezTo>
                    <a:cubicBezTo>
                      <a:pt x="4106" y="511"/>
                      <a:pt x="4135" y="464"/>
                      <a:pt x="4148" y="410"/>
                    </a:cubicBezTo>
                    <a:cubicBezTo>
                      <a:pt x="4152" y="396"/>
                      <a:pt x="4153" y="383"/>
                      <a:pt x="4153" y="369"/>
                    </a:cubicBezTo>
                    <a:cubicBezTo>
                      <a:pt x="4153" y="334"/>
                      <a:pt x="4142" y="301"/>
                      <a:pt x="4118" y="270"/>
                    </a:cubicBezTo>
                    <a:cubicBezTo>
                      <a:pt x="4088" y="230"/>
                      <a:pt x="4041" y="209"/>
                      <a:pt x="3979" y="209"/>
                    </a:cubicBezTo>
                    <a:close/>
                    <a:moveTo>
                      <a:pt x="400" y="9"/>
                    </a:moveTo>
                    <a:cubicBezTo>
                      <a:pt x="296" y="9"/>
                      <a:pt x="203" y="62"/>
                      <a:pt x="121" y="168"/>
                    </a:cubicBezTo>
                    <a:cubicBezTo>
                      <a:pt x="75" y="227"/>
                      <a:pt x="40" y="306"/>
                      <a:pt x="18" y="404"/>
                    </a:cubicBezTo>
                    <a:cubicBezTo>
                      <a:pt x="6" y="457"/>
                      <a:pt x="0" y="504"/>
                      <a:pt x="0" y="547"/>
                    </a:cubicBezTo>
                    <a:cubicBezTo>
                      <a:pt x="0" y="582"/>
                      <a:pt x="4" y="614"/>
                      <a:pt x="12" y="642"/>
                    </a:cubicBezTo>
                    <a:cubicBezTo>
                      <a:pt x="39" y="732"/>
                      <a:pt x="89" y="790"/>
                      <a:pt x="164" y="818"/>
                    </a:cubicBezTo>
                    <a:lnTo>
                      <a:pt x="183" y="818"/>
                    </a:lnTo>
                    <a:lnTo>
                      <a:pt x="256" y="717"/>
                    </a:lnTo>
                    <a:cubicBezTo>
                      <a:pt x="196" y="685"/>
                      <a:pt x="158" y="644"/>
                      <a:pt x="145" y="593"/>
                    </a:cubicBezTo>
                    <a:cubicBezTo>
                      <a:pt x="141" y="578"/>
                      <a:pt x="139" y="560"/>
                      <a:pt x="139" y="539"/>
                    </a:cubicBezTo>
                    <a:cubicBezTo>
                      <a:pt x="139" y="505"/>
                      <a:pt x="145" y="463"/>
                      <a:pt x="156" y="413"/>
                    </a:cubicBezTo>
                    <a:cubicBezTo>
                      <a:pt x="174" y="334"/>
                      <a:pt x="199" y="273"/>
                      <a:pt x="229" y="231"/>
                    </a:cubicBezTo>
                    <a:cubicBezTo>
                      <a:pt x="277" y="166"/>
                      <a:pt x="327" y="134"/>
                      <a:pt x="381" y="134"/>
                    </a:cubicBezTo>
                    <a:cubicBezTo>
                      <a:pt x="431" y="134"/>
                      <a:pt x="464" y="164"/>
                      <a:pt x="480" y="224"/>
                    </a:cubicBezTo>
                    <a:cubicBezTo>
                      <a:pt x="484" y="239"/>
                      <a:pt x="486" y="258"/>
                      <a:pt x="486" y="278"/>
                    </a:cubicBezTo>
                    <a:cubicBezTo>
                      <a:pt x="486" y="313"/>
                      <a:pt x="480" y="355"/>
                      <a:pt x="469" y="404"/>
                    </a:cubicBezTo>
                    <a:lnTo>
                      <a:pt x="374" y="818"/>
                    </a:lnTo>
                    <a:lnTo>
                      <a:pt x="409" y="818"/>
                    </a:lnTo>
                    <a:lnTo>
                      <a:pt x="526" y="768"/>
                    </a:lnTo>
                    <a:lnTo>
                      <a:pt x="607" y="413"/>
                    </a:lnTo>
                    <a:cubicBezTo>
                      <a:pt x="626" y="333"/>
                      <a:pt x="650" y="273"/>
                      <a:pt x="681" y="231"/>
                    </a:cubicBezTo>
                    <a:cubicBezTo>
                      <a:pt x="728" y="166"/>
                      <a:pt x="778" y="134"/>
                      <a:pt x="832" y="134"/>
                    </a:cubicBezTo>
                    <a:cubicBezTo>
                      <a:pt x="882" y="134"/>
                      <a:pt x="915" y="164"/>
                      <a:pt x="931" y="224"/>
                    </a:cubicBezTo>
                    <a:cubicBezTo>
                      <a:pt x="935" y="239"/>
                      <a:pt x="937" y="258"/>
                      <a:pt x="937" y="278"/>
                    </a:cubicBezTo>
                    <a:cubicBezTo>
                      <a:pt x="937" y="313"/>
                      <a:pt x="931" y="355"/>
                      <a:pt x="920" y="404"/>
                    </a:cubicBezTo>
                    <a:cubicBezTo>
                      <a:pt x="902" y="480"/>
                      <a:pt x="875" y="541"/>
                      <a:pt x="837" y="589"/>
                    </a:cubicBezTo>
                    <a:cubicBezTo>
                      <a:pt x="802" y="632"/>
                      <a:pt x="761" y="661"/>
                      <a:pt x="713" y="676"/>
                    </a:cubicBezTo>
                    <a:lnTo>
                      <a:pt x="652" y="764"/>
                    </a:lnTo>
                    <a:lnTo>
                      <a:pt x="645" y="798"/>
                    </a:lnTo>
                    <a:lnTo>
                      <a:pt x="952" y="798"/>
                    </a:lnTo>
                    <a:lnTo>
                      <a:pt x="1015" y="708"/>
                    </a:lnTo>
                    <a:lnTo>
                      <a:pt x="1022" y="673"/>
                    </a:lnTo>
                    <a:lnTo>
                      <a:pt x="932" y="673"/>
                    </a:lnTo>
                    <a:cubicBezTo>
                      <a:pt x="929" y="675"/>
                      <a:pt x="927" y="676"/>
                      <a:pt x="927" y="676"/>
                    </a:cubicBezTo>
                    <a:cubicBezTo>
                      <a:pt x="923" y="676"/>
                      <a:pt x="932" y="664"/>
                      <a:pt x="955" y="639"/>
                    </a:cubicBezTo>
                    <a:cubicBezTo>
                      <a:pt x="1000" y="589"/>
                      <a:pt x="1035" y="513"/>
                      <a:pt x="1058" y="413"/>
                    </a:cubicBezTo>
                    <a:cubicBezTo>
                      <a:pt x="1071" y="360"/>
                      <a:pt x="1077" y="312"/>
                      <a:pt x="1077" y="269"/>
                    </a:cubicBezTo>
                    <a:cubicBezTo>
                      <a:pt x="1077" y="234"/>
                      <a:pt x="1072" y="202"/>
                      <a:pt x="1064" y="174"/>
                    </a:cubicBezTo>
                    <a:cubicBezTo>
                      <a:pt x="1029" y="64"/>
                      <a:pt x="958" y="9"/>
                      <a:pt x="851" y="9"/>
                    </a:cubicBezTo>
                    <a:cubicBezTo>
                      <a:pt x="748" y="9"/>
                      <a:pt x="665" y="51"/>
                      <a:pt x="599" y="134"/>
                    </a:cubicBezTo>
                    <a:cubicBezTo>
                      <a:pt x="572" y="51"/>
                      <a:pt x="506" y="9"/>
                      <a:pt x="400" y="9"/>
                    </a:cubicBezTo>
                    <a:close/>
                    <a:moveTo>
                      <a:pt x="1341" y="200"/>
                    </a:moveTo>
                    <a:lnTo>
                      <a:pt x="1224" y="250"/>
                    </a:lnTo>
                    <a:lnTo>
                      <a:pt x="1123" y="687"/>
                    </a:lnTo>
                    <a:cubicBezTo>
                      <a:pt x="1120" y="701"/>
                      <a:pt x="1119" y="712"/>
                      <a:pt x="1119" y="723"/>
                    </a:cubicBezTo>
                    <a:cubicBezTo>
                      <a:pt x="1119" y="786"/>
                      <a:pt x="1163" y="818"/>
                      <a:pt x="1252" y="818"/>
                    </a:cubicBezTo>
                    <a:lnTo>
                      <a:pt x="1316" y="727"/>
                    </a:lnTo>
                    <a:lnTo>
                      <a:pt x="1323" y="693"/>
                    </a:lnTo>
                    <a:lnTo>
                      <a:pt x="1262" y="693"/>
                    </a:lnTo>
                    <a:lnTo>
                      <a:pt x="1376" y="200"/>
                    </a:lnTo>
                    <a:close/>
                    <a:moveTo>
                      <a:pt x="2216" y="0"/>
                    </a:moveTo>
                    <a:lnTo>
                      <a:pt x="2100" y="49"/>
                    </a:lnTo>
                    <a:lnTo>
                      <a:pt x="1922" y="818"/>
                    </a:lnTo>
                    <a:lnTo>
                      <a:pt x="1958" y="818"/>
                    </a:lnTo>
                    <a:lnTo>
                      <a:pt x="2074" y="768"/>
                    </a:lnTo>
                    <a:lnTo>
                      <a:pt x="2133" y="513"/>
                    </a:lnTo>
                    <a:cubicBezTo>
                      <a:pt x="2146" y="456"/>
                      <a:pt x="2162" y="415"/>
                      <a:pt x="2180" y="390"/>
                    </a:cubicBezTo>
                    <a:cubicBezTo>
                      <a:pt x="2207" y="353"/>
                      <a:pt x="2236" y="334"/>
                      <a:pt x="2265" y="334"/>
                    </a:cubicBezTo>
                    <a:cubicBezTo>
                      <a:pt x="2292" y="334"/>
                      <a:pt x="2310" y="350"/>
                      <a:pt x="2319" y="383"/>
                    </a:cubicBezTo>
                    <a:cubicBezTo>
                      <a:pt x="2320" y="390"/>
                      <a:pt x="2321" y="398"/>
                      <a:pt x="2321" y="409"/>
                    </a:cubicBezTo>
                    <a:cubicBezTo>
                      <a:pt x="2321" y="433"/>
                      <a:pt x="2317" y="464"/>
                      <a:pt x="2308" y="504"/>
                    </a:cubicBezTo>
                    <a:cubicBezTo>
                      <a:pt x="2300" y="539"/>
                      <a:pt x="2284" y="572"/>
                      <a:pt x="2261" y="601"/>
                    </a:cubicBezTo>
                    <a:cubicBezTo>
                      <a:pt x="2243" y="625"/>
                      <a:pt x="2211" y="651"/>
                      <a:pt x="2164" y="679"/>
                    </a:cubicBezTo>
                    <a:lnTo>
                      <a:pt x="2104" y="764"/>
                    </a:lnTo>
                    <a:lnTo>
                      <a:pt x="2097" y="798"/>
                    </a:lnTo>
                    <a:lnTo>
                      <a:pt x="2362" y="798"/>
                    </a:lnTo>
                    <a:lnTo>
                      <a:pt x="2426" y="708"/>
                    </a:lnTo>
                    <a:lnTo>
                      <a:pt x="2432" y="673"/>
                    </a:lnTo>
                    <a:lnTo>
                      <a:pt x="2360" y="673"/>
                    </a:lnTo>
                    <a:cubicBezTo>
                      <a:pt x="2398" y="650"/>
                      <a:pt x="2426" y="597"/>
                      <a:pt x="2446" y="513"/>
                    </a:cubicBezTo>
                    <a:cubicBezTo>
                      <a:pt x="2454" y="477"/>
                      <a:pt x="2459" y="443"/>
                      <a:pt x="2459" y="412"/>
                    </a:cubicBezTo>
                    <a:cubicBezTo>
                      <a:pt x="2459" y="385"/>
                      <a:pt x="2455" y="361"/>
                      <a:pt x="2449" y="338"/>
                    </a:cubicBezTo>
                    <a:cubicBezTo>
                      <a:pt x="2425" y="252"/>
                      <a:pt x="2371" y="209"/>
                      <a:pt x="2285" y="209"/>
                    </a:cubicBezTo>
                    <a:cubicBezTo>
                      <a:pt x="2238" y="209"/>
                      <a:pt x="2209" y="214"/>
                      <a:pt x="2200" y="222"/>
                    </a:cubicBezTo>
                    <a:lnTo>
                      <a:pt x="2252" y="0"/>
                    </a:lnTo>
                    <a:close/>
                    <a:moveTo>
                      <a:pt x="3349" y="0"/>
                    </a:moveTo>
                    <a:lnTo>
                      <a:pt x="3232" y="49"/>
                    </a:lnTo>
                    <a:lnTo>
                      <a:pt x="3084" y="687"/>
                    </a:lnTo>
                    <a:cubicBezTo>
                      <a:pt x="3082" y="701"/>
                      <a:pt x="3080" y="712"/>
                      <a:pt x="3080" y="723"/>
                    </a:cubicBezTo>
                    <a:cubicBezTo>
                      <a:pt x="3080" y="786"/>
                      <a:pt x="3125" y="818"/>
                      <a:pt x="3214" y="818"/>
                    </a:cubicBezTo>
                    <a:lnTo>
                      <a:pt x="3277" y="727"/>
                    </a:lnTo>
                    <a:lnTo>
                      <a:pt x="3284" y="693"/>
                    </a:lnTo>
                    <a:lnTo>
                      <a:pt x="3224" y="693"/>
                    </a:lnTo>
                    <a:lnTo>
                      <a:pt x="3384" y="0"/>
                    </a:lnTo>
                    <a:close/>
                    <a:moveTo>
                      <a:pt x="3642" y="0"/>
                    </a:moveTo>
                    <a:lnTo>
                      <a:pt x="3525" y="49"/>
                    </a:lnTo>
                    <a:lnTo>
                      <a:pt x="3377" y="687"/>
                    </a:lnTo>
                    <a:cubicBezTo>
                      <a:pt x="3375" y="701"/>
                      <a:pt x="3373" y="712"/>
                      <a:pt x="3373" y="723"/>
                    </a:cubicBezTo>
                    <a:cubicBezTo>
                      <a:pt x="3373" y="786"/>
                      <a:pt x="3418" y="818"/>
                      <a:pt x="3507" y="818"/>
                    </a:cubicBezTo>
                    <a:lnTo>
                      <a:pt x="3570" y="727"/>
                    </a:lnTo>
                    <a:lnTo>
                      <a:pt x="3577" y="693"/>
                    </a:lnTo>
                    <a:lnTo>
                      <a:pt x="3517" y="693"/>
                    </a:lnTo>
                    <a:lnTo>
                      <a:pt x="3677" y="0"/>
                    </a:lnTo>
                    <a:close/>
                    <a:moveTo>
                      <a:pt x="4876" y="0"/>
                    </a:moveTo>
                    <a:lnTo>
                      <a:pt x="4759" y="49"/>
                    </a:lnTo>
                    <a:lnTo>
                      <a:pt x="4582" y="818"/>
                    </a:lnTo>
                    <a:lnTo>
                      <a:pt x="4617" y="818"/>
                    </a:lnTo>
                    <a:lnTo>
                      <a:pt x="4734" y="768"/>
                    </a:lnTo>
                    <a:lnTo>
                      <a:pt x="4774" y="594"/>
                    </a:lnTo>
                    <a:cubicBezTo>
                      <a:pt x="4783" y="556"/>
                      <a:pt x="4801" y="524"/>
                      <a:pt x="4827" y="499"/>
                    </a:cubicBezTo>
                    <a:cubicBezTo>
                      <a:pt x="4860" y="469"/>
                      <a:pt x="4894" y="454"/>
                      <a:pt x="4931" y="454"/>
                    </a:cubicBezTo>
                    <a:cubicBezTo>
                      <a:pt x="4973" y="454"/>
                      <a:pt x="5003" y="465"/>
                      <a:pt x="5022" y="486"/>
                    </a:cubicBezTo>
                    <a:cubicBezTo>
                      <a:pt x="5033" y="500"/>
                      <a:pt x="5039" y="514"/>
                      <a:pt x="5039" y="529"/>
                    </a:cubicBezTo>
                    <a:cubicBezTo>
                      <a:pt x="5039" y="534"/>
                      <a:pt x="5038" y="539"/>
                      <a:pt x="5037" y="544"/>
                    </a:cubicBezTo>
                    <a:cubicBezTo>
                      <a:pt x="5029" y="578"/>
                      <a:pt x="5007" y="608"/>
                      <a:pt x="4972" y="633"/>
                    </a:cubicBezTo>
                    <a:cubicBezTo>
                      <a:pt x="4944" y="654"/>
                      <a:pt x="4908" y="668"/>
                      <a:pt x="4863" y="675"/>
                    </a:cubicBezTo>
                    <a:lnTo>
                      <a:pt x="4801" y="764"/>
                    </a:lnTo>
                    <a:lnTo>
                      <a:pt x="4794" y="798"/>
                    </a:lnTo>
                    <a:lnTo>
                      <a:pt x="5101" y="798"/>
                    </a:lnTo>
                    <a:lnTo>
                      <a:pt x="5164" y="708"/>
                    </a:lnTo>
                    <a:lnTo>
                      <a:pt x="5171" y="673"/>
                    </a:lnTo>
                    <a:lnTo>
                      <a:pt x="5016" y="694"/>
                    </a:lnTo>
                    <a:cubicBezTo>
                      <a:pt x="5106" y="671"/>
                      <a:pt x="5159" y="624"/>
                      <a:pt x="5175" y="554"/>
                    </a:cubicBezTo>
                    <a:cubicBezTo>
                      <a:pt x="5178" y="539"/>
                      <a:pt x="5180" y="525"/>
                      <a:pt x="5180" y="512"/>
                    </a:cubicBezTo>
                    <a:cubicBezTo>
                      <a:pt x="5180" y="479"/>
                      <a:pt x="5170" y="449"/>
                      <a:pt x="5151" y="422"/>
                    </a:cubicBezTo>
                    <a:cubicBezTo>
                      <a:pt x="5106" y="360"/>
                      <a:pt x="5056" y="330"/>
                      <a:pt x="5000" y="330"/>
                    </a:cubicBezTo>
                    <a:lnTo>
                      <a:pt x="5266" y="55"/>
                    </a:lnTo>
                    <a:lnTo>
                      <a:pt x="5160" y="0"/>
                    </a:lnTo>
                    <a:lnTo>
                      <a:pt x="5141" y="0"/>
                    </a:lnTo>
                    <a:lnTo>
                      <a:pt x="4838" y="319"/>
                    </a:lnTo>
                    <a:lnTo>
                      <a:pt x="4911" y="0"/>
                    </a:lnTo>
                    <a:close/>
                    <a:moveTo>
                      <a:pt x="5490" y="200"/>
                    </a:moveTo>
                    <a:lnTo>
                      <a:pt x="5373" y="250"/>
                    </a:lnTo>
                    <a:lnTo>
                      <a:pt x="5272" y="687"/>
                    </a:lnTo>
                    <a:cubicBezTo>
                      <a:pt x="5269" y="701"/>
                      <a:pt x="5268" y="712"/>
                      <a:pt x="5268" y="723"/>
                    </a:cubicBezTo>
                    <a:cubicBezTo>
                      <a:pt x="5268" y="786"/>
                      <a:pt x="5312" y="818"/>
                      <a:pt x="5401" y="818"/>
                    </a:cubicBezTo>
                    <a:lnTo>
                      <a:pt x="5465" y="727"/>
                    </a:lnTo>
                    <a:lnTo>
                      <a:pt x="5472" y="693"/>
                    </a:lnTo>
                    <a:lnTo>
                      <a:pt x="5411" y="693"/>
                    </a:lnTo>
                    <a:lnTo>
                      <a:pt x="5525" y="200"/>
                    </a:lnTo>
                    <a:close/>
                    <a:moveTo>
                      <a:pt x="5874" y="209"/>
                    </a:moveTo>
                    <a:cubicBezTo>
                      <a:pt x="5794" y="209"/>
                      <a:pt x="5723" y="250"/>
                      <a:pt x="5660" y="330"/>
                    </a:cubicBezTo>
                    <a:cubicBezTo>
                      <a:pt x="5625" y="376"/>
                      <a:pt x="5599" y="434"/>
                      <a:pt x="5583" y="504"/>
                    </a:cubicBezTo>
                    <a:cubicBezTo>
                      <a:pt x="5575" y="539"/>
                      <a:pt x="5571" y="571"/>
                      <a:pt x="5571" y="602"/>
                    </a:cubicBezTo>
                    <a:cubicBezTo>
                      <a:pt x="5571" y="629"/>
                      <a:pt x="5574" y="655"/>
                      <a:pt x="5580" y="679"/>
                    </a:cubicBezTo>
                    <a:cubicBezTo>
                      <a:pt x="5596" y="745"/>
                      <a:pt x="5634" y="791"/>
                      <a:pt x="5694" y="818"/>
                    </a:cubicBezTo>
                    <a:lnTo>
                      <a:pt x="5714" y="818"/>
                    </a:lnTo>
                    <a:lnTo>
                      <a:pt x="5790" y="714"/>
                    </a:lnTo>
                    <a:cubicBezTo>
                      <a:pt x="5744" y="697"/>
                      <a:pt x="5718" y="671"/>
                      <a:pt x="5712" y="636"/>
                    </a:cubicBezTo>
                    <a:cubicBezTo>
                      <a:pt x="5710" y="626"/>
                      <a:pt x="5709" y="615"/>
                      <a:pt x="5709" y="603"/>
                    </a:cubicBezTo>
                    <a:cubicBezTo>
                      <a:pt x="5709" y="578"/>
                      <a:pt x="5713" y="548"/>
                      <a:pt x="5721" y="513"/>
                    </a:cubicBezTo>
                    <a:cubicBezTo>
                      <a:pt x="5735" y="456"/>
                      <a:pt x="5751" y="415"/>
                      <a:pt x="5769" y="390"/>
                    </a:cubicBezTo>
                    <a:cubicBezTo>
                      <a:pt x="5796" y="353"/>
                      <a:pt x="5825" y="334"/>
                      <a:pt x="5854" y="334"/>
                    </a:cubicBezTo>
                    <a:cubicBezTo>
                      <a:pt x="5882" y="334"/>
                      <a:pt x="5899" y="350"/>
                      <a:pt x="5907" y="383"/>
                    </a:cubicBezTo>
                    <a:cubicBezTo>
                      <a:pt x="5909" y="390"/>
                      <a:pt x="5910" y="400"/>
                      <a:pt x="5910" y="410"/>
                    </a:cubicBezTo>
                    <a:cubicBezTo>
                      <a:pt x="5910" y="434"/>
                      <a:pt x="5906" y="465"/>
                      <a:pt x="5897" y="504"/>
                    </a:cubicBezTo>
                    <a:lnTo>
                      <a:pt x="5825" y="818"/>
                    </a:lnTo>
                    <a:lnTo>
                      <a:pt x="5860" y="818"/>
                    </a:lnTo>
                    <a:lnTo>
                      <a:pt x="5977" y="768"/>
                    </a:lnTo>
                    <a:lnTo>
                      <a:pt x="6035" y="513"/>
                    </a:lnTo>
                    <a:cubicBezTo>
                      <a:pt x="6049" y="456"/>
                      <a:pt x="6064" y="415"/>
                      <a:pt x="6082" y="390"/>
                    </a:cubicBezTo>
                    <a:cubicBezTo>
                      <a:pt x="6109" y="353"/>
                      <a:pt x="6138" y="334"/>
                      <a:pt x="6168" y="334"/>
                    </a:cubicBezTo>
                    <a:cubicBezTo>
                      <a:pt x="6195" y="334"/>
                      <a:pt x="6213" y="350"/>
                      <a:pt x="6221" y="383"/>
                    </a:cubicBezTo>
                    <a:cubicBezTo>
                      <a:pt x="6223" y="391"/>
                      <a:pt x="6224" y="400"/>
                      <a:pt x="6224" y="411"/>
                    </a:cubicBezTo>
                    <a:cubicBezTo>
                      <a:pt x="6224" y="435"/>
                      <a:pt x="6220" y="466"/>
                      <a:pt x="6211" y="504"/>
                    </a:cubicBezTo>
                    <a:cubicBezTo>
                      <a:pt x="6203" y="540"/>
                      <a:pt x="6187" y="572"/>
                      <a:pt x="6165" y="601"/>
                    </a:cubicBezTo>
                    <a:cubicBezTo>
                      <a:pt x="6146" y="625"/>
                      <a:pt x="6114" y="651"/>
                      <a:pt x="6067" y="679"/>
                    </a:cubicBezTo>
                    <a:lnTo>
                      <a:pt x="6008" y="764"/>
                    </a:lnTo>
                    <a:lnTo>
                      <a:pt x="6001" y="798"/>
                    </a:lnTo>
                    <a:lnTo>
                      <a:pt x="6266" y="798"/>
                    </a:lnTo>
                    <a:lnTo>
                      <a:pt x="6329" y="708"/>
                    </a:lnTo>
                    <a:lnTo>
                      <a:pt x="6336" y="673"/>
                    </a:lnTo>
                    <a:lnTo>
                      <a:pt x="6265" y="673"/>
                    </a:lnTo>
                    <a:cubicBezTo>
                      <a:pt x="6301" y="651"/>
                      <a:pt x="6330" y="598"/>
                      <a:pt x="6349" y="513"/>
                    </a:cubicBezTo>
                    <a:cubicBezTo>
                      <a:pt x="6358" y="477"/>
                      <a:pt x="6362" y="443"/>
                      <a:pt x="6362" y="411"/>
                    </a:cubicBezTo>
                    <a:cubicBezTo>
                      <a:pt x="6362" y="384"/>
                      <a:pt x="6359" y="359"/>
                      <a:pt x="6352" y="337"/>
                    </a:cubicBezTo>
                    <a:cubicBezTo>
                      <a:pt x="6324" y="252"/>
                      <a:pt x="6269" y="209"/>
                      <a:pt x="6187" y="209"/>
                    </a:cubicBezTo>
                    <a:cubicBezTo>
                      <a:pt x="6116" y="209"/>
                      <a:pt x="6059" y="234"/>
                      <a:pt x="6016" y="282"/>
                    </a:cubicBezTo>
                    <a:cubicBezTo>
                      <a:pt x="5995" y="234"/>
                      <a:pt x="5948" y="209"/>
                      <a:pt x="5874" y="209"/>
                    </a:cubicBezTo>
                    <a:close/>
                  </a:path>
                </a:pathLst>
              </a:custGeom>
              <a:solidFill>
                <a:schemeClr val="lt2"/>
              </a:solidFill>
              <a:ln w="19050" cap="flat">
                <a:solidFill>
                  <a:srgbClr val="0000FF"/>
                </a:solidFill>
                <a:prstDash val="solid"/>
                <a:round/>
                <a:headEnd type="none" w="med" len="med"/>
                <a:tailEnd type="none" w="med" len="med"/>
              </a:ln>
            </p:spPr>
          </p:sp>
          <p:sp>
            <p:nvSpPr>
              <p:cNvPr id="28" name="Shape 28"/>
              <p:cNvSpPr/>
              <p:nvPr/>
            </p:nvSpPr>
            <p:spPr>
              <a:xfrm>
                <a:off x="5543948" y="2485625"/>
                <a:ext cx="2364704" cy="414675"/>
              </a:xfrm>
              <a:custGeom>
                <a:avLst/>
                <a:gdLst/>
                <a:ahLst/>
                <a:cxnLst/>
                <a:rect l="0" t="0" r="0" b="0"/>
                <a:pathLst>
                  <a:path w="3684" h="1204" extrusionOk="0">
                    <a:moveTo>
                      <a:pt x="1055" y="340"/>
                    </a:moveTo>
                    <a:cubicBezTo>
                      <a:pt x="1068" y="340"/>
                      <a:pt x="1081" y="343"/>
                      <a:pt x="1094" y="347"/>
                    </a:cubicBezTo>
                    <a:cubicBezTo>
                      <a:pt x="1112" y="354"/>
                      <a:pt x="1125" y="363"/>
                      <a:pt x="1134" y="376"/>
                    </a:cubicBezTo>
                    <a:lnTo>
                      <a:pt x="977" y="466"/>
                    </a:lnTo>
                    <a:lnTo>
                      <a:pt x="977" y="466"/>
                    </a:lnTo>
                    <a:cubicBezTo>
                      <a:pt x="977" y="464"/>
                      <a:pt x="979" y="455"/>
                      <a:pt x="981" y="439"/>
                    </a:cubicBezTo>
                    <a:cubicBezTo>
                      <a:pt x="983" y="421"/>
                      <a:pt x="987" y="404"/>
                      <a:pt x="993" y="389"/>
                    </a:cubicBezTo>
                    <a:cubicBezTo>
                      <a:pt x="998" y="375"/>
                      <a:pt x="1005" y="364"/>
                      <a:pt x="1013" y="356"/>
                    </a:cubicBezTo>
                    <a:cubicBezTo>
                      <a:pt x="1021" y="347"/>
                      <a:pt x="1029" y="343"/>
                      <a:pt x="1038" y="342"/>
                    </a:cubicBezTo>
                    <a:cubicBezTo>
                      <a:pt x="1044" y="341"/>
                      <a:pt x="1050" y="340"/>
                      <a:pt x="1055" y="340"/>
                    </a:cubicBezTo>
                    <a:close/>
                    <a:moveTo>
                      <a:pt x="3539" y="335"/>
                    </a:moveTo>
                    <a:cubicBezTo>
                      <a:pt x="3540" y="335"/>
                      <a:pt x="3541" y="335"/>
                      <a:pt x="3541" y="336"/>
                    </a:cubicBezTo>
                    <a:cubicBezTo>
                      <a:pt x="3541" y="337"/>
                      <a:pt x="3542" y="338"/>
                      <a:pt x="3542" y="339"/>
                    </a:cubicBezTo>
                    <a:cubicBezTo>
                      <a:pt x="3529" y="366"/>
                      <a:pt x="3515" y="398"/>
                      <a:pt x="3499" y="433"/>
                    </a:cubicBezTo>
                    <a:cubicBezTo>
                      <a:pt x="3484" y="468"/>
                      <a:pt x="3468" y="503"/>
                      <a:pt x="3451" y="537"/>
                    </a:cubicBezTo>
                    <a:cubicBezTo>
                      <a:pt x="3435" y="571"/>
                      <a:pt x="3419" y="601"/>
                      <a:pt x="3403" y="629"/>
                    </a:cubicBezTo>
                    <a:cubicBezTo>
                      <a:pt x="3387" y="657"/>
                      <a:pt x="3373" y="678"/>
                      <a:pt x="3361" y="692"/>
                    </a:cubicBezTo>
                    <a:cubicBezTo>
                      <a:pt x="3349" y="705"/>
                      <a:pt x="3341" y="712"/>
                      <a:pt x="3338" y="713"/>
                    </a:cubicBezTo>
                    <a:cubicBezTo>
                      <a:pt x="3338" y="713"/>
                      <a:pt x="3338" y="713"/>
                      <a:pt x="3338" y="713"/>
                    </a:cubicBezTo>
                    <a:cubicBezTo>
                      <a:pt x="3334" y="713"/>
                      <a:pt x="3331" y="707"/>
                      <a:pt x="3327" y="696"/>
                    </a:cubicBezTo>
                    <a:cubicBezTo>
                      <a:pt x="3327" y="682"/>
                      <a:pt x="3330" y="663"/>
                      <a:pt x="3335" y="639"/>
                    </a:cubicBezTo>
                    <a:cubicBezTo>
                      <a:pt x="3341" y="616"/>
                      <a:pt x="3348" y="591"/>
                      <a:pt x="3357" y="565"/>
                    </a:cubicBezTo>
                    <a:cubicBezTo>
                      <a:pt x="3367" y="539"/>
                      <a:pt x="3378" y="513"/>
                      <a:pt x="3392" y="486"/>
                    </a:cubicBezTo>
                    <a:cubicBezTo>
                      <a:pt x="3405" y="460"/>
                      <a:pt x="3420" y="437"/>
                      <a:pt x="3436" y="415"/>
                    </a:cubicBezTo>
                    <a:cubicBezTo>
                      <a:pt x="3452" y="394"/>
                      <a:pt x="3469" y="376"/>
                      <a:pt x="3486" y="362"/>
                    </a:cubicBezTo>
                    <a:cubicBezTo>
                      <a:pt x="3503" y="347"/>
                      <a:pt x="3520" y="339"/>
                      <a:pt x="3537" y="335"/>
                    </a:cubicBezTo>
                    <a:cubicBezTo>
                      <a:pt x="3538" y="335"/>
                      <a:pt x="3539" y="335"/>
                      <a:pt x="3539" y="335"/>
                    </a:cubicBezTo>
                    <a:close/>
                    <a:moveTo>
                      <a:pt x="696" y="331"/>
                    </a:moveTo>
                    <a:cubicBezTo>
                      <a:pt x="697" y="331"/>
                      <a:pt x="699" y="331"/>
                      <a:pt x="700" y="332"/>
                    </a:cubicBezTo>
                    <a:cubicBezTo>
                      <a:pt x="710" y="335"/>
                      <a:pt x="720" y="344"/>
                      <a:pt x="730" y="360"/>
                    </a:cubicBezTo>
                    <a:cubicBezTo>
                      <a:pt x="740" y="376"/>
                      <a:pt x="749" y="395"/>
                      <a:pt x="756" y="419"/>
                    </a:cubicBezTo>
                    <a:cubicBezTo>
                      <a:pt x="763" y="443"/>
                      <a:pt x="767" y="469"/>
                      <a:pt x="770" y="497"/>
                    </a:cubicBezTo>
                    <a:cubicBezTo>
                      <a:pt x="772" y="525"/>
                      <a:pt x="771" y="552"/>
                      <a:pt x="767" y="578"/>
                    </a:cubicBezTo>
                    <a:cubicBezTo>
                      <a:pt x="763" y="603"/>
                      <a:pt x="755" y="628"/>
                      <a:pt x="744" y="651"/>
                    </a:cubicBezTo>
                    <a:cubicBezTo>
                      <a:pt x="733" y="675"/>
                      <a:pt x="720" y="696"/>
                      <a:pt x="706" y="714"/>
                    </a:cubicBezTo>
                    <a:cubicBezTo>
                      <a:pt x="691" y="733"/>
                      <a:pt x="676" y="747"/>
                      <a:pt x="661" y="757"/>
                    </a:cubicBezTo>
                    <a:cubicBezTo>
                      <a:pt x="647" y="766"/>
                      <a:pt x="634" y="771"/>
                      <a:pt x="622" y="771"/>
                    </a:cubicBezTo>
                    <a:cubicBezTo>
                      <a:pt x="622" y="771"/>
                      <a:pt x="621" y="771"/>
                      <a:pt x="621" y="771"/>
                    </a:cubicBezTo>
                    <a:cubicBezTo>
                      <a:pt x="606" y="771"/>
                      <a:pt x="594" y="766"/>
                      <a:pt x="586" y="757"/>
                    </a:cubicBezTo>
                    <a:cubicBezTo>
                      <a:pt x="577" y="748"/>
                      <a:pt x="570" y="734"/>
                      <a:pt x="565" y="716"/>
                    </a:cubicBezTo>
                    <a:cubicBezTo>
                      <a:pt x="560" y="699"/>
                      <a:pt x="558" y="678"/>
                      <a:pt x="557" y="655"/>
                    </a:cubicBezTo>
                    <a:cubicBezTo>
                      <a:pt x="556" y="631"/>
                      <a:pt x="557" y="608"/>
                      <a:pt x="560" y="586"/>
                    </a:cubicBezTo>
                    <a:cubicBezTo>
                      <a:pt x="563" y="554"/>
                      <a:pt x="569" y="523"/>
                      <a:pt x="579" y="491"/>
                    </a:cubicBezTo>
                    <a:cubicBezTo>
                      <a:pt x="588" y="458"/>
                      <a:pt x="599" y="430"/>
                      <a:pt x="613" y="405"/>
                    </a:cubicBezTo>
                    <a:cubicBezTo>
                      <a:pt x="627" y="381"/>
                      <a:pt x="641" y="362"/>
                      <a:pt x="657" y="349"/>
                    </a:cubicBezTo>
                    <a:cubicBezTo>
                      <a:pt x="670" y="337"/>
                      <a:pt x="683" y="331"/>
                      <a:pt x="696" y="331"/>
                    </a:cubicBezTo>
                    <a:close/>
                    <a:moveTo>
                      <a:pt x="2573" y="102"/>
                    </a:moveTo>
                    <a:cubicBezTo>
                      <a:pt x="2584" y="102"/>
                      <a:pt x="2595" y="104"/>
                      <a:pt x="2605" y="109"/>
                    </a:cubicBezTo>
                    <a:cubicBezTo>
                      <a:pt x="2621" y="116"/>
                      <a:pt x="2635" y="130"/>
                      <a:pt x="2647" y="150"/>
                    </a:cubicBezTo>
                    <a:cubicBezTo>
                      <a:pt x="2659" y="170"/>
                      <a:pt x="2668" y="195"/>
                      <a:pt x="2675" y="225"/>
                    </a:cubicBezTo>
                    <a:cubicBezTo>
                      <a:pt x="2682" y="254"/>
                      <a:pt x="2685" y="287"/>
                      <a:pt x="2685" y="323"/>
                    </a:cubicBezTo>
                    <a:cubicBezTo>
                      <a:pt x="2685" y="359"/>
                      <a:pt x="2682" y="396"/>
                      <a:pt x="2676" y="434"/>
                    </a:cubicBezTo>
                    <a:cubicBezTo>
                      <a:pt x="2668" y="476"/>
                      <a:pt x="2656" y="518"/>
                      <a:pt x="2640" y="561"/>
                    </a:cubicBezTo>
                    <a:cubicBezTo>
                      <a:pt x="2624" y="604"/>
                      <a:pt x="2605" y="641"/>
                      <a:pt x="2584" y="674"/>
                    </a:cubicBezTo>
                    <a:cubicBezTo>
                      <a:pt x="2563" y="707"/>
                      <a:pt x="2541" y="733"/>
                      <a:pt x="2518" y="750"/>
                    </a:cubicBezTo>
                    <a:cubicBezTo>
                      <a:pt x="2498" y="766"/>
                      <a:pt x="2479" y="773"/>
                      <a:pt x="2461" y="773"/>
                    </a:cubicBezTo>
                    <a:cubicBezTo>
                      <a:pt x="2458" y="773"/>
                      <a:pt x="2455" y="773"/>
                      <a:pt x="2453" y="773"/>
                    </a:cubicBezTo>
                    <a:cubicBezTo>
                      <a:pt x="2423" y="769"/>
                      <a:pt x="2400" y="759"/>
                      <a:pt x="2383" y="742"/>
                    </a:cubicBezTo>
                    <a:cubicBezTo>
                      <a:pt x="2365" y="726"/>
                      <a:pt x="2352" y="704"/>
                      <a:pt x="2344" y="678"/>
                    </a:cubicBezTo>
                    <a:cubicBezTo>
                      <a:pt x="2335" y="652"/>
                      <a:pt x="2330" y="622"/>
                      <a:pt x="2330" y="588"/>
                    </a:cubicBezTo>
                    <a:cubicBezTo>
                      <a:pt x="2330" y="553"/>
                      <a:pt x="2332" y="518"/>
                      <a:pt x="2338" y="481"/>
                    </a:cubicBezTo>
                    <a:cubicBezTo>
                      <a:pt x="2344" y="444"/>
                      <a:pt x="2353" y="408"/>
                      <a:pt x="2363" y="372"/>
                    </a:cubicBezTo>
                    <a:cubicBezTo>
                      <a:pt x="2374" y="335"/>
                      <a:pt x="2385" y="302"/>
                      <a:pt x="2398" y="271"/>
                    </a:cubicBezTo>
                    <a:cubicBezTo>
                      <a:pt x="2411" y="240"/>
                      <a:pt x="2423" y="214"/>
                      <a:pt x="2436" y="193"/>
                    </a:cubicBezTo>
                    <a:cubicBezTo>
                      <a:pt x="2449" y="172"/>
                      <a:pt x="2460" y="157"/>
                      <a:pt x="2469" y="149"/>
                    </a:cubicBezTo>
                    <a:cubicBezTo>
                      <a:pt x="2499" y="125"/>
                      <a:pt x="2525" y="110"/>
                      <a:pt x="2547" y="105"/>
                    </a:cubicBezTo>
                    <a:cubicBezTo>
                      <a:pt x="2556" y="103"/>
                      <a:pt x="2565" y="102"/>
                      <a:pt x="2573" y="102"/>
                    </a:cubicBezTo>
                    <a:close/>
                    <a:moveTo>
                      <a:pt x="344" y="1"/>
                    </a:moveTo>
                    <a:cubicBezTo>
                      <a:pt x="332" y="1"/>
                      <a:pt x="323" y="4"/>
                      <a:pt x="314" y="11"/>
                    </a:cubicBezTo>
                    <a:cubicBezTo>
                      <a:pt x="304" y="18"/>
                      <a:pt x="297" y="27"/>
                      <a:pt x="291" y="40"/>
                    </a:cubicBezTo>
                    <a:cubicBezTo>
                      <a:pt x="286" y="52"/>
                      <a:pt x="286" y="62"/>
                      <a:pt x="290" y="71"/>
                    </a:cubicBezTo>
                    <a:cubicBezTo>
                      <a:pt x="290" y="76"/>
                      <a:pt x="291" y="90"/>
                      <a:pt x="295" y="114"/>
                    </a:cubicBezTo>
                    <a:cubicBezTo>
                      <a:pt x="299" y="137"/>
                      <a:pt x="303" y="165"/>
                      <a:pt x="309" y="197"/>
                    </a:cubicBezTo>
                    <a:cubicBezTo>
                      <a:pt x="315" y="230"/>
                      <a:pt x="321" y="266"/>
                      <a:pt x="327" y="306"/>
                    </a:cubicBezTo>
                    <a:cubicBezTo>
                      <a:pt x="334" y="346"/>
                      <a:pt x="340" y="387"/>
                      <a:pt x="346" y="429"/>
                    </a:cubicBezTo>
                    <a:cubicBezTo>
                      <a:pt x="352" y="471"/>
                      <a:pt x="358" y="512"/>
                      <a:pt x="362" y="553"/>
                    </a:cubicBezTo>
                    <a:cubicBezTo>
                      <a:pt x="367" y="594"/>
                      <a:pt x="371" y="632"/>
                      <a:pt x="372" y="667"/>
                    </a:cubicBezTo>
                    <a:cubicBezTo>
                      <a:pt x="374" y="702"/>
                      <a:pt x="373" y="731"/>
                      <a:pt x="371" y="756"/>
                    </a:cubicBezTo>
                    <a:cubicBezTo>
                      <a:pt x="369" y="780"/>
                      <a:pt x="365" y="797"/>
                      <a:pt x="359" y="806"/>
                    </a:cubicBezTo>
                    <a:cubicBezTo>
                      <a:pt x="344" y="822"/>
                      <a:pt x="327" y="832"/>
                      <a:pt x="308" y="835"/>
                    </a:cubicBezTo>
                    <a:cubicBezTo>
                      <a:pt x="301" y="837"/>
                      <a:pt x="294" y="837"/>
                      <a:pt x="287" y="837"/>
                    </a:cubicBezTo>
                    <a:cubicBezTo>
                      <a:pt x="274" y="837"/>
                      <a:pt x="261" y="835"/>
                      <a:pt x="248" y="832"/>
                    </a:cubicBezTo>
                    <a:cubicBezTo>
                      <a:pt x="227" y="825"/>
                      <a:pt x="207" y="815"/>
                      <a:pt x="186" y="801"/>
                    </a:cubicBezTo>
                    <a:cubicBezTo>
                      <a:pt x="166" y="786"/>
                      <a:pt x="148" y="770"/>
                      <a:pt x="133" y="752"/>
                    </a:cubicBezTo>
                    <a:cubicBezTo>
                      <a:pt x="117" y="734"/>
                      <a:pt x="105" y="716"/>
                      <a:pt x="97" y="697"/>
                    </a:cubicBezTo>
                    <a:cubicBezTo>
                      <a:pt x="89" y="679"/>
                      <a:pt x="85" y="663"/>
                      <a:pt x="86" y="649"/>
                    </a:cubicBezTo>
                    <a:cubicBezTo>
                      <a:pt x="87" y="638"/>
                      <a:pt x="84" y="627"/>
                      <a:pt x="77" y="618"/>
                    </a:cubicBezTo>
                    <a:cubicBezTo>
                      <a:pt x="70" y="610"/>
                      <a:pt x="62" y="606"/>
                      <a:pt x="52" y="606"/>
                    </a:cubicBezTo>
                    <a:cubicBezTo>
                      <a:pt x="51" y="606"/>
                      <a:pt x="50" y="606"/>
                      <a:pt x="49" y="606"/>
                    </a:cubicBezTo>
                    <a:cubicBezTo>
                      <a:pt x="38" y="607"/>
                      <a:pt x="28" y="612"/>
                      <a:pt x="21" y="622"/>
                    </a:cubicBezTo>
                    <a:cubicBezTo>
                      <a:pt x="13" y="631"/>
                      <a:pt x="8" y="644"/>
                      <a:pt x="5" y="660"/>
                    </a:cubicBezTo>
                    <a:cubicBezTo>
                      <a:pt x="0" y="678"/>
                      <a:pt x="0" y="698"/>
                      <a:pt x="7" y="720"/>
                    </a:cubicBezTo>
                    <a:cubicBezTo>
                      <a:pt x="15" y="741"/>
                      <a:pt x="25" y="763"/>
                      <a:pt x="40" y="783"/>
                    </a:cubicBezTo>
                    <a:cubicBezTo>
                      <a:pt x="54" y="804"/>
                      <a:pt x="71" y="824"/>
                      <a:pt x="91" y="843"/>
                    </a:cubicBezTo>
                    <a:cubicBezTo>
                      <a:pt x="111" y="862"/>
                      <a:pt x="131" y="880"/>
                      <a:pt x="153" y="895"/>
                    </a:cubicBezTo>
                    <a:cubicBezTo>
                      <a:pt x="175" y="910"/>
                      <a:pt x="198" y="922"/>
                      <a:pt x="221" y="932"/>
                    </a:cubicBezTo>
                    <a:cubicBezTo>
                      <a:pt x="244" y="941"/>
                      <a:pt x="266" y="946"/>
                      <a:pt x="287" y="946"/>
                    </a:cubicBezTo>
                    <a:cubicBezTo>
                      <a:pt x="322" y="946"/>
                      <a:pt x="352" y="940"/>
                      <a:pt x="376" y="928"/>
                    </a:cubicBezTo>
                    <a:cubicBezTo>
                      <a:pt x="400" y="916"/>
                      <a:pt x="420" y="900"/>
                      <a:pt x="434" y="879"/>
                    </a:cubicBezTo>
                    <a:cubicBezTo>
                      <a:pt x="448" y="858"/>
                      <a:pt x="458" y="835"/>
                      <a:pt x="463" y="808"/>
                    </a:cubicBezTo>
                    <a:cubicBezTo>
                      <a:pt x="468" y="782"/>
                      <a:pt x="471" y="753"/>
                      <a:pt x="471" y="723"/>
                    </a:cubicBezTo>
                    <a:cubicBezTo>
                      <a:pt x="471" y="716"/>
                      <a:pt x="471" y="708"/>
                      <a:pt x="471" y="701"/>
                    </a:cubicBezTo>
                    <a:lnTo>
                      <a:pt x="471" y="701"/>
                    </a:lnTo>
                    <a:cubicBezTo>
                      <a:pt x="475" y="722"/>
                      <a:pt x="480" y="742"/>
                      <a:pt x="488" y="762"/>
                    </a:cubicBezTo>
                    <a:cubicBezTo>
                      <a:pt x="498" y="789"/>
                      <a:pt x="513" y="813"/>
                      <a:pt x="532" y="833"/>
                    </a:cubicBezTo>
                    <a:cubicBezTo>
                      <a:pt x="552" y="854"/>
                      <a:pt x="577" y="866"/>
                      <a:pt x="609" y="870"/>
                    </a:cubicBezTo>
                    <a:cubicBezTo>
                      <a:pt x="610" y="870"/>
                      <a:pt x="612" y="870"/>
                      <a:pt x="613" y="870"/>
                    </a:cubicBezTo>
                    <a:cubicBezTo>
                      <a:pt x="642" y="870"/>
                      <a:pt x="670" y="863"/>
                      <a:pt x="697" y="849"/>
                    </a:cubicBezTo>
                    <a:cubicBezTo>
                      <a:pt x="725" y="834"/>
                      <a:pt x="751" y="814"/>
                      <a:pt x="773" y="788"/>
                    </a:cubicBezTo>
                    <a:cubicBezTo>
                      <a:pt x="795" y="762"/>
                      <a:pt x="813" y="731"/>
                      <a:pt x="828" y="696"/>
                    </a:cubicBezTo>
                    <a:cubicBezTo>
                      <a:pt x="839" y="669"/>
                      <a:pt x="847" y="641"/>
                      <a:pt x="851" y="611"/>
                    </a:cubicBezTo>
                    <a:lnTo>
                      <a:pt x="851" y="611"/>
                    </a:lnTo>
                    <a:cubicBezTo>
                      <a:pt x="862" y="614"/>
                      <a:pt x="874" y="617"/>
                      <a:pt x="886" y="618"/>
                    </a:cubicBezTo>
                    <a:cubicBezTo>
                      <a:pt x="902" y="619"/>
                      <a:pt x="904" y="624"/>
                      <a:pt x="895" y="632"/>
                    </a:cubicBezTo>
                    <a:lnTo>
                      <a:pt x="895" y="632"/>
                    </a:lnTo>
                    <a:cubicBezTo>
                      <a:pt x="895" y="632"/>
                      <a:pt x="895" y="632"/>
                      <a:pt x="895" y="632"/>
                    </a:cubicBezTo>
                    <a:lnTo>
                      <a:pt x="895" y="632"/>
                    </a:lnTo>
                    <a:cubicBezTo>
                      <a:pt x="895" y="632"/>
                      <a:pt x="895" y="632"/>
                      <a:pt x="895" y="632"/>
                    </a:cubicBezTo>
                    <a:cubicBezTo>
                      <a:pt x="895" y="632"/>
                      <a:pt x="895" y="632"/>
                      <a:pt x="895" y="632"/>
                    </a:cubicBezTo>
                    <a:lnTo>
                      <a:pt x="895" y="632"/>
                    </a:lnTo>
                    <a:cubicBezTo>
                      <a:pt x="895" y="633"/>
                      <a:pt x="898" y="648"/>
                      <a:pt x="902" y="675"/>
                    </a:cubicBezTo>
                    <a:cubicBezTo>
                      <a:pt x="908" y="705"/>
                      <a:pt x="917" y="735"/>
                      <a:pt x="929" y="763"/>
                    </a:cubicBezTo>
                    <a:cubicBezTo>
                      <a:pt x="941" y="792"/>
                      <a:pt x="959" y="816"/>
                      <a:pt x="981" y="838"/>
                    </a:cubicBezTo>
                    <a:cubicBezTo>
                      <a:pt x="1004" y="859"/>
                      <a:pt x="1034" y="870"/>
                      <a:pt x="1071" y="871"/>
                    </a:cubicBezTo>
                    <a:cubicBezTo>
                      <a:pt x="1080" y="872"/>
                      <a:pt x="1089" y="873"/>
                      <a:pt x="1097" y="873"/>
                    </a:cubicBezTo>
                    <a:cubicBezTo>
                      <a:pt x="1123" y="873"/>
                      <a:pt x="1149" y="866"/>
                      <a:pt x="1173" y="852"/>
                    </a:cubicBezTo>
                    <a:cubicBezTo>
                      <a:pt x="1204" y="833"/>
                      <a:pt x="1231" y="810"/>
                      <a:pt x="1253" y="780"/>
                    </a:cubicBezTo>
                    <a:cubicBezTo>
                      <a:pt x="1275" y="751"/>
                      <a:pt x="1292" y="719"/>
                      <a:pt x="1305" y="684"/>
                    </a:cubicBezTo>
                    <a:cubicBezTo>
                      <a:pt x="1317" y="649"/>
                      <a:pt x="1323" y="618"/>
                      <a:pt x="1323" y="589"/>
                    </a:cubicBezTo>
                    <a:cubicBezTo>
                      <a:pt x="1320" y="565"/>
                      <a:pt x="1311" y="549"/>
                      <a:pt x="1295" y="543"/>
                    </a:cubicBezTo>
                    <a:cubicBezTo>
                      <a:pt x="1288" y="540"/>
                      <a:pt x="1281" y="539"/>
                      <a:pt x="1274" y="539"/>
                    </a:cubicBezTo>
                    <a:cubicBezTo>
                      <a:pt x="1266" y="539"/>
                      <a:pt x="1257" y="541"/>
                      <a:pt x="1249" y="545"/>
                    </a:cubicBezTo>
                    <a:cubicBezTo>
                      <a:pt x="1243" y="551"/>
                      <a:pt x="1239" y="562"/>
                      <a:pt x="1237" y="576"/>
                    </a:cubicBezTo>
                    <a:cubicBezTo>
                      <a:pt x="1235" y="591"/>
                      <a:pt x="1232" y="607"/>
                      <a:pt x="1228" y="624"/>
                    </a:cubicBezTo>
                    <a:cubicBezTo>
                      <a:pt x="1224" y="642"/>
                      <a:pt x="1218" y="660"/>
                      <a:pt x="1211" y="679"/>
                    </a:cubicBezTo>
                    <a:cubicBezTo>
                      <a:pt x="1203" y="697"/>
                      <a:pt x="1194" y="714"/>
                      <a:pt x="1181" y="729"/>
                    </a:cubicBezTo>
                    <a:cubicBezTo>
                      <a:pt x="1169" y="744"/>
                      <a:pt x="1155" y="756"/>
                      <a:pt x="1137" y="765"/>
                    </a:cubicBezTo>
                    <a:cubicBezTo>
                      <a:pt x="1122" y="772"/>
                      <a:pt x="1105" y="776"/>
                      <a:pt x="1085" y="776"/>
                    </a:cubicBezTo>
                    <a:cubicBezTo>
                      <a:pt x="1081" y="776"/>
                      <a:pt x="1077" y="776"/>
                      <a:pt x="1073" y="776"/>
                    </a:cubicBezTo>
                    <a:cubicBezTo>
                      <a:pt x="1059" y="776"/>
                      <a:pt x="1048" y="770"/>
                      <a:pt x="1038" y="758"/>
                    </a:cubicBezTo>
                    <a:cubicBezTo>
                      <a:pt x="1028" y="746"/>
                      <a:pt x="1019" y="729"/>
                      <a:pt x="1011" y="708"/>
                    </a:cubicBezTo>
                    <a:cubicBezTo>
                      <a:pt x="1004" y="686"/>
                      <a:pt x="997" y="661"/>
                      <a:pt x="993" y="634"/>
                    </a:cubicBezTo>
                    <a:cubicBezTo>
                      <a:pt x="989" y="607"/>
                      <a:pt x="985" y="585"/>
                      <a:pt x="982" y="568"/>
                    </a:cubicBezTo>
                    <a:lnTo>
                      <a:pt x="982" y="568"/>
                    </a:lnTo>
                    <a:cubicBezTo>
                      <a:pt x="985" y="567"/>
                      <a:pt x="991" y="564"/>
                      <a:pt x="1001" y="559"/>
                    </a:cubicBezTo>
                    <a:cubicBezTo>
                      <a:pt x="1016" y="550"/>
                      <a:pt x="1034" y="541"/>
                      <a:pt x="1054" y="530"/>
                    </a:cubicBezTo>
                    <a:cubicBezTo>
                      <a:pt x="1075" y="519"/>
                      <a:pt x="1096" y="507"/>
                      <a:pt x="1119" y="494"/>
                    </a:cubicBezTo>
                    <a:cubicBezTo>
                      <a:pt x="1141" y="482"/>
                      <a:pt x="1162" y="469"/>
                      <a:pt x="1180" y="457"/>
                    </a:cubicBezTo>
                    <a:cubicBezTo>
                      <a:pt x="1198" y="444"/>
                      <a:pt x="1215" y="430"/>
                      <a:pt x="1229" y="416"/>
                    </a:cubicBezTo>
                    <a:cubicBezTo>
                      <a:pt x="1243" y="402"/>
                      <a:pt x="1246" y="388"/>
                      <a:pt x="1236" y="374"/>
                    </a:cubicBezTo>
                    <a:cubicBezTo>
                      <a:pt x="1234" y="358"/>
                      <a:pt x="1226" y="341"/>
                      <a:pt x="1213" y="325"/>
                    </a:cubicBezTo>
                    <a:cubicBezTo>
                      <a:pt x="1200" y="309"/>
                      <a:pt x="1186" y="295"/>
                      <a:pt x="1169" y="284"/>
                    </a:cubicBezTo>
                    <a:cubicBezTo>
                      <a:pt x="1153" y="273"/>
                      <a:pt x="1135" y="264"/>
                      <a:pt x="1117" y="257"/>
                    </a:cubicBezTo>
                    <a:cubicBezTo>
                      <a:pt x="1099" y="250"/>
                      <a:pt x="1082" y="246"/>
                      <a:pt x="1067" y="246"/>
                    </a:cubicBezTo>
                    <a:cubicBezTo>
                      <a:pt x="1060" y="246"/>
                      <a:pt x="1053" y="245"/>
                      <a:pt x="1046" y="245"/>
                    </a:cubicBezTo>
                    <a:cubicBezTo>
                      <a:pt x="1016" y="245"/>
                      <a:pt x="990" y="252"/>
                      <a:pt x="969" y="266"/>
                    </a:cubicBezTo>
                    <a:cubicBezTo>
                      <a:pt x="944" y="283"/>
                      <a:pt x="924" y="304"/>
                      <a:pt x="911" y="331"/>
                    </a:cubicBezTo>
                    <a:cubicBezTo>
                      <a:pt x="898" y="358"/>
                      <a:pt x="890" y="387"/>
                      <a:pt x="885" y="420"/>
                    </a:cubicBezTo>
                    <a:cubicBezTo>
                      <a:pt x="881" y="452"/>
                      <a:pt x="878" y="483"/>
                      <a:pt x="878" y="512"/>
                    </a:cubicBezTo>
                    <a:cubicBezTo>
                      <a:pt x="877" y="513"/>
                      <a:pt x="877" y="514"/>
                      <a:pt x="877" y="515"/>
                    </a:cubicBezTo>
                    <a:cubicBezTo>
                      <a:pt x="876" y="515"/>
                      <a:pt x="874" y="516"/>
                      <a:pt x="870" y="517"/>
                    </a:cubicBezTo>
                    <a:cubicBezTo>
                      <a:pt x="867" y="518"/>
                      <a:pt x="862" y="519"/>
                      <a:pt x="857" y="521"/>
                    </a:cubicBezTo>
                    <a:lnTo>
                      <a:pt x="857" y="521"/>
                    </a:lnTo>
                    <a:cubicBezTo>
                      <a:pt x="857" y="505"/>
                      <a:pt x="856" y="489"/>
                      <a:pt x="856" y="473"/>
                    </a:cubicBezTo>
                    <a:cubicBezTo>
                      <a:pt x="854" y="435"/>
                      <a:pt x="848" y="399"/>
                      <a:pt x="838" y="366"/>
                    </a:cubicBezTo>
                    <a:cubicBezTo>
                      <a:pt x="828" y="333"/>
                      <a:pt x="814" y="304"/>
                      <a:pt x="795" y="279"/>
                    </a:cubicBezTo>
                    <a:cubicBezTo>
                      <a:pt x="776" y="254"/>
                      <a:pt x="750" y="240"/>
                      <a:pt x="718" y="235"/>
                    </a:cubicBezTo>
                    <a:cubicBezTo>
                      <a:pt x="712" y="234"/>
                      <a:pt x="706" y="233"/>
                      <a:pt x="700" y="233"/>
                    </a:cubicBezTo>
                    <a:cubicBezTo>
                      <a:pt x="675" y="233"/>
                      <a:pt x="651" y="241"/>
                      <a:pt x="628" y="256"/>
                    </a:cubicBezTo>
                    <a:cubicBezTo>
                      <a:pt x="598" y="275"/>
                      <a:pt x="571" y="300"/>
                      <a:pt x="548" y="332"/>
                    </a:cubicBezTo>
                    <a:cubicBezTo>
                      <a:pt x="525" y="364"/>
                      <a:pt x="506" y="402"/>
                      <a:pt x="490" y="445"/>
                    </a:cubicBezTo>
                    <a:cubicBezTo>
                      <a:pt x="476" y="486"/>
                      <a:pt x="467" y="529"/>
                      <a:pt x="465" y="574"/>
                    </a:cubicBezTo>
                    <a:lnTo>
                      <a:pt x="465" y="574"/>
                    </a:lnTo>
                    <a:cubicBezTo>
                      <a:pt x="464" y="568"/>
                      <a:pt x="464" y="561"/>
                      <a:pt x="463" y="554"/>
                    </a:cubicBezTo>
                    <a:cubicBezTo>
                      <a:pt x="458" y="495"/>
                      <a:pt x="451" y="436"/>
                      <a:pt x="442" y="377"/>
                    </a:cubicBezTo>
                    <a:cubicBezTo>
                      <a:pt x="434" y="317"/>
                      <a:pt x="425" y="258"/>
                      <a:pt x="415" y="200"/>
                    </a:cubicBezTo>
                    <a:cubicBezTo>
                      <a:pt x="405" y="142"/>
                      <a:pt x="396" y="86"/>
                      <a:pt x="386" y="30"/>
                    </a:cubicBezTo>
                    <a:cubicBezTo>
                      <a:pt x="375" y="12"/>
                      <a:pt x="363" y="3"/>
                      <a:pt x="349" y="1"/>
                    </a:cubicBezTo>
                    <a:cubicBezTo>
                      <a:pt x="347" y="1"/>
                      <a:pt x="345" y="1"/>
                      <a:pt x="344" y="1"/>
                    </a:cubicBezTo>
                    <a:close/>
                    <a:moveTo>
                      <a:pt x="2583" y="0"/>
                    </a:moveTo>
                    <a:cubicBezTo>
                      <a:pt x="2570" y="0"/>
                      <a:pt x="2556" y="1"/>
                      <a:pt x="2542" y="5"/>
                    </a:cubicBezTo>
                    <a:cubicBezTo>
                      <a:pt x="2503" y="14"/>
                      <a:pt x="2464" y="35"/>
                      <a:pt x="2427" y="68"/>
                    </a:cubicBezTo>
                    <a:cubicBezTo>
                      <a:pt x="2389" y="101"/>
                      <a:pt x="2355" y="143"/>
                      <a:pt x="2326" y="195"/>
                    </a:cubicBezTo>
                    <a:cubicBezTo>
                      <a:pt x="2296" y="247"/>
                      <a:pt x="2272" y="308"/>
                      <a:pt x="2254" y="377"/>
                    </a:cubicBezTo>
                    <a:cubicBezTo>
                      <a:pt x="2236" y="446"/>
                      <a:pt x="2227" y="522"/>
                      <a:pt x="2228" y="606"/>
                    </a:cubicBezTo>
                    <a:cubicBezTo>
                      <a:pt x="2228" y="629"/>
                      <a:pt x="2232" y="655"/>
                      <a:pt x="2241" y="686"/>
                    </a:cubicBezTo>
                    <a:cubicBezTo>
                      <a:pt x="2250" y="716"/>
                      <a:pt x="2263" y="745"/>
                      <a:pt x="2281" y="772"/>
                    </a:cubicBezTo>
                    <a:cubicBezTo>
                      <a:pt x="2299" y="799"/>
                      <a:pt x="2323" y="822"/>
                      <a:pt x="2352" y="841"/>
                    </a:cubicBezTo>
                    <a:cubicBezTo>
                      <a:pt x="2378" y="857"/>
                      <a:pt x="2409" y="866"/>
                      <a:pt x="2445" y="866"/>
                    </a:cubicBezTo>
                    <a:cubicBezTo>
                      <a:pt x="2449" y="866"/>
                      <a:pt x="2453" y="865"/>
                      <a:pt x="2458" y="865"/>
                    </a:cubicBezTo>
                    <a:cubicBezTo>
                      <a:pt x="2508" y="860"/>
                      <a:pt x="2552" y="843"/>
                      <a:pt x="2591" y="814"/>
                    </a:cubicBezTo>
                    <a:cubicBezTo>
                      <a:pt x="2629" y="785"/>
                      <a:pt x="2662" y="749"/>
                      <a:pt x="2689" y="706"/>
                    </a:cubicBezTo>
                    <a:cubicBezTo>
                      <a:pt x="2716" y="663"/>
                      <a:pt x="2737" y="615"/>
                      <a:pt x="2752" y="563"/>
                    </a:cubicBezTo>
                    <a:cubicBezTo>
                      <a:pt x="2766" y="517"/>
                      <a:pt x="2775" y="470"/>
                      <a:pt x="2780" y="423"/>
                    </a:cubicBezTo>
                    <a:lnTo>
                      <a:pt x="2780" y="423"/>
                    </a:lnTo>
                    <a:lnTo>
                      <a:pt x="2781" y="847"/>
                    </a:lnTo>
                    <a:cubicBezTo>
                      <a:pt x="2788" y="862"/>
                      <a:pt x="2797" y="872"/>
                      <a:pt x="2807" y="876"/>
                    </a:cubicBezTo>
                    <a:cubicBezTo>
                      <a:pt x="2817" y="879"/>
                      <a:pt x="2826" y="881"/>
                      <a:pt x="2835" y="881"/>
                    </a:cubicBezTo>
                    <a:cubicBezTo>
                      <a:pt x="2836" y="881"/>
                      <a:pt x="2837" y="881"/>
                      <a:pt x="2838" y="881"/>
                    </a:cubicBezTo>
                    <a:cubicBezTo>
                      <a:pt x="2848" y="881"/>
                      <a:pt x="2858" y="878"/>
                      <a:pt x="2868" y="873"/>
                    </a:cubicBezTo>
                    <a:cubicBezTo>
                      <a:pt x="2877" y="867"/>
                      <a:pt x="2884" y="859"/>
                      <a:pt x="2889" y="847"/>
                    </a:cubicBezTo>
                    <a:cubicBezTo>
                      <a:pt x="2891" y="828"/>
                      <a:pt x="2895" y="801"/>
                      <a:pt x="2901" y="768"/>
                    </a:cubicBezTo>
                    <a:cubicBezTo>
                      <a:pt x="2908" y="735"/>
                      <a:pt x="2916" y="698"/>
                      <a:pt x="2925" y="658"/>
                    </a:cubicBezTo>
                    <a:cubicBezTo>
                      <a:pt x="2934" y="618"/>
                      <a:pt x="2945" y="577"/>
                      <a:pt x="2957" y="536"/>
                    </a:cubicBezTo>
                    <a:cubicBezTo>
                      <a:pt x="2969" y="495"/>
                      <a:pt x="2981" y="458"/>
                      <a:pt x="2995" y="426"/>
                    </a:cubicBezTo>
                    <a:cubicBezTo>
                      <a:pt x="3008" y="394"/>
                      <a:pt x="3021" y="370"/>
                      <a:pt x="3034" y="354"/>
                    </a:cubicBezTo>
                    <a:cubicBezTo>
                      <a:pt x="3045" y="339"/>
                      <a:pt x="3054" y="332"/>
                      <a:pt x="3062" y="332"/>
                    </a:cubicBezTo>
                    <a:cubicBezTo>
                      <a:pt x="3063" y="332"/>
                      <a:pt x="3063" y="332"/>
                      <a:pt x="3064" y="332"/>
                    </a:cubicBezTo>
                    <a:cubicBezTo>
                      <a:pt x="3076" y="334"/>
                      <a:pt x="3087" y="345"/>
                      <a:pt x="3097" y="365"/>
                    </a:cubicBezTo>
                    <a:cubicBezTo>
                      <a:pt x="3107" y="386"/>
                      <a:pt x="3115" y="413"/>
                      <a:pt x="3122" y="448"/>
                    </a:cubicBezTo>
                    <a:cubicBezTo>
                      <a:pt x="3128" y="483"/>
                      <a:pt x="3133" y="521"/>
                      <a:pt x="3136" y="563"/>
                    </a:cubicBezTo>
                    <a:cubicBezTo>
                      <a:pt x="3139" y="606"/>
                      <a:pt x="3141" y="646"/>
                      <a:pt x="3142" y="685"/>
                    </a:cubicBezTo>
                    <a:cubicBezTo>
                      <a:pt x="3143" y="724"/>
                      <a:pt x="3143" y="758"/>
                      <a:pt x="3143" y="789"/>
                    </a:cubicBezTo>
                    <a:cubicBezTo>
                      <a:pt x="3143" y="819"/>
                      <a:pt x="3144" y="842"/>
                      <a:pt x="3144" y="859"/>
                    </a:cubicBezTo>
                    <a:cubicBezTo>
                      <a:pt x="3158" y="879"/>
                      <a:pt x="3173" y="889"/>
                      <a:pt x="3188" y="889"/>
                    </a:cubicBezTo>
                    <a:cubicBezTo>
                      <a:pt x="3192" y="889"/>
                      <a:pt x="3195" y="888"/>
                      <a:pt x="3199" y="887"/>
                    </a:cubicBezTo>
                    <a:cubicBezTo>
                      <a:pt x="3219" y="881"/>
                      <a:pt x="3232" y="868"/>
                      <a:pt x="3240" y="849"/>
                    </a:cubicBezTo>
                    <a:cubicBezTo>
                      <a:pt x="3241" y="836"/>
                      <a:pt x="3242" y="818"/>
                      <a:pt x="3242" y="795"/>
                    </a:cubicBezTo>
                    <a:cubicBezTo>
                      <a:pt x="3242" y="776"/>
                      <a:pt x="3242" y="755"/>
                      <a:pt x="3242" y="732"/>
                    </a:cubicBezTo>
                    <a:lnTo>
                      <a:pt x="3242" y="732"/>
                    </a:lnTo>
                    <a:cubicBezTo>
                      <a:pt x="3245" y="743"/>
                      <a:pt x="3250" y="755"/>
                      <a:pt x="3255" y="766"/>
                    </a:cubicBezTo>
                    <a:cubicBezTo>
                      <a:pt x="3266" y="787"/>
                      <a:pt x="3280" y="803"/>
                      <a:pt x="3299" y="814"/>
                    </a:cubicBezTo>
                    <a:cubicBezTo>
                      <a:pt x="3310" y="820"/>
                      <a:pt x="3323" y="823"/>
                      <a:pt x="3336" y="823"/>
                    </a:cubicBezTo>
                    <a:cubicBezTo>
                      <a:pt x="3344" y="823"/>
                      <a:pt x="3354" y="822"/>
                      <a:pt x="3364" y="819"/>
                    </a:cubicBezTo>
                    <a:cubicBezTo>
                      <a:pt x="3388" y="812"/>
                      <a:pt x="3412" y="792"/>
                      <a:pt x="3438" y="762"/>
                    </a:cubicBezTo>
                    <a:cubicBezTo>
                      <a:pt x="3464" y="731"/>
                      <a:pt x="3490" y="687"/>
                      <a:pt x="3518" y="630"/>
                    </a:cubicBezTo>
                    <a:cubicBezTo>
                      <a:pt x="3537" y="590"/>
                      <a:pt x="3554" y="542"/>
                      <a:pt x="3569" y="484"/>
                    </a:cubicBezTo>
                    <a:lnTo>
                      <a:pt x="3569" y="484"/>
                    </a:lnTo>
                    <a:cubicBezTo>
                      <a:pt x="3570" y="501"/>
                      <a:pt x="3571" y="517"/>
                      <a:pt x="3572" y="531"/>
                    </a:cubicBezTo>
                    <a:cubicBezTo>
                      <a:pt x="3573" y="550"/>
                      <a:pt x="3574" y="567"/>
                      <a:pt x="3576" y="584"/>
                    </a:cubicBezTo>
                    <a:cubicBezTo>
                      <a:pt x="3577" y="601"/>
                      <a:pt x="3578" y="618"/>
                      <a:pt x="3579" y="637"/>
                    </a:cubicBezTo>
                    <a:cubicBezTo>
                      <a:pt x="3580" y="655"/>
                      <a:pt x="3581" y="675"/>
                      <a:pt x="3580" y="697"/>
                    </a:cubicBezTo>
                    <a:cubicBezTo>
                      <a:pt x="3580" y="719"/>
                      <a:pt x="3579" y="745"/>
                      <a:pt x="3577" y="774"/>
                    </a:cubicBezTo>
                    <a:cubicBezTo>
                      <a:pt x="3574" y="818"/>
                      <a:pt x="3567" y="858"/>
                      <a:pt x="3556" y="895"/>
                    </a:cubicBezTo>
                    <a:cubicBezTo>
                      <a:pt x="3546" y="933"/>
                      <a:pt x="3530" y="965"/>
                      <a:pt x="3510" y="992"/>
                    </a:cubicBezTo>
                    <a:cubicBezTo>
                      <a:pt x="3489" y="1019"/>
                      <a:pt x="3464" y="1040"/>
                      <a:pt x="3433" y="1057"/>
                    </a:cubicBezTo>
                    <a:cubicBezTo>
                      <a:pt x="3401" y="1073"/>
                      <a:pt x="3361" y="1083"/>
                      <a:pt x="3311" y="1086"/>
                    </a:cubicBezTo>
                    <a:cubicBezTo>
                      <a:pt x="3296" y="1099"/>
                      <a:pt x="3287" y="1111"/>
                      <a:pt x="3284" y="1122"/>
                    </a:cubicBezTo>
                    <a:cubicBezTo>
                      <a:pt x="3282" y="1133"/>
                      <a:pt x="3283" y="1142"/>
                      <a:pt x="3287" y="1151"/>
                    </a:cubicBezTo>
                    <a:cubicBezTo>
                      <a:pt x="3291" y="1159"/>
                      <a:pt x="3297" y="1166"/>
                      <a:pt x="3305" y="1171"/>
                    </a:cubicBezTo>
                    <a:cubicBezTo>
                      <a:pt x="3313" y="1175"/>
                      <a:pt x="3319" y="1178"/>
                      <a:pt x="3323" y="1178"/>
                    </a:cubicBezTo>
                    <a:cubicBezTo>
                      <a:pt x="3338" y="1181"/>
                      <a:pt x="3354" y="1182"/>
                      <a:pt x="3369" y="1182"/>
                    </a:cubicBezTo>
                    <a:cubicBezTo>
                      <a:pt x="3399" y="1182"/>
                      <a:pt x="3428" y="1176"/>
                      <a:pt x="3458" y="1165"/>
                    </a:cubicBezTo>
                    <a:cubicBezTo>
                      <a:pt x="3502" y="1147"/>
                      <a:pt x="3541" y="1119"/>
                      <a:pt x="3574" y="1082"/>
                    </a:cubicBezTo>
                    <a:cubicBezTo>
                      <a:pt x="3608" y="1045"/>
                      <a:pt x="3634" y="1000"/>
                      <a:pt x="3654" y="946"/>
                    </a:cubicBezTo>
                    <a:cubicBezTo>
                      <a:pt x="3674" y="893"/>
                      <a:pt x="3684" y="835"/>
                      <a:pt x="3683" y="771"/>
                    </a:cubicBezTo>
                    <a:cubicBezTo>
                      <a:pt x="3681" y="740"/>
                      <a:pt x="3679" y="706"/>
                      <a:pt x="3678" y="670"/>
                    </a:cubicBezTo>
                    <a:cubicBezTo>
                      <a:pt x="3676" y="633"/>
                      <a:pt x="3674" y="597"/>
                      <a:pt x="3672" y="560"/>
                    </a:cubicBezTo>
                    <a:cubicBezTo>
                      <a:pt x="3670" y="524"/>
                      <a:pt x="3668" y="489"/>
                      <a:pt x="3667" y="455"/>
                    </a:cubicBezTo>
                    <a:cubicBezTo>
                      <a:pt x="3665" y="422"/>
                      <a:pt x="3664" y="392"/>
                      <a:pt x="3662" y="367"/>
                    </a:cubicBezTo>
                    <a:cubicBezTo>
                      <a:pt x="3660" y="341"/>
                      <a:pt x="3658" y="313"/>
                      <a:pt x="3656" y="283"/>
                    </a:cubicBezTo>
                    <a:cubicBezTo>
                      <a:pt x="3655" y="262"/>
                      <a:pt x="3651" y="252"/>
                      <a:pt x="3644" y="252"/>
                    </a:cubicBezTo>
                    <a:cubicBezTo>
                      <a:pt x="3641" y="252"/>
                      <a:pt x="3637" y="254"/>
                      <a:pt x="3633" y="258"/>
                    </a:cubicBezTo>
                    <a:cubicBezTo>
                      <a:pt x="3612" y="242"/>
                      <a:pt x="3587" y="234"/>
                      <a:pt x="3559" y="234"/>
                    </a:cubicBezTo>
                    <a:cubicBezTo>
                      <a:pt x="3554" y="234"/>
                      <a:pt x="3549" y="234"/>
                      <a:pt x="3545" y="235"/>
                    </a:cubicBezTo>
                    <a:cubicBezTo>
                      <a:pt x="3511" y="238"/>
                      <a:pt x="3478" y="250"/>
                      <a:pt x="3448" y="271"/>
                    </a:cubicBezTo>
                    <a:cubicBezTo>
                      <a:pt x="3417" y="292"/>
                      <a:pt x="3390" y="320"/>
                      <a:pt x="3364" y="354"/>
                    </a:cubicBezTo>
                    <a:cubicBezTo>
                      <a:pt x="3339" y="389"/>
                      <a:pt x="3317" y="426"/>
                      <a:pt x="3298" y="465"/>
                    </a:cubicBezTo>
                    <a:cubicBezTo>
                      <a:pt x="3280" y="504"/>
                      <a:pt x="3265" y="544"/>
                      <a:pt x="3253" y="585"/>
                    </a:cubicBezTo>
                    <a:cubicBezTo>
                      <a:pt x="3247" y="607"/>
                      <a:pt x="3242" y="628"/>
                      <a:pt x="3239" y="648"/>
                    </a:cubicBezTo>
                    <a:lnTo>
                      <a:pt x="3239" y="648"/>
                    </a:lnTo>
                    <a:cubicBezTo>
                      <a:pt x="3239" y="638"/>
                      <a:pt x="3238" y="627"/>
                      <a:pt x="3238" y="617"/>
                    </a:cubicBezTo>
                    <a:cubicBezTo>
                      <a:pt x="3236" y="581"/>
                      <a:pt x="3232" y="546"/>
                      <a:pt x="3228" y="510"/>
                    </a:cubicBezTo>
                    <a:cubicBezTo>
                      <a:pt x="3224" y="475"/>
                      <a:pt x="3218" y="440"/>
                      <a:pt x="3211" y="407"/>
                    </a:cubicBezTo>
                    <a:cubicBezTo>
                      <a:pt x="3203" y="374"/>
                      <a:pt x="3194" y="344"/>
                      <a:pt x="3182" y="318"/>
                    </a:cubicBezTo>
                    <a:cubicBezTo>
                      <a:pt x="3171" y="292"/>
                      <a:pt x="3156" y="271"/>
                      <a:pt x="3137" y="254"/>
                    </a:cubicBezTo>
                    <a:cubicBezTo>
                      <a:pt x="3121" y="239"/>
                      <a:pt x="3102" y="231"/>
                      <a:pt x="3080" y="231"/>
                    </a:cubicBezTo>
                    <a:cubicBezTo>
                      <a:pt x="3077" y="231"/>
                      <a:pt x="3074" y="232"/>
                      <a:pt x="3070" y="232"/>
                    </a:cubicBezTo>
                    <a:cubicBezTo>
                      <a:pt x="3027" y="236"/>
                      <a:pt x="2993" y="251"/>
                      <a:pt x="2968" y="278"/>
                    </a:cubicBezTo>
                    <a:cubicBezTo>
                      <a:pt x="2942" y="306"/>
                      <a:pt x="2921" y="339"/>
                      <a:pt x="2906" y="378"/>
                    </a:cubicBezTo>
                    <a:cubicBezTo>
                      <a:pt x="2890" y="417"/>
                      <a:pt x="2877" y="460"/>
                      <a:pt x="2867" y="506"/>
                    </a:cubicBezTo>
                    <a:cubicBezTo>
                      <a:pt x="2864" y="520"/>
                      <a:pt x="2862" y="533"/>
                      <a:pt x="2860" y="547"/>
                    </a:cubicBezTo>
                    <a:lnTo>
                      <a:pt x="2860" y="547"/>
                    </a:lnTo>
                    <a:lnTo>
                      <a:pt x="2877" y="253"/>
                    </a:lnTo>
                    <a:cubicBezTo>
                      <a:pt x="2868" y="242"/>
                      <a:pt x="2858" y="234"/>
                      <a:pt x="2849" y="231"/>
                    </a:cubicBezTo>
                    <a:cubicBezTo>
                      <a:pt x="2843" y="228"/>
                      <a:pt x="2836" y="227"/>
                      <a:pt x="2830" y="227"/>
                    </a:cubicBezTo>
                    <a:cubicBezTo>
                      <a:pt x="2827" y="227"/>
                      <a:pt x="2824" y="227"/>
                      <a:pt x="2821" y="228"/>
                    </a:cubicBezTo>
                    <a:cubicBezTo>
                      <a:pt x="2811" y="229"/>
                      <a:pt x="2802" y="233"/>
                      <a:pt x="2794" y="241"/>
                    </a:cubicBezTo>
                    <a:cubicBezTo>
                      <a:pt x="2787" y="246"/>
                      <a:pt x="2783" y="255"/>
                      <a:pt x="2781" y="265"/>
                    </a:cubicBezTo>
                    <a:lnTo>
                      <a:pt x="2781" y="265"/>
                    </a:lnTo>
                    <a:cubicBezTo>
                      <a:pt x="2780" y="258"/>
                      <a:pt x="2779" y="252"/>
                      <a:pt x="2778" y="246"/>
                    </a:cubicBezTo>
                    <a:cubicBezTo>
                      <a:pt x="2772" y="195"/>
                      <a:pt x="2759" y="150"/>
                      <a:pt x="2740" y="111"/>
                    </a:cubicBezTo>
                    <a:cubicBezTo>
                      <a:pt x="2719" y="65"/>
                      <a:pt x="2690" y="33"/>
                      <a:pt x="2654" y="16"/>
                    </a:cubicBezTo>
                    <a:cubicBezTo>
                      <a:pt x="2631" y="5"/>
                      <a:pt x="2608" y="0"/>
                      <a:pt x="2583" y="0"/>
                    </a:cubicBezTo>
                    <a:close/>
                    <a:moveTo>
                      <a:pt x="1685" y="248"/>
                    </a:moveTo>
                    <a:cubicBezTo>
                      <a:pt x="1680" y="248"/>
                      <a:pt x="1675" y="249"/>
                      <a:pt x="1670" y="250"/>
                    </a:cubicBezTo>
                    <a:cubicBezTo>
                      <a:pt x="1663" y="252"/>
                      <a:pt x="1653" y="255"/>
                      <a:pt x="1641" y="261"/>
                    </a:cubicBezTo>
                    <a:lnTo>
                      <a:pt x="1567" y="687"/>
                    </a:lnTo>
                    <a:lnTo>
                      <a:pt x="1414" y="320"/>
                    </a:lnTo>
                    <a:cubicBezTo>
                      <a:pt x="1402" y="304"/>
                      <a:pt x="1389" y="296"/>
                      <a:pt x="1374" y="294"/>
                    </a:cubicBezTo>
                    <a:cubicBezTo>
                      <a:pt x="1372" y="294"/>
                      <a:pt x="1369" y="293"/>
                      <a:pt x="1367" y="293"/>
                    </a:cubicBezTo>
                    <a:cubicBezTo>
                      <a:pt x="1356" y="293"/>
                      <a:pt x="1346" y="297"/>
                      <a:pt x="1337" y="303"/>
                    </a:cubicBezTo>
                    <a:cubicBezTo>
                      <a:pt x="1326" y="310"/>
                      <a:pt x="1319" y="321"/>
                      <a:pt x="1315" y="334"/>
                    </a:cubicBezTo>
                    <a:cubicBezTo>
                      <a:pt x="1310" y="348"/>
                      <a:pt x="1312" y="361"/>
                      <a:pt x="1321" y="373"/>
                    </a:cubicBezTo>
                    <a:lnTo>
                      <a:pt x="1533" y="856"/>
                    </a:lnTo>
                    <a:lnTo>
                      <a:pt x="1470" y="1154"/>
                    </a:lnTo>
                    <a:cubicBezTo>
                      <a:pt x="1471" y="1171"/>
                      <a:pt x="1478" y="1183"/>
                      <a:pt x="1489" y="1190"/>
                    </a:cubicBezTo>
                    <a:cubicBezTo>
                      <a:pt x="1500" y="1198"/>
                      <a:pt x="1511" y="1202"/>
                      <a:pt x="1523" y="1203"/>
                    </a:cubicBezTo>
                    <a:cubicBezTo>
                      <a:pt x="1525" y="1203"/>
                      <a:pt x="1526" y="1203"/>
                      <a:pt x="1528" y="1203"/>
                    </a:cubicBezTo>
                    <a:cubicBezTo>
                      <a:pt x="1538" y="1203"/>
                      <a:pt x="1548" y="1200"/>
                      <a:pt x="1558" y="1194"/>
                    </a:cubicBezTo>
                    <a:cubicBezTo>
                      <a:pt x="1569" y="1188"/>
                      <a:pt x="1576" y="1178"/>
                      <a:pt x="1578" y="1164"/>
                    </a:cubicBezTo>
                    <a:cubicBezTo>
                      <a:pt x="1581" y="1151"/>
                      <a:pt x="1585" y="1133"/>
                      <a:pt x="1590" y="1110"/>
                    </a:cubicBezTo>
                    <a:cubicBezTo>
                      <a:pt x="1595" y="1087"/>
                      <a:pt x="1600" y="1062"/>
                      <a:pt x="1605" y="1035"/>
                    </a:cubicBezTo>
                    <a:cubicBezTo>
                      <a:pt x="1610" y="1007"/>
                      <a:pt x="1615" y="979"/>
                      <a:pt x="1621" y="949"/>
                    </a:cubicBezTo>
                    <a:cubicBezTo>
                      <a:pt x="1626" y="920"/>
                      <a:pt x="1631" y="891"/>
                      <a:pt x="1636" y="864"/>
                    </a:cubicBezTo>
                    <a:cubicBezTo>
                      <a:pt x="1641" y="836"/>
                      <a:pt x="1645" y="811"/>
                      <a:pt x="1649" y="788"/>
                    </a:cubicBezTo>
                    <a:cubicBezTo>
                      <a:pt x="1653" y="765"/>
                      <a:pt x="1657" y="747"/>
                      <a:pt x="1659" y="733"/>
                    </a:cubicBezTo>
                    <a:cubicBezTo>
                      <a:pt x="1663" y="710"/>
                      <a:pt x="1669" y="679"/>
                      <a:pt x="1676" y="641"/>
                    </a:cubicBezTo>
                    <a:cubicBezTo>
                      <a:pt x="1684" y="602"/>
                      <a:pt x="1691" y="561"/>
                      <a:pt x="1699" y="519"/>
                    </a:cubicBezTo>
                    <a:cubicBezTo>
                      <a:pt x="1707" y="476"/>
                      <a:pt x="1714" y="434"/>
                      <a:pt x="1721" y="394"/>
                    </a:cubicBezTo>
                    <a:cubicBezTo>
                      <a:pt x="1727" y="353"/>
                      <a:pt x="1732" y="318"/>
                      <a:pt x="1736" y="290"/>
                    </a:cubicBezTo>
                    <a:cubicBezTo>
                      <a:pt x="1733" y="275"/>
                      <a:pt x="1728" y="265"/>
                      <a:pt x="1719" y="259"/>
                    </a:cubicBezTo>
                    <a:cubicBezTo>
                      <a:pt x="1711" y="253"/>
                      <a:pt x="1703" y="250"/>
                      <a:pt x="1694" y="249"/>
                    </a:cubicBezTo>
                    <a:cubicBezTo>
                      <a:pt x="1691" y="248"/>
                      <a:pt x="1688" y="248"/>
                      <a:pt x="1685" y="248"/>
                    </a:cubicBezTo>
                    <a:close/>
                  </a:path>
                </a:pathLst>
              </a:custGeom>
              <a:solidFill>
                <a:srgbClr val="0000FF"/>
              </a:solidFill>
              <a:ln w="19050" cap="flat">
                <a:solidFill>
                  <a:srgbClr val="9900FF"/>
                </a:solidFill>
                <a:prstDash val="solid"/>
                <a:round/>
                <a:headEnd type="none" w="med" len="med"/>
                <a:tailEnd type="none" w="med" len="med"/>
              </a:ln>
            </p:spPr>
          </p:sp>
          <p:sp>
            <p:nvSpPr>
              <p:cNvPr id="29" name="Shape 29"/>
              <p:cNvSpPr/>
              <p:nvPr/>
            </p:nvSpPr>
            <p:spPr>
              <a:xfrm>
                <a:off x="2441975" y="1836825"/>
                <a:ext cx="3010933" cy="524925"/>
              </a:xfrm>
              <a:custGeom>
                <a:avLst/>
                <a:gdLst/>
                <a:ahLst/>
                <a:cxnLst/>
                <a:rect l="0" t="0" r="0" b="0"/>
                <a:pathLst>
                  <a:path w="8500" h="1034" extrusionOk="0">
                    <a:moveTo>
                      <a:pt x="3056" y="103"/>
                    </a:moveTo>
                    <a:cubicBezTo>
                      <a:pt x="3039" y="103"/>
                      <a:pt x="3023" y="106"/>
                      <a:pt x="3008" y="113"/>
                    </a:cubicBezTo>
                    <a:cubicBezTo>
                      <a:pt x="2993" y="119"/>
                      <a:pt x="2980" y="128"/>
                      <a:pt x="2969" y="139"/>
                    </a:cubicBezTo>
                    <a:cubicBezTo>
                      <a:pt x="2958" y="151"/>
                      <a:pt x="2949" y="164"/>
                      <a:pt x="2942" y="179"/>
                    </a:cubicBezTo>
                    <a:cubicBezTo>
                      <a:pt x="2935" y="194"/>
                      <a:pt x="2932" y="210"/>
                      <a:pt x="2932" y="227"/>
                    </a:cubicBezTo>
                    <a:cubicBezTo>
                      <a:pt x="2932" y="244"/>
                      <a:pt x="2935" y="260"/>
                      <a:pt x="2942" y="276"/>
                    </a:cubicBezTo>
                    <a:cubicBezTo>
                      <a:pt x="2949" y="291"/>
                      <a:pt x="2958" y="304"/>
                      <a:pt x="2969" y="315"/>
                    </a:cubicBezTo>
                    <a:cubicBezTo>
                      <a:pt x="2980" y="327"/>
                      <a:pt x="2993" y="336"/>
                      <a:pt x="3008" y="342"/>
                    </a:cubicBezTo>
                    <a:cubicBezTo>
                      <a:pt x="3023" y="349"/>
                      <a:pt x="3039" y="352"/>
                      <a:pt x="3056" y="352"/>
                    </a:cubicBezTo>
                    <a:cubicBezTo>
                      <a:pt x="3074" y="352"/>
                      <a:pt x="3090" y="349"/>
                      <a:pt x="3105" y="342"/>
                    </a:cubicBezTo>
                    <a:cubicBezTo>
                      <a:pt x="3120" y="336"/>
                      <a:pt x="3134" y="327"/>
                      <a:pt x="3145" y="315"/>
                    </a:cubicBezTo>
                    <a:cubicBezTo>
                      <a:pt x="3156" y="304"/>
                      <a:pt x="3165" y="291"/>
                      <a:pt x="3172" y="276"/>
                    </a:cubicBezTo>
                    <a:cubicBezTo>
                      <a:pt x="3178" y="260"/>
                      <a:pt x="3182" y="244"/>
                      <a:pt x="3182" y="227"/>
                    </a:cubicBezTo>
                    <a:cubicBezTo>
                      <a:pt x="3182" y="210"/>
                      <a:pt x="3178" y="194"/>
                      <a:pt x="3172" y="179"/>
                    </a:cubicBezTo>
                    <a:cubicBezTo>
                      <a:pt x="3165" y="164"/>
                      <a:pt x="3156" y="151"/>
                      <a:pt x="3145" y="139"/>
                    </a:cubicBezTo>
                    <a:cubicBezTo>
                      <a:pt x="3134" y="128"/>
                      <a:pt x="3120" y="119"/>
                      <a:pt x="3105" y="113"/>
                    </a:cubicBezTo>
                    <a:cubicBezTo>
                      <a:pt x="3090" y="106"/>
                      <a:pt x="3074" y="103"/>
                      <a:pt x="3056" y="103"/>
                    </a:cubicBezTo>
                    <a:close/>
                    <a:moveTo>
                      <a:pt x="3873" y="103"/>
                    </a:moveTo>
                    <a:cubicBezTo>
                      <a:pt x="3856" y="103"/>
                      <a:pt x="3840" y="106"/>
                      <a:pt x="3825" y="113"/>
                    </a:cubicBezTo>
                    <a:cubicBezTo>
                      <a:pt x="3810" y="119"/>
                      <a:pt x="3797" y="128"/>
                      <a:pt x="3785" y="139"/>
                    </a:cubicBezTo>
                    <a:cubicBezTo>
                      <a:pt x="3774" y="151"/>
                      <a:pt x="3765" y="164"/>
                      <a:pt x="3758" y="179"/>
                    </a:cubicBezTo>
                    <a:cubicBezTo>
                      <a:pt x="3752" y="194"/>
                      <a:pt x="3749" y="210"/>
                      <a:pt x="3749" y="227"/>
                    </a:cubicBezTo>
                    <a:cubicBezTo>
                      <a:pt x="3749" y="244"/>
                      <a:pt x="3752" y="260"/>
                      <a:pt x="3758" y="276"/>
                    </a:cubicBezTo>
                    <a:cubicBezTo>
                      <a:pt x="3765" y="291"/>
                      <a:pt x="3774" y="304"/>
                      <a:pt x="3785" y="315"/>
                    </a:cubicBezTo>
                    <a:cubicBezTo>
                      <a:pt x="3797" y="327"/>
                      <a:pt x="3810" y="336"/>
                      <a:pt x="3825" y="342"/>
                    </a:cubicBezTo>
                    <a:cubicBezTo>
                      <a:pt x="3840" y="349"/>
                      <a:pt x="3856" y="352"/>
                      <a:pt x="3873" y="352"/>
                    </a:cubicBezTo>
                    <a:cubicBezTo>
                      <a:pt x="3890" y="352"/>
                      <a:pt x="3906" y="349"/>
                      <a:pt x="3922" y="342"/>
                    </a:cubicBezTo>
                    <a:cubicBezTo>
                      <a:pt x="3937" y="336"/>
                      <a:pt x="3950" y="327"/>
                      <a:pt x="3961" y="315"/>
                    </a:cubicBezTo>
                    <a:cubicBezTo>
                      <a:pt x="3973" y="304"/>
                      <a:pt x="3981" y="291"/>
                      <a:pt x="3988" y="276"/>
                    </a:cubicBezTo>
                    <a:cubicBezTo>
                      <a:pt x="3995" y="260"/>
                      <a:pt x="3998" y="244"/>
                      <a:pt x="3998" y="227"/>
                    </a:cubicBezTo>
                    <a:cubicBezTo>
                      <a:pt x="3998" y="210"/>
                      <a:pt x="3995" y="194"/>
                      <a:pt x="3988" y="179"/>
                    </a:cubicBezTo>
                    <a:cubicBezTo>
                      <a:pt x="3981" y="164"/>
                      <a:pt x="3973" y="151"/>
                      <a:pt x="3961" y="139"/>
                    </a:cubicBezTo>
                    <a:cubicBezTo>
                      <a:pt x="3950" y="128"/>
                      <a:pt x="3937" y="119"/>
                      <a:pt x="3922" y="113"/>
                    </a:cubicBezTo>
                    <a:cubicBezTo>
                      <a:pt x="3906" y="106"/>
                      <a:pt x="3890" y="103"/>
                      <a:pt x="3873" y="103"/>
                    </a:cubicBezTo>
                    <a:close/>
                    <a:moveTo>
                      <a:pt x="8137" y="458"/>
                    </a:moveTo>
                    <a:cubicBezTo>
                      <a:pt x="8154" y="458"/>
                      <a:pt x="8167" y="461"/>
                      <a:pt x="8177" y="467"/>
                    </a:cubicBezTo>
                    <a:cubicBezTo>
                      <a:pt x="8187" y="472"/>
                      <a:pt x="8195" y="481"/>
                      <a:pt x="8201" y="492"/>
                    </a:cubicBezTo>
                    <a:cubicBezTo>
                      <a:pt x="8207" y="502"/>
                      <a:pt x="8212" y="515"/>
                      <a:pt x="8214" y="530"/>
                    </a:cubicBezTo>
                    <a:cubicBezTo>
                      <a:pt x="8217" y="545"/>
                      <a:pt x="8218" y="561"/>
                      <a:pt x="8218" y="577"/>
                    </a:cubicBezTo>
                    <a:cubicBezTo>
                      <a:pt x="8218" y="586"/>
                      <a:pt x="8218" y="594"/>
                      <a:pt x="8217" y="603"/>
                    </a:cubicBezTo>
                    <a:cubicBezTo>
                      <a:pt x="8217" y="605"/>
                      <a:pt x="8217" y="607"/>
                      <a:pt x="8217" y="608"/>
                    </a:cubicBezTo>
                    <a:lnTo>
                      <a:pt x="8217" y="608"/>
                    </a:lnTo>
                    <a:cubicBezTo>
                      <a:pt x="8203" y="607"/>
                      <a:pt x="8183" y="605"/>
                      <a:pt x="8157" y="603"/>
                    </a:cubicBezTo>
                    <a:cubicBezTo>
                      <a:pt x="8131" y="600"/>
                      <a:pt x="8104" y="599"/>
                      <a:pt x="8076" y="599"/>
                    </a:cubicBezTo>
                    <a:cubicBezTo>
                      <a:pt x="8069" y="599"/>
                      <a:pt x="8062" y="599"/>
                      <a:pt x="8055" y="599"/>
                    </a:cubicBezTo>
                    <a:lnTo>
                      <a:pt x="8055" y="599"/>
                    </a:lnTo>
                    <a:cubicBezTo>
                      <a:pt x="8070" y="585"/>
                      <a:pt x="8080" y="565"/>
                      <a:pt x="8085" y="540"/>
                    </a:cubicBezTo>
                    <a:lnTo>
                      <a:pt x="8085" y="532"/>
                    </a:lnTo>
                    <a:cubicBezTo>
                      <a:pt x="8085" y="518"/>
                      <a:pt x="8083" y="505"/>
                      <a:pt x="8078" y="494"/>
                    </a:cubicBezTo>
                    <a:cubicBezTo>
                      <a:pt x="8074" y="482"/>
                      <a:pt x="8071" y="475"/>
                      <a:pt x="8070" y="475"/>
                    </a:cubicBezTo>
                    <a:cubicBezTo>
                      <a:pt x="8071" y="473"/>
                      <a:pt x="8078" y="470"/>
                      <a:pt x="8091" y="465"/>
                    </a:cubicBezTo>
                    <a:cubicBezTo>
                      <a:pt x="8105" y="460"/>
                      <a:pt x="8120" y="458"/>
                      <a:pt x="8137" y="458"/>
                    </a:cubicBezTo>
                    <a:close/>
                    <a:moveTo>
                      <a:pt x="5978" y="458"/>
                    </a:moveTo>
                    <a:cubicBezTo>
                      <a:pt x="5995" y="458"/>
                      <a:pt x="6009" y="461"/>
                      <a:pt x="6019" y="467"/>
                    </a:cubicBezTo>
                    <a:cubicBezTo>
                      <a:pt x="6029" y="472"/>
                      <a:pt x="6037" y="481"/>
                      <a:pt x="6043" y="492"/>
                    </a:cubicBezTo>
                    <a:cubicBezTo>
                      <a:pt x="6049" y="502"/>
                      <a:pt x="6053" y="515"/>
                      <a:pt x="6056" y="530"/>
                    </a:cubicBezTo>
                    <a:cubicBezTo>
                      <a:pt x="6059" y="545"/>
                      <a:pt x="6060" y="561"/>
                      <a:pt x="6060" y="577"/>
                    </a:cubicBezTo>
                    <a:cubicBezTo>
                      <a:pt x="6060" y="586"/>
                      <a:pt x="6060" y="594"/>
                      <a:pt x="6059" y="603"/>
                    </a:cubicBezTo>
                    <a:cubicBezTo>
                      <a:pt x="6059" y="605"/>
                      <a:pt x="6059" y="607"/>
                      <a:pt x="6059" y="608"/>
                    </a:cubicBezTo>
                    <a:lnTo>
                      <a:pt x="6059" y="608"/>
                    </a:lnTo>
                    <a:cubicBezTo>
                      <a:pt x="6045" y="607"/>
                      <a:pt x="6025" y="605"/>
                      <a:pt x="5999" y="603"/>
                    </a:cubicBezTo>
                    <a:cubicBezTo>
                      <a:pt x="5973" y="600"/>
                      <a:pt x="5946" y="599"/>
                      <a:pt x="5918" y="599"/>
                    </a:cubicBezTo>
                    <a:cubicBezTo>
                      <a:pt x="5911" y="599"/>
                      <a:pt x="5904" y="599"/>
                      <a:pt x="5897" y="599"/>
                    </a:cubicBezTo>
                    <a:lnTo>
                      <a:pt x="5897" y="599"/>
                    </a:lnTo>
                    <a:cubicBezTo>
                      <a:pt x="5912" y="585"/>
                      <a:pt x="5921" y="565"/>
                      <a:pt x="5927" y="540"/>
                    </a:cubicBezTo>
                    <a:lnTo>
                      <a:pt x="5927" y="532"/>
                    </a:lnTo>
                    <a:cubicBezTo>
                      <a:pt x="5927" y="518"/>
                      <a:pt x="5925" y="505"/>
                      <a:pt x="5920" y="494"/>
                    </a:cubicBezTo>
                    <a:cubicBezTo>
                      <a:pt x="5916" y="482"/>
                      <a:pt x="5913" y="475"/>
                      <a:pt x="5912" y="475"/>
                    </a:cubicBezTo>
                    <a:cubicBezTo>
                      <a:pt x="5913" y="473"/>
                      <a:pt x="5920" y="470"/>
                      <a:pt x="5933" y="465"/>
                    </a:cubicBezTo>
                    <a:cubicBezTo>
                      <a:pt x="5946" y="460"/>
                      <a:pt x="5961" y="458"/>
                      <a:pt x="5978" y="458"/>
                    </a:cubicBezTo>
                    <a:close/>
                    <a:moveTo>
                      <a:pt x="950" y="458"/>
                    </a:moveTo>
                    <a:cubicBezTo>
                      <a:pt x="967" y="458"/>
                      <a:pt x="981" y="461"/>
                      <a:pt x="991" y="467"/>
                    </a:cubicBezTo>
                    <a:cubicBezTo>
                      <a:pt x="1001" y="472"/>
                      <a:pt x="1009" y="481"/>
                      <a:pt x="1015" y="492"/>
                    </a:cubicBezTo>
                    <a:cubicBezTo>
                      <a:pt x="1021" y="502"/>
                      <a:pt x="1025" y="515"/>
                      <a:pt x="1028" y="530"/>
                    </a:cubicBezTo>
                    <a:cubicBezTo>
                      <a:pt x="1030" y="545"/>
                      <a:pt x="1032" y="561"/>
                      <a:pt x="1032" y="577"/>
                    </a:cubicBezTo>
                    <a:cubicBezTo>
                      <a:pt x="1032" y="586"/>
                      <a:pt x="1031" y="594"/>
                      <a:pt x="1031" y="603"/>
                    </a:cubicBezTo>
                    <a:cubicBezTo>
                      <a:pt x="1031" y="605"/>
                      <a:pt x="1031" y="607"/>
                      <a:pt x="1030" y="608"/>
                    </a:cubicBezTo>
                    <a:lnTo>
                      <a:pt x="1030" y="608"/>
                    </a:lnTo>
                    <a:cubicBezTo>
                      <a:pt x="1017" y="607"/>
                      <a:pt x="997" y="605"/>
                      <a:pt x="971" y="603"/>
                    </a:cubicBezTo>
                    <a:cubicBezTo>
                      <a:pt x="945" y="600"/>
                      <a:pt x="917" y="599"/>
                      <a:pt x="889" y="599"/>
                    </a:cubicBezTo>
                    <a:cubicBezTo>
                      <a:pt x="883" y="599"/>
                      <a:pt x="876" y="599"/>
                      <a:pt x="869" y="599"/>
                    </a:cubicBezTo>
                    <a:lnTo>
                      <a:pt x="869" y="599"/>
                    </a:lnTo>
                    <a:cubicBezTo>
                      <a:pt x="883" y="585"/>
                      <a:pt x="893" y="565"/>
                      <a:pt x="899" y="540"/>
                    </a:cubicBezTo>
                    <a:lnTo>
                      <a:pt x="899" y="532"/>
                    </a:lnTo>
                    <a:cubicBezTo>
                      <a:pt x="899" y="518"/>
                      <a:pt x="896" y="505"/>
                      <a:pt x="892" y="494"/>
                    </a:cubicBezTo>
                    <a:cubicBezTo>
                      <a:pt x="888" y="482"/>
                      <a:pt x="885" y="475"/>
                      <a:pt x="884" y="475"/>
                    </a:cubicBezTo>
                    <a:cubicBezTo>
                      <a:pt x="885" y="473"/>
                      <a:pt x="892" y="470"/>
                      <a:pt x="905" y="465"/>
                    </a:cubicBezTo>
                    <a:cubicBezTo>
                      <a:pt x="918" y="460"/>
                      <a:pt x="933" y="458"/>
                      <a:pt x="950" y="458"/>
                    </a:cubicBezTo>
                    <a:close/>
                    <a:moveTo>
                      <a:pt x="1622" y="517"/>
                    </a:moveTo>
                    <a:cubicBezTo>
                      <a:pt x="1633" y="517"/>
                      <a:pt x="1644" y="518"/>
                      <a:pt x="1653" y="521"/>
                    </a:cubicBezTo>
                    <a:cubicBezTo>
                      <a:pt x="1663" y="523"/>
                      <a:pt x="1671" y="527"/>
                      <a:pt x="1678" y="534"/>
                    </a:cubicBezTo>
                    <a:cubicBezTo>
                      <a:pt x="1686" y="543"/>
                      <a:pt x="1693" y="554"/>
                      <a:pt x="1698" y="568"/>
                    </a:cubicBezTo>
                    <a:cubicBezTo>
                      <a:pt x="1703" y="581"/>
                      <a:pt x="1706" y="595"/>
                      <a:pt x="1706" y="610"/>
                    </a:cubicBezTo>
                    <a:lnTo>
                      <a:pt x="1706" y="771"/>
                    </a:lnTo>
                    <a:lnTo>
                      <a:pt x="1662" y="794"/>
                    </a:lnTo>
                    <a:lnTo>
                      <a:pt x="1522" y="716"/>
                    </a:lnTo>
                    <a:lnTo>
                      <a:pt x="1541" y="545"/>
                    </a:lnTo>
                    <a:cubicBezTo>
                      <a:pt x="1547" y="536"/>
                      <a:pt x="1558" y="529"/>
                      <a:pt x="1574" y="524"/>
                    </a:cubicBezTo>
                    <a:cubicBezTo>
                      <a:pt x="1590" y="520"/>
                      <a:pt x="1606" y="517"/>
                      <a:pt x="1622" y="517"/>
                    </a:cubicBezTo>
                    <a:close/>
                    <a:moveTo>
                      <a:pt x="7246" y="517"/>
                    </a:moveTo>
                    <a:cubicBezTo>
                      <a:pt x="7257" y="517"/>
                      <a:pt x="7268" y="518"/>
                      <a:pt x="7277" y="521"/>
                    </a:cubicBezTo>
                    <a:cubicBezTo>
                      <a:pt x="7287" y="523"/>
                      <a:pt x="7295" y="527"/>
                      <a:pt x="7302" y="534"/>
                    </a:cubicBezTo>
                    <a:cubicBezTo>
                      <a:pt x="7310" y="543"/>
                      <a:pt x="7317" y="554"/>
                      <a:pt x="7322" y="568"/>
                    </a:cubicBezTo>
                    <a:cubicBezTo>
                      <a:pt x="7327" y="581"/>
                      <a:pt x="7330" y="595"/>
                      <a:pt x="7330" y="610"/>
                    </a:cubicBezTo>
                    <a:lnTo>
                      <a:pt x="7330" y="771"/>
                    </a:lnTo>
                    <a:lnTo>
                      <a:pt x="7286" y="794"/>
                    </a:lnTo>
                    <a:lnTo>
                      <a:pt x="7146" y="716"/>
                    </a:lnTo>
                    <a:lnTo>
                      <a:pt x="7166" y="545"/>
                    </a:lnTo>
                    <a:cubicBezTo>
                      <a:pt x="7171" y="536"/>
                      <a:pt x="7182" y="529"/>
                      <a:pt x="7198" y="524"/>
                    </a:cubicBezTo>
                    <a:cubicBezTo>
                      <a:pt x="7214" y="520"/>
                      <a:pt x="7230" y="517"/>
                      <a:pt x="7246" y="517"/>
                    </a:cubicBezTo>
                    <a:close/>
                    <a:moveTo>
                      <a:pt x="936" y="707"/>
                    </a:moveTo>
                    <a:cubicBezTo>
                      <a:pt x="952" y="707"/>
                      <a:pt x="969" y="708"/>
                      <a:pt x="985" y="710"/>
                    </a:cubicBezTo>
                    <a:cubicBezTo>
                      <a:pt x="1002" y="712"/>
                      <a:pt x="1011" y="714"/>
                      <a:pt x="1014" y="714"/>
                    </a:cubicBezTo>
                    <a:lnTo>
                      <a:pt x="1004" y="787"/>
                    </a:lnTo>
                    <a:cubicBezTo>
                      <a:pt x="998" y="788"/>
                      <a:pt x="987" y="789"/>
                      <a:pt x="970" y="791"/>
                    </a:cubicBezTo>
                    <a:cubicBezTo>
                      <a:pt x="953" y="793"/>
                      <a:pt x="937" y="794"/>
                      <a:pt x="921" y="794"/>
                    </a:cubicBezTo>
                    <a:cubicBezTo>
                      <a:pt x="914" y="794"/>
                      <a:pt x="908" y="793"/>
                      <a:pt x="901" y="791"/>
                    </a:cubicBezTo>
                    <a:cubicBezTo>
                      <a:pt x="894" y="789"/>
                      <a:pt x="888" y="786"/>
                      <a:pt x="883" y="782"/>
                    </a:cubicBezTo>
                    <a:cubicBezTo>
                      <a:pt x="877" y="779"/>
                      <a:pt x="873" y="774"/>
                      <a:pt x="870" y="770"/>
                    </a:cubicBezTo>
                    <a:cubicBezTo>
                      <a:pt x="868" y="765"/>
                      <a:pt x="866" y="760"/>
                      <a:pt x="866" y="754"/>
                    </a:cubicBezTo>
                    <a:cubicBezTo>
                      <a:pt x="866" y="745"/>
                      <a:pt x="868" y="738"/>
                      <a:pt x="871" y="732"/>
                    </a:cubicBezTo>
                    <a:cubicBezTo>
                      <a:pt x="875" y="726"/>
                      <a:pt x="879" y="722"/>
                      <a:pt x="886" y="718"/>
                    </a:cubicBezTo>
                    <a:cubicBezTo>
                      <a:pt x="892" y="714"/>
                      <a:pt x="900" y="711"/>
                      <a:pt x="909" y="710"/>
                    </a:cubicBezTo>
                    <a:cubicBezTo>
                      <a:pt x="917" y="708"/>
                      <a:pt x="927" y="707"/>
                      <a:pt x="936" y="707"/>
                    </a:cubicBezTo>
                    <a:close/>
                    <a:moveTo>
                      <a:pt x="5965" y="707"/>
                    </a:moveTo>
                    <a:cubicBezTo>
                      <a:pt x="5981" y="707"/>
                      <a:pt x="5997" y="708"/>
                      <a:pt x="6013" y="710"/>
                    </a:cubicBezTo>
                    <a:cubicBezTo>
                      <a:pt x="6030" y="712"/>
                      <a:pt x="6040" y="714"/>
                      <a:pt x="6043" y="714"/>
                    </a:cubicBezTo>
                    <a:lnTo>
                      <a:pt x="6032" y="787"/>
                    </a:lnTo>
                    <a:cubicBezTo>
                      <a:pt x="6027" y="788"/>
                      <a:pt x="6015" y="789"/>
                      <a:pt x="5999" y="791"/>
                    </a:cubicBezTo>
                    <a:cubicBezTo>
                      <a:pt x="5982" y="793"/>
                      <a:pt x="5965" y="794"/>
                      <a:pt x="5949" y="794"/>
                    </a:cubicBezTo>
                    <a:cubicBezTo>
                      <a:pt x="5943" y="794"/>
                      <a:pt x="5936" y="793"/>
                      <a:pt x="5929" y="791"/>
                    </a:cubicBezTo>
                    <a:cubicBezTo>
                      <a:pt x="5922" y="789"/>
                      <a:pt x="5916" y="786"/>
                      <a:pt x="5911" y="782"/>
                    </a:cubicBezTo>
                    <a:cubicBezTo>
                      <a:pt x="5906" y="779"/>
                      <a:pt x="5902" y="774"/>
                      <a:pt x="5899" y="770"/>
                    </a:cubicBezTo>
                    <a:cubicBezTo>
                      <a:pt x="5896" y="765"/>
                      <a:pt x="5895" y="760"/>
                      <a:pt x="5895" y="754"/>
                    </a:cubicBezTo>
                    <a:cubicBezTo>
                      <a:pt x="5895" y="745"/>
                      <a:pt x="5896" y="738"/>
                      <a:pt x="5900" y="732"/>
                    </a:cubicBezTo>
                    <a:cubicBezTo>
                      <a:pt x="5903" y="726"/>
                      <a:pt x="5908" y="722"/>
                      <a:pt x="5914" y="718"/>
                    </a:cubicBezTo>
                    <a:cubicBezTo>
                      <a:pt x="5920" y="714"/>
                      <a:pt x="5928" y="711"/>
                      <a:pt x="5937" y="710"/>
                    </a:cubicBezTo>
                    <a:cubicBezTo>
                      <a:pt x="5946" y="708"/>
                      <a:pt x="5955" y="707"/>
                      <a:pt x="5965" y="707"/>
                    </a:cubicBezTo>
                    <a:close/>
                    <a:moveTo>
                      <a:pt x="8123" y="707"/>
                    </a:moveTo>
                    <a:cubicBezTo>
                      <a:pt x="8139" y="707"/>
                      <a:pt x="8155" y="708"/>
                      <a:pt x="8172" y="710"/>
                    </a:cubicBezTo>
                    <a:cubicBezTo>
                      <a:pt x="8188" y="712"/>
                      <a:pt x="8198" y="714"/>
                      <a:pt x="8201" y="714"/>
                    </a:cubicBezTo>
                    <a:lnTo>
                      <a:pt x="8190" y="787"/>
                    </a:lnTo>
                    <a:cubicBezTo>
                      <a:pt x="8185" y="788"/>
                      <a:pt x="8174" y="789"/>
                      <a:pt x="8157" y="791"/>
                    </a:cubicBezTo>
                    <a:cubicBezTo>
                      <a:pt x="8140" y="793"/>
                      <a:pt x="8123" y="794"/>
                      <a:pt x="8107" y="794"/>
                    </a:cubicBezTo>
                    <a:cubicBezTo>
                      <a:pt x="8101" y="794"/>
                      <a:pt x="8094" y="793"/>
                      <a:pt x="8087" y="791"/>
                    </a:cubicBezTo>
                    <a:cubicBezTo>
                      <a:pt x="8081" y="789"/>
                      <a:pt x="8075" y="786"/>
                      <a:pt x="8069" y="782"/>
                    </a:cubicBezTo>
                    <a:cubicBezTo>
                      <a:pt x="8064" y="779"/>
                      <a:pt x="8060" y="774"/>
                      <a:pt x="8057" y="770"/>
                    </a:cubicBezTo>
                    <a:cubicBezTo>
                      <a:pt x="8054" y="765"/>
                      <a:pt x="8053" y="760"/>
                      <a:pt x="8053" y="754"/>
                    </a:cubicBezTo>
                    <a:cubicBezTo>
                      <a:pt x="8053" y="745"/>
                      <a:pt x="8055" y="738"/>
                      <a:pt x="8058" y="732"/>
                    </a:cubicBezTo>
                    <a:cubicBezTo>
                      <a:pt x="8061" y="726"/>
                      <a:pt x="8066" y="722"/>
                      <a:pt x="8072" y="718"/>
                    </a:cubicBezTo>
                    <a:cubicBezTo>
                      <a:pt x="8079" y="714"/>
                      <a:pt x="8086" y="711"/>
                      <a:pt x="8095" y="710"/>
                    </a:cubicBezTo>
                    <a:cubicBezTo>
                      <a:pt x="8104" y="708"/>
                      <a:pt x="8113" y="707"/>
                      <a:pt x="8123" y="707"/>
                    </a:cubicBezTo>
                    <a:close/>
                    <a:moveTo>
                      <a:pt x="5396" y="615"/>
                    </a:moveTo>
                    <a:cubicBezTo>
                      <a:pt x="5431" y="615"/>
                      <a:pt x="5456" y="624"/>
                      <a:pt x="5473" y="642"/>
                    </a:cubicBezTo>
                    <a:cubicBezTo>
                      <a:pt x="5490" y="660"/>
                      <a:pt x="5499" y="686"/>
                      <a:pt x="5499" y="721"/>
                    </a:cubicBezTo>
                    <a:lnTo>
                      <a:pt x="5499" y="887"/>
                    </a:lnTo>
                    <a:lnTo>
                      <a:pt x="5446" y="916"/>
                    </a:lnTo>
                    <a:lnTo>
                      <a:pt x="5297" y="827"/>
                    </a:lnTo>
                    <a:cubicBezTo>
                      <a:pt x="5298" y="798"/>
                      <a:pt x="5299" y="765"/>
                      <a:pt x="5300" y="728"/>
                    </a:cubicBezTo>
                    <a:cubicBezTo>
                      <a:pt x="5302" y="692"/>
                      <a:pt x="5304" y="659"/>
                      <a:pt x="5305" y="629"/>
                    </a:cubicBezTo>
                    <a:cubicBezTo>
                      <a:pt x="5311" y="626"/>
                      <a:pt x="5324" y="623"/>
                      <a:pt x="5343" y="620"/>
                    </a:cubicBezTo>
                    <a:cubicBezTo>
                      <a:pt x="5363" y="617"/>
                      <a:pt x="5381" y="615"/>
                      <a:pt x="5396" y="615"/>
                    </a:cubicBezTo>
                    <a:close/>
                    <a:moveTo>
                      <a:pt x="2579" y="292"/>
                    </a:moveTo>
                    <a:lnTo>
                      <a:pt x="2164" y="404"/>
                    </a:lnTo>
                    <a:lnTo>
                      <a:pt x="2362" y="479"/>
                    </a:lnTo>
                    <a:lnTo>
                      <a:pt x="2396" y="792"/>
                    </a:lnTo>
                    <a:cubicBezTo>
                      <a:pt x="2369" y="808"/>
                      <a:pt x="2339" y="827"/>
                      <a:pt x="2305" y="848"/>
                    </a:cubicBezTo>
                    <a:cubicBezTo>
                      <a:pt x="2271" y="870"/>
                      <a:pt x="2241" y="897"/>
                      <a:pt x="2215" y="930"/>
                    </a:cubicBezTo>
                    <a:lnTo>
                      <a:pt x="2779" y="872"/>
                    </a:lnTo>
                    <a:lnTo>
                      <a:pt x="2563" y="772"/>
                    </a:lnTo>
                    <a:lnTo>
                      <a:pt x="2563" y="772"/>
                    </a:lnTo>
                    <a:cubicBezTo>
                      <a:pt x="2563" y="770"/>
                      <a:pt x="2563" y="765"/>
                      <a:pt x="2564" y="759"/>
                    </a:cubicBezTo>
                    <a:cubicBezTo>
                      <a:pt x="2564" y="745"/>
                      <a:pt x="2565" y="729"/>
                      <a:pt x="2566" y="711"/>
                    </a:cubicBezTo>
                    <a:cubicBezTo>
                      <a:pt x="2566" y="693"/>
                      <a:pt x="2567" y="674"/>
                      <a:pt x="2568" y="653"/>
                    </a:cubicBezTo>
                    <a:cubicBezTo>
                      <a:pt x="2568" y="633"/>
                      <a:pt x="2569" y="615"/>
                      <a:pt x="2569" y="598"/>
                    </a:cubicBezTo>
                    <a:cubicBezTo>
                      <a:pt x="2570" y="581"/>
                      <a:pt x="2571" y="567"/>
                      <a:pt x="2571" y="558"/>
                    </a:cubicBezTo>
                    <a:cubicBezTo>
                      <a:pt x="2571" y="549"/>
                      <a:pt x="2571" y="545"/>
                      <a:pt x="2571" y="545"/>
                    </a:cubicBezTo>
                    <a:lnTo>
                      <a:pt x="2571" y="545"/>
                    </a:lnTo>
                    <a:cubicBezTo>
                      <a:pt x="2571" y="545"/>
                      <a:pt x="2571" y="545"/>
                      <a:pt x="2571" y="545"/>
                    </a:cubicBezTo>
                    <a:cubicBezTo>
                      <a:pt x="2577" y="526"/>
                      <a:pt x="2586" y="510"/>
                      <a:pt x="2597" y="498"/>
                    </a:cubicBezTo>
                    <a:cubicBezTo>
                      <a:pt x="2609" y="486"/>
                      <a:pt x="2623" y="480"/>
                      <a:pt x="2641" y="480"/>
                    </a:cubicBezTo>
                    <a:cubicBezTo>
                      <a:pt x="2649" y="480"/>
                      <a:pt x="2656" y="483"/>
                      <a:pt x="2661" y="488"/>
                    </a:cubicBezTo>
                    <a:cubicBezTo>
                      <a:pt x="2666" y="493"/>
                      <a:pt x="2673" y="501"/>
                      <a:pt x="2681" y="511"/>
                    </a:cubicBezTo>
                    <a:cubicBezTo>
                      <a:pt x="2689" y="521"/>
                      <a:pt x="2699" y="530"/>
                      <a:pt x="2713" y="540"/>
                    </a:cubicBezTo>
                    <a:cubicBezTo>
                      <a:pt x="2727" y="549"/>
                      <a:pt x="2746" y="553"/>
                      <a:pt x="2770" y="553"/>
                    </a:cubicBezTo>
                    <a:cubicBezTo>
                      <a:pt x="2804" y="553"/>
                      <a:pt x="2830" y="543"/>
                      <a:pt x="2851" y="521"/>
                    </a:cubicBezTo>
                    <a:cubicBezTo>
                      <a:pt x="2869" y="502"/>
                      <a:pt x="2879" y="477"/>
                      <a:pt x="2881" y="448"/>
                    </a:cubicBezTo>
                    <a:lnTo>
                      <a:pt x="2881" y="448"/>
                    </a:lnTo>
                    <a:lnTo>
                      <a:pt x="2966" y="500"/>
                    </a:lnTo>
                    <a:lnTo>
                      <a:pt x="2979" y="800"/>
                    </a:lnTo>
                    <a:lnTo>
                      <a:pt x="2767" y="931"/>
                    </a:lnTo>
                    <a:lnTo>
                      <a:pt x="3345" y="941"/>
                    </a:lnTo>
                    <a:lnTo>
                      <a:pt x="3147" y="807"/>
                    </a:lnTo>
                    <a:lnTo>
                      <a:pt x="3180" y="378"/>
                    </a:lnTo>
                    <a:lnTo>
                      <a:pt x="2873" y="395"/>
                    </a:lnTo>
                    <a:lnTo>
                      <a:pt x="2873" y="395"/>
                    </a:lnTo>
                    <a:cubicBezTo>
                      <a:pt x="2868" y="382"/>
                      <a:pt x="2861" y="371"/>
                      <a:pt x="2852" y="362"/>
                    </a:cubicBezTo>
                    <a:cubicBezTo>
                      <a:pt x="2842" y="351"/>
                      <a:pt x="2830" y="342"/>
                      <a:pt x="2817" y="336"/>
                    </a:cubicBezTo>
                    <a:cubicBezTo>
                      <a:pt x="2804" y="330"/>
                      <a:pt x="2791" y="326"/>
                      <a:pt x="2777" y="323"/>
                    </a:cubicBezTo>
                    <a:cubicBezTo>
                      <a:pt x="2763" y="320"/>
                      <a:pt x="2749" y="318"/>
                      <a:pt x="2736" y="318"/>
                    </a:cubicBezTo>
                    <a:cubicBezTo>
                      <a:pt x="2698" y="318"/>
                      <a:pt x="2663" y="326"/>
                      <a:pt x="2632" y="340"/>
                    </a:cubicBezTo>
                    <a:cubicBezTo>
                      <a:pt x="2602" y="354"/>
                      <a:pt x="2583" y="363"/>
                      <a:pt x="2577" y="367"/>
                    </a:cubicBezTo>
                    <a:lnTo>
                      <a:pt x="2579" y="292"/>
                    </a:lnTo>
                    <a:close/>
                    <a:moveTo>
                      <a:pt x="6617" y="292"/>
                    </a:moveTo>
                    <a:lnTo>
                      <a:pt x="6202" y="404"/>
                    </a:lnTo>
                    <a:lnTo>
                      <a:pt x="6401" y="479"/>
                    </a:lnTo>
                    <a:lnTo>
                      <a:pt x="6434" y="792"/>
                    </a:lnTo>
                    <a:cubicBezTo>
                      <a:pt x="6407" y="808"/>
                      <a:pt x="6377" y="827"/>
                      <a:pt x="6343" y="848"/>
                    </a:cubicBezTo>
                    <a:cubicBezTo>
                      <a:pt x="6327" y="859"/>
                      <a:pt x="6311" y="871"/>
                      <a:pt x="6296" y="884"/>
                    </a:cubicBezTo>
                    <a:lnTo>
                      <a:pt x="6296" y="884"/>
                    </a:lnTo>
                    <a:cubicBezTo>
                      <a:pt x="6291" y="880"/>
                      <a:pt x="6285" y="877"/>
                      <a:pt x="6279" y="874"/>
                    </a:cubicBezTo>
                    <a:cubicBezTo>
                      <a:pt x="6256" y="862"/>
                      <a:pt x="6236" y="853"/>
                      <a:pt x="6220" y="846"/>
                    </a:cubicBezTo>
                    <a:lnTo>
                      <a:pt x="6242" y="636"/>
                    </a:lnTo>
                    <a:cubicBezTo>
                      <a:pt x="6243" y="627"/>
                      <a:pt x="6243" y="618"/>
                      <a:pt x="6244" y="610"/>
                    </a:cubicBezTo>
                    <a:cubicBezTo>
                      <a:pt x="6244" y="601"/>
                      <a:pt x="6244" y="592"/>
                      <a:pt x="6244" y="583"/>
                    </a:cubicBezTo>
                    <a:cubicBezTo>
                      <a:pt x="6244" y="499"/>
                      <a:pt x="6221" y="437"/>
                      <a:pt x="6175" y="399"/>
                    </a:cubicBezTo>
                    <a:cubicBezTo>
                      <a:pt x="6128" y="361"/>
                      <a:pt x="6065" y="342"/>
                      <a:pt x="5985" y="342"/>
                    </a:cubicBezTo>
                    <a:cubicBezTo>
                      <a:pt x="5960" y="342"/>
                      <a:pt x="5933" y="345"/>
                      <a:pt x="5903" y="352"/>
                    </a:cubicBezTo>
                    <a:cubicBezTo>
                      <a:pt x="5874" y="359"/>
                      <a:pt x="5846" y="370"/>
                      <a:pt x="5821" y="385"/>
                    </a:cubicBezTo>
                    <a:cubicBezTo>
                      <a:pt x="5795" y="400"/>
                      <a:pt x="5773" y="419"/>
                      <a:pt x="5754" y="443"/>
                    </a:cubicBezTo>
                    <a:cubicBezTo>
                      <a:pt x="5735" y="467"/>
                      <a:pt x="5726" y="495"/>
                      <a:pt x="5726" y="529"/>
                    </a:cubicBezTo>
                    <a:cubicBezTo>
                      <a:pt x="5726" y="555"/>
                      <a:pt x="5735" y="578"/>
                      <a:pt x="5752" y="597"/>
                    </a:cubicBezTo>
                    <a:cubicBezTo>
                      <a:pt x="5764" y="611"/>
                      <a:pt x="5778" y="619"/>
                      <a:pt x="5795" y="624"/>
                    </a:cubicBezTo>
                    <a:lnTo>
                      <a:pt x="5795" y="624"/>
                    </a:lnTo>
                    <a:cubicBezTo>
                      <a:pt x="5788" y="627"/>
                      <a:pt x="5781" y="630"/>
                      <a:pt x="5774" y="634"/>
                    </a:cubicBezTo>
                    <a:cubicBezTo>
                      <a:pt x="5753" y="646"/>
                      <a:pt x="5735" y="663"/>
                      <a:pt x="5720" y="685"/>
                    </a:cubicBezTo>
                    <a:cubicBezTo>
                      <a:pt x="5706" y="706"/>
                      <a:pt x="5699" y="732"/>
                      <a:pt x="5699" y="762"/>
                    </a:cubicBezTo>
                    <a:cubicBezTo>
                      <a:pt x="5699" y="790"/>
                      <a:pt x="5706" y="814"/>
                      <a:pt x="5722" y="833"/>
                    </a:cubicBezTo>
                    <a:cubicBezTo>
                      <a:pt x="5737" y="853"/>
                      <a:pt x="5756" y="868"/>
                      <a:pt x="5778" y="879"/>
                    </a:cubicBezTo>
                    <a:cubicBezTo>
                      <a:pt x="5799" y="891"/>
                      <a:pt x="5822" y="899"/>
                      <a:pt x="5847" y="903"/>
                    </a:cubicBezTo>
                    <a:cubicBezTo>
                      <a:pt x="5871" y="908"/>
                      <a:pt x="5894" y="911"/>
                      <a:pt x="5914" y="911"/>
                    </a:cubicBezTo>
                    <a:cubicBezTo>
                      <a:pt x="5935" y="911"/>
                      <a:pt x="5956" y="911"/>
                      <a:pt x="5977" y="910"/>
                    </a:cubicBezTo>
                    <a:cubicBezTo>
                      <a:pt x="5998" y="910"/>
                      <a:pt x="6011" y="910"/>
                      <a:pt x="6015" y="909"/>
                    </a:cubicBezTo>
                    <a:lnTo>
                      <a:pt x="6015" y="909"/>
                    </a:lnTo>
                    <a:lnTo>
                      <a:pt x="6008" y="962"/>
                    </a:lnTo>
                    <a:lnTo>
                      <a:pt x="6342" y="927"/>
                    </a:lnTo>
                    <a:cubicBezTo>
                      <a:pt x="6340" y="925"/>
                      <a:pt x="6339" y="923"/>
                      <a:pt x="6337" y="921"/>
                    </a:cubicBezTo>
                    <a:lnTo>
                      <a:pt x="6337" y="921"/>
                    </a:lnTo>
                    <a:lnTo>
                      <a:pt x="6817" y="872"/>
                    </a:lnTo>
                    <a:lnTo>
                      <a:pt x="6601" y="772"/>
                    </a:lnTo>
                    <a:lnTo>
                      <a:pt x="6601" y="772"/>
                    </a:lnTo>
                    <a:cubicBezTo>
                      <a:pt x="6601" y="770"/>
                      <a:pt x="6601" y="765"/>
                      <a:pt x="6602" y="759"/>
                    </a:cubicBezTo>
                    <a:cubicBezTo>
                      <a:pt x="6602" y="745"/>
                      <a:pt x="6603" y="729"/>
                      <a:pt x="6604" y="711"/>
                    </a:cubicBezTo>
                    <a:cubicBezTo>
                      <a:pt x="6604" y="693"/>
                      <a:pt x="6605" y="674"/>
                      <a:pt x="6606" y="653"/>
                    </a:cubicBezTo>
                    <a:cubicBezTo>
                      <a:pt x="6606" y="633"/>
                      <a:pt x="6607" y="615"/>
                      <a:pt x="6608" y="598"/>
                    </a:cubicBezTo>
                    <a:cubicBezTo>
                      <a:pt x="6608" y="581"/>
                      <a:pt x="6609" y="567"/>
                      <a:pt x="6609" y="558"/>
                    </a:cubicBezTo>
                    <a:cubicBezTo>
                      <a:pt x="6609" y="549"/>
                      <a:pt x="6609" y="545"/>
                      <a:pt x="6609" y="545"/>
                    </a:cubicBezTo>
                    <a:lnTo>
                      <a:pt x="6609" y="545"/>
                    </a:lnTo>
                    <a:cubicBezTo>
                      <a:pt x="6609" y="545"/>
                      <a:pt x="6609" y="545"/>
                      <a:pt x="6609" y="545"/>
                    </a:cubicBezTo>
                    <a:cubicBezTo>
                      <a:pt x="6615" y="526"/>
                      <a:pt x="6624" y="510"/>
                      <a:pt x="6636" y="498"/>
                    </a:cubicBezTo>
                    <a:cubicBezTo>
                      <a:pt x="6647" y="486"/>
                      <a:pt x="6662" y="480"/>
                      <a:pt x="6680" y="480"/>
                    </a:cubicBezTo>
                    <a:cubicBezTo>
                      <a:pt x="6687" y="480"/>
                      <a:pt x="6694" y="483"/>
                      <a:pt x="6699" y="488"/>
                    </a:cubicBezTo>
                    <a:cubicBezTo>
                      <a:pt x="6704" y="493"/>
                      <a:pt x="6711" y="501"/>
                      <a:pt x="6719" y="511"/>
                    </a:cubicBezTo>
                    <a:cubicBezTo>
                      <a:pt x="6727" y="521"/>
                      <a:pt x="6737" y="530"/>
                      <a:pt x="6751" y="540"/>
                    </a:cubicBezTo>
                    <a:cubicBezTo>
                      <a:pt x="6765" y="549"/>
                      <a:pt x="6784" y="553"/>
                      <a:pt x="6808" y="553"/>
                    </a:cubicBezTo>
                    <a:cubicBezTo>
                      <a:pt x="6842" y="553"/>
                      <a:pt x="6868" y="543"/>
                      <a:pt x="6889" y="521"/>
                    </a:cubicBezTo>
                    <a:cubicBezTo>
                      <a:pt x="6896" y="514"/>
                      <a:pt x="6901" y="506"/>
                      <a:pt x="6906" y="498"/>
                    </a:cubicBezTo>
                    <a:lnTo>
                      <a:pt x="6906" y="498"/>
                    </a:lnTo>
                    <a:cubicBezTo>
                      <a:pt x="6909" y="499"/>
                      <a:pt x="6912" y="499"/>
                      <a:pt x="6915" y="500"/>
                    </a:cubicBezTo>
                    <a:cubicBezTo>
                      <a:pt x="6940" y="507"/>
                      <a:pt x="6957" y="512"/>
                      <a:pt x="6967" y="515"/>
                    </a:cubicBezTo>
                    <a:lnTo>
                      <a:pt x="6993" y="721"/>
                    </a:lnTo>
                    <a:lnTo>
                      <a:pt x="6851" y="801"/>
                    </a:lnTo>
                    <a:lnTo>
                      <a:pt x="7243" y="816"/>
                    </a:lnTo>
                    <a:lnTo>
                      <a:pt x="7243" y="816"/>
                    </a:lnTo>
                    <a:lnTo>
                      <a:pt x="7168" y="856"/>
                    </a:lnTo>
                    <a:lnTo>
                      <a:pt x="7592" y="853"/>
                    </a:lnTo>
                    <a:lnTo>
                      <a:pt x="7484" y="776"/>
                    </a:lnTo>
                    <a:cubicBezTo>
                      <a:pt x="7485" y="758"/>
                      <a:pt x="7488" y="735"/>
                      <a:pt x="7490" y="708"/>
                    </a:cubicBezTo>
                    <a:cubicBezTo>
                      <a:pt x="7493" y="680"/>
                      <a:pt x="7496" y="652"/>
                      <a:pt x="7499" y="625"/>
                    </a:cubicBezTo>
                    <a:cubicBezTo>
                      <a:pt x="7500" y="612"/>
                      <a:pt x="7503" y="599"/>
                      <a:pt x="7507" y="587"/>
                    </a:cubicBezTo>
                    <a:cubicBezTo>
                      <a:pt x="7511" y="575"/>
                      <a:pt x="7517" y="564"/>
                      <a:pt x="7524" y="555"/>
                    </a:cubicBezTo>
                    <a:cubicBezTo>
                      <a:pt x="7532" y="545"/>
                      <a:pt x="7540" y="538"/>
                      <a:pt x="7550" y="532"/>
                    </a:cubicBezTo>
                    <a:cubicBezTo>
                      <a:pt x="7559" y="527"/>
                      <a:pt x="7570" y="524"/>
                      <a:pt x="7582" y="524"/>
                    </a:cubicBezTo>
                    <a:cubicBezTo>
                      <a:pt x="7597" y="524"/>
                      <a:pt x="7609" y="526"/>
                      <a:pt x="7618" y="530"/>
                    </a:cubicBezTo>
                    <a:cubicBezTo>
                      <a:pt x="7627" y="534"/>
                      <a:pt x="7634" y="539"/>
                      <a:pt x="7638" y="546"/>
                    </a:cubicBezTo>
                    <a:cubicBezTo>
                      <a:pt x="7643" y="552"/>
                      <a:pt x="7646" y="561"/>
                      <a:pt x="7648" y="572"/>
                    </a:cubicBezTo>
                    <a:cubicBezTo>
                      <a:pt x="7651" y="584"/>
                      <a:pt x="7652" y="597"/>
                      <a:pt x="7652" y="613"/>
                    </a:cubicBezTo>
                    <a:cubicBezTo>
                      <a:pt x="7652" y="632"/>
                      <a:pt x="7651" y="652"/>
                      <a:pt x="7650" y="672"/>
                    </a:cubicBezTo>
                    <a:cubicBezTo>
                      <a:pt x="7649" y="692"/>
                      <a:pt x="7649" y="707"/>
                      <a:pt x="7648" y="719"/>
                    </a:cubicBezTo>
                    <a:lnTo>
                      <a:pt x="7537" y="796"/>
                    </a:lnTo>
                    <a:lnTo>
                      <a:pt x="7866" y="811"/>
                    </a:lnTo>
                    <a:lnTo>
                      <a:pt x="7866" y="811"/>
                    </a:lnTo>
                    <a:cubicBezTo>
                      <a:pt x="7870" y="819"/>
                      <a:pt x="7874" y="826"/>
                      <a:pt x="7880" y="833"/>
                    </a:cubicBezTo>
                    <a:cubicBezTo>
                      <a:pt x="7896" y="853"/>
                      <a:pt x="7914" y="868"/>
                      <a:pt x="7936" y="879"/>
                    </a:cubicBezTo>
                    <a:cubicBezTo>
                      <a:pt x="7958" y="891"/>
                      <a:pt x="7981" y="899"/>
                      <a:pt x="8005" y="903"/>
                    </a:cubicBezTo>
                    <a:cubicBezTo>
                      <a:pt x="8029" y="908"/>
                      <a:pt x="8052" y="911"/>
                      <a:pt x="8072" y="911"/>
                    </a:cubicBezTo>
                    <a:cubicBezTo>
                      <a:pt x="8093" y="911"/>
                      <a:pt x="8114" y="911"/>
                      <a:pt x="8135" y="910"/>
                    </a:cubicBezTo>
                    <a:cubicBezTo>
                      <a:pt x="8157" y="910"/>
                      <a:pt x="8169" y="910"/>
                      <a:pt x="8173" y="909"/>
                    </a:cubicBezTo>
                    <a:lnTo>
                      <a:pt x="8173" y="909"/>
                    </a:lnTo>
                    <a:lnTo>
                      <a:pt x="8166" y="962"/>
                    </a:lnTo>
                    <a:lnTo>
                      <a:pt x="8500" y="927"/>
                    </a:lnTo>
                    <a:cubicBezTo>
                      <a:pt x="8482" y="904"/>
                      <a:pt x="8461" y="886"/>
                      <a:pt x="8437" y="874"/>
                    </a:cubicBezTo>
                    <a:cubicBezTo>
                      <a:pt x="8414" y="862"/>
                      <a:pt x="8394" y="853"/>
                      <a:pt x="8379" y="846"/>
                    </a:cubicBezTo>
                    <a:lnTo>
                      <a:pt x="8400" y="636"/>
                    </a:lnTo>
                    <a:cubicBezTo>
                      <a:pt x="8401" y="627"/>
                      <a:pt x="8402" y="618"/>
                      <a:pt x="8402" y="610"/>
                    </a:cubicBezTo>
                    <a:cubicBezTo>
                      <a:pt x="8402" y="601"/>
                      <a:pt x="8402" y="592"/>
                      <a:pt x="8402" y="583"/>
                    </a:cubicBezTo>
                    <a:cubicBezTo>
                      <a:pt x="8402" y="499"/>
                      <a:pt x="8379" y="437"/>
                      <a:pt x="8333" y="399"/>
                    </a:cubicBezTo>
                    <a:cubicBezTo>
                      <a:pt x="8286" y="361"/>
                      <a:pt x="8223" y="342"/>
                      <a:pt x="8143" y="342"/>
                    </a:cubicBezTo>
                    <a:cubicBezTo>
                      <a:pt x="8118" y="342"/>
                      <a:pt x="8091" y="345"/>
                      <a:pt x="8062" y="352"/>
                    </a:cubicBezTo>
                    <a:cubicBezTo>
                      <a:pt x="8032" y="359"/>
                      <a:pt x="8005" y="370"/>
                      <a:pt x="7979" y="385"/>
                    </a:cubicBezTo>
                    <a:cubicBezTo>
                      <a:pt x="7953" y="400"/>
                      <a:pt x="7931" y="419"/>
                      <a:pt x="7912" y="443"/>
                    </a:cubicBezTo>
                    <a:cubicBezTo>
                      <a:pt x="7894" y="467"/>
                      <a:pt x="7884" y="495"/>
                      <a:pt x="7884" y="529"/>
                    </a:cubicBezTo>
                    <a:cubicBezTo>
                      <a:pt x="7884" y="555"/>
                      <a:pt x="7893" y="578"/>
                      <a:pt x="7910" y="597"/>
                    </a:cubicBezTo>
                    <a:cubicBezTo>
                      <a:pt x="7922" y="611"/>
                      <a:pt x="7937" y="619"/>
                      <a:pt x="7953" y="624"/>
                    </a:cubicBezTo>
                    <a:lnTo>
                      <a:pt x="7953" y="624"/>
                    </a:lnTo>
                    <a:cubicBezTo>
                      <a:pt x="7946" y="627"/>
                      <a:pt x="7939" y="630"/>
                      <a:pt x="7933" y="634"/>
                    </a:cubicBezTo>
                    <a:cubicBezTo>
                      <a:pt x="7911" y="646"/>
                      <a:pt x="7893" y="663"/>
                      <a:pt x="7879" y="685"/>
                    </a:cubicBezTo>
                    <a:cubicBezTo>
                      <a:pt x="7865" y="704"/>
                      <a:pt x="7858" y="727"/>
                      <a:pt x="7857" y="754"/>
                    </a:cubicBezTo>
                    <a:lnTo>
                      <a:pt x="7857" y="754"/>
                    </a:lnTo>
                    <a:lnTo>
                      <a:pt x="7815" y="723"/>
                    </a:lnTo>
                    <a:cubicBezTo>
                      <a:pt x="7816" y="711"/>
                      <a:pt x="7818" y="696"/>
                      <a:pt x="7820" y="677"/>
                    </a:cubicBezTo>
                    <a:cubicBezTo>
                      <a:pt x="7822" y="659"/>
                      <a:pt x="7824" y="642"/>
                      <a:pt x="7826" y="625"/>
                    </a:cubicBezTo>
                    <a:cubicBezTo>
                      <a:pt x="7827" y="607"/>
                      <a:pt x="7828" y="591"/>
                      <a:pt x="7828" y="578"/>
                    </a:cubicBezTo>
                    <a:cubicBezTo>
                      <a:pt x="7828" y="549"/>
                      <a:pt x="7824" y="522"/>
                      <a:pt x="7817" y="497"/>
                    </a:cubicBezTo>
                    <a:cubicBezTo>
                      <a:pt x="7809" y="472"/>
                      <a:pt x="7798" y="450"/>
                      <a:pt x="7782" y="431"/>
                    </a:cubicBezTo>
                    <a:cubicBezTo>
                      <a:pt x="7767" y="412"/>
                      <a:pt x="7747" y="398"/>
                      <a:pt x="7723" y="388"/>
                    </a:cubicBezTo>
                    <a:cubicBezTo>
                      <a:pt x="7699" y="377"/>
                      <a:pt x="7671" y="372"/>
                      <a:pt x="7639" y="372"/>
                    </a:cubicBezTo>
                    <a:cubicBezTo>
                      <a:pt x="7604" y="372"/>
                      <a:pt x="7569" y="378"/>
                      <a:pt x="7535" y="391"/>
                    </a:cubicBezTo>
                    <a:cubicBezTo>
                      <a:pt x="7501" y="403"/>
                      <a:pt x="7473" y="414"/>
                      <a:pt x="7453" y="425"/>
                    </a:cubicBezTo>
                    <a:cubicBezTo>
                      <a:pt x="7439" y="412"/>
                      <a:pt x="7420" y="399"/>
                      <a:pt x="7395" y="386"/>
                    </a:cubicBezTo>
                    <a:cubicBezTo>
                      <a:pt x="7371" y="374"/>
                      <a:pt x="7343" y="367"/>
                      <a:pt x="7311" y="367"/>
                    </a:cubicBezTo>
                    <a:cubicBezTo>
                      <a:pt x="7282" y="367"/>
                      <a:pt x="7254" y="370"/>
                      <a:pt x="7225" y="377"/>
                    </a:cubicBezTo>
                    <a:cubicBezTo>
                      <a:pt x="7196" y="383"/>
                      <a:pt x="7179" y="387"/>
                      <a:pt x="7175" y="390"/>
                    </a:cubicBezTo>
                    <a:lnTo>
                      <a:pt x="7179" y="346"/>
                    </a:lnTo>
                    <a:lnTo>
                      <a:pt x="6914" y="403"/>
                    </a:lnTo>
                    <a:lnTo>
                      <a:pt x="6914" y="403"/>
                    </a:lnTo>
                    <a:cubicBezTo>
                      <a:pt x="6914" y="403"/>
                      <a:pt x="6914" y="402"/>
                      <a:pt x="6913" y="402"/>
                    </a:cubicBezTo>
                    <a:cubicBezTo>
                      <a:pt x="6908" y="386"/>
                      <a:pt x="6901" y="373"/>
                      <a:pt x="6890" y="362"/>
                    </a:cubicBezTo>
                    <a:cubicBezTo>
                      <a:pt x="6880" y="351"/>
                      <a:pt x="6868" y="342"/>
                      <a:pt x="6855" y="336"/>
                    </a:cubicBezTo>
                    <a:cubicBezTo>
                      <a:pt x="6842" y="330"/>
                      <a:pt x="6829" y="326"/>
                      <a:pt x="6815" y="323"/>
                    </a:cubicBezTo>
                    <a:cubicBezTo>
                      <a:pt x="6801" y="320"/>
                      <a:pt x="6787" y="318"/>
                      <a:pt x="6774" y="318"/>
                    </a:cubicBezTo>
                    <a:cubicBezTo>
                      <a:pt x="6736" y="318"/>
                      <a:pt x="6701" y="326"/>
                      <a:pt x="6671" y="340"/>
                    </a:cubicBezTo>
                    <a:cubicBezTo>
                      <a:pt x="6640" y="354"/>
                      <a:pt x="6621" y="363"/>
                      <a:pt x="6615" y="367"/>
                    </a:cubicBezTo>
                    <a:lnTo>
                      <a:pt x="6617" y="292"/>
                    </a:lnTo>
                    <a:close/>
                    <a:moveTo>
                      <a:pt x="3410" y="0"/>
                    </a:moveTo>
                    <a:cubicBezTo>
                      <a:pt x="3407" y="25"/>
                      <a:pt x="3405" y="45"/>
                      <a:pt x="3401" y="59"/>
                    </a:cubicBezTo>
                    <a:cubicBezTo>
                      <a:pt x="3398" y="73"/>
                      <a:pt x="3394" y="87"/>
                      <a:pt x="3390" y="101"/>
                    </a:cubicBezTo>
                    <a:cubicBezTo>
                      <a:pt x="3385" y="116"/>
                      <a:pt x="3380" y="129"/>
                      <a:pt x="3374" y="142"/>
                    </a:cubicBezTo>
                    <a:cubicBezTo>
                      <a:pt x="3368" y="155"/>
                      <a:pt x="3362" y="167"/>
                      <a:pt x="3355" y="178"/>
                    </a:cubicBezTo>
                    <a:cubicBezTo>
                      <a:pt x="3349" y="187"/>
                      <a:pt x="3340" y="196"/>
                      <a:pt x="3330" y="204"/>
                    </a:cubicBezTo>
                    <a:cubicBezTo>
                      <a:pt x="3319" y="212"/>
                      <a:pt x="3308" y="219"/>
                      <a:pt x="3295" y="225"/>
                    </a:cubicBezTo>
                    <a:cubicBezTo>
                      <a:pt x="3282" y="231"/>
                      <a:pt x="3269" y="235"/>
                      <a:pt x="3255" y="239"/>
                    </a:cubicBezTo>
                    <a:cubicBezTo>
                      <a:pt x="3242" y="242"/>
                      <a:pt x="3223" y="245"/>
                      <a:pt x="3198" y="246"/>
                    </a:cubicBezTo>
                    <a:lnTo>
                      <a:pt x="3192" y="362"/>
                    </a:lnTo>
                    <a:cubicBezTo>
                      <a:pt x="3223" y="365"/>
                      <a:pt x="3247" y="368"/>
                      <a:pt x="3264" y="369"/>
                    </a:cubicBezTo>
                    <a:cubicBezTo>
                      <a:pt x="3281" y="371"/>
                      <a:pt x="3292" y="372"/>
                      <a:pt x="3296" y="372"/>
                    </a:cubicBezTo>
                    <a:cubicBezTo>
                      <a:pt x="3293" y="421"/>
                      <a:pt x="3289" y="477"/>
                      <a:pt x="3284" y="538"/>
                    </a:cubicBezTo>
                    <a:cubicBezTo>
                      <a:pt x="3279" y="600"/>
                      <a:pt x="3274" y="662"/>
                      <a:pt x="3269" y="725"/>
                    </a:cubicBezTo>
                    <a:cubicBezTo>
                      <a:pt x="3268" y="731"/>
                      <a:pt x="3268" y="736"/>
                      <a:pt x="3268" y="741"/>
                    </a:cubicBezTo>
                    <a:cubicBezTo>
                      <a:pt x="3268" y="746"/>
                      <a:pt x="3268" y="751"/>
                      <a:pt x="3268" y="756"/>
                    </a:cubicBezTo>
                    <a:cubicBezTo>
                      <a:pt x="3268" y="785"/>
                      <a:pt x="3272" y="812"/>
                      <a:pt x="3279" y="838"/>
                    </a:cubicBezTo>
                    <a:cubicBezTo>
                      <a:pt x="3287" y="864"/>
                      <a:pt x="3298" y="886"/>
                      <a:pt x="3314" y="906"/>
                    </a:cubicBezTo>
                    <a:cubicBezTo>
                      <a:pt x="3330" y="925"/>
                      <a:pt x="3350" y="941"/>
                      <a:pt x="3375" y="952"/>
                    </a:cubicBezTo>
                    <a:cubicBezTo>
                      <a:pt x="3399" y="963"/>
                      <a:pt x="3427" y="968"/>
                      <a:pt x="3459" y="968"/>
                    </a:cubicBezTo>
                    <a:cubicBezTo>
                      <a:pt x="3489" y="968"/>
                      <a:pt x="3517" y="963"/>
                      <a:pt x="3542" y="953"/>
                    </a:cubicBezTo>
                    <a:cubicBezTo>
                      <a:pt x="3567" y="943"/>
                      <a:pt x="3589" y="929"/>
                      <a:pt x="3607" y="910"/>
                    </a:cubicBezTo>
                    <a:cubicBezTo>
                      <a:pt x="3626" y="891"/>
                      <a:pt x="3640" y="869"/>
                      <a:pt x="3650" y="844"/>
                    </a:cubicBezTo>
                    <a:cubicBezTo>
                      <a:pt x="3660" y="818"/>
                      <a:pt x="3665" y="789"/>
                      <a:pt x="3665" y="758"/>
                    </a:cubicBezTo>
                    <a:cubicBezTo>
                      <a:pt x="3665" y="726"/>
                      <a:pt x="3654" y="696"/>
                      <a:pt x="3633" y="667"/>
                    </a:cubicBezTo>
                    <a:cubicBezTo>
                      <a:pt x="3617" y="683"/>
                      <a:pt x="3606" y="700"/>
                      <a:pt x="3600" y="717"/>
                    </a:cubicBezTo>
                    <a:cubicBezTo>
                      <a:pt x="3594" y="735"/>
                      <a:pt x="3587" y="750"/>
                      <a:pt x="3577" y="764"/>
                    </a:cubicBezTo>
                    <a:cubicBezTo>
                      <a:pt x="3567" y="778"/>
                      <a:pt x="3556" y="789"/>
                      <a:pt x="3542" y="797"/>
                    </a:cubicBezTo>
                    <a:cubicBezTo>
                      <a:pt x="3529" y="805"/>
                      <a:pt x="3513" y="810"/>
                      <a:pt x="3496" y="810"/>
                    </a:cubicBezTo>
                    <a:cubicBezTo>
                      <a:pt x="3489" y="810"/>
                      <a:pt x="3483" y="808"/>
                      <a:pt x="3479" y="805"/>
                    </a:cubicBezTo>
                    <a:cubicBezTo>
                      <a:pt x="3474" y="802"/>
                      <a:pt x="3471" y="798"/>
                      <a:pt x="3467" y="793"/>
                    </a:cubicBezTo>
                    <a:cubicBezTo>
                      <a:pt x="3464" y="788"/>
                      <a:pt x="3462" y="782"/>
                      <a:pt x="3460" y="774"/>
                    </a:cubicBezTo>
                    <a:cubicBezTo>
                      <a:pt x="3459" y="767"/>
                      <a:pt x="3458" y="759"/>
                      <a:pt x="3458" y="751"/>
                    </a:cubicBezTo>
                    <a:cubicBezTo>
                      <a:pt x="3458" y="749"/>
                      <a:pt x="3458" y="747"/>
                      <a:pt x="3459" y="744"/>
                    </a:cubicBezTo>
                    <a:cubicBezTo>
                      <a:pt x="3460" y="740"/>
                      <a:pt x="3460" y="737"/>
                      <a:pt x="3460" y="733"/>
                    </a:cubicBezTo>
                    <a:cubicBezTo>
                      <a:pt x="3466" y="672"/>
                      <a:pt x="3472" y="610"/>
                      <a:pt x="3478" y="549"/>
                    </a:cubicBezTo>
                    <a:cubicBezTo>
                      <a:pt x="3483" y="488"/>
                      <a:pt x="3488" y="433"/>
                      <a:pt x="3493" y="386"/>
                    </a:cubicBezTo>
                    <a:cubicBezTo>
                      <a:pt x="3511" y="387"/>
                      <a:pt x="3535" y="389"/>
                      <a:pt x="3566" y="392"/>
                    </a:cubicBezTo>
                    <a:cubicBezTo>
                      <a:pt x="3588" y="393"/>
                      <a:pt x="3613" y="395"/>
                      <a:pt x="3641" y="397"/>
                    </a:cubicBezTo>
                    <a:lnTo>
                      <a:pt x="3641" y="397"/>
                    </a:lnTo>
                    <a:lnTo>
                      <a:pt x="3616" y="399"/>
                    </a:lnTo>
                    <a:lnTo>
                      <a:pt x="3782" y="500"/>
                    </a:lnTo>
                    <a:lnTo>
                      <a:pt x="3795" y="800"/>
                    </a:lnTo>
                    <a:lnTo>
                      <a:pt x="3583" y="931"/>
                    </a:lnTo>
                    <a:lnTo>
                      <a:pt x="4161" y="941"/>
                    </a:lnTo>
                    <a:lnTo>
                      <a:pt x="3964" y="807"/>
                    </a:lnTo>
                    <a:lnTo>
                      <a:pt x="3997" y="378"/>
                    </a:lnTo>
                    <a:lnTo>
                      <a:pt x="3682" y="395"/>
                    </a:lnTo>
                    <a:lnTo>
                      <a:pt x="3694" y="268"/>
                    </a:lnTo>
                    <a:lnTo>
                      <a:pt x="3506" y="248"/>
                    </a:lnTo>
                    <a:lnTo>
                      <a:pt x="3532" y="2"/>
                    </a:lnTo>
                    <a:lnTo>
                      <a:pt x="3410" y="0"/>
                    </a:lnTo>
                    <a:close/>
                    <a:moveTo>
                      <a:pt x="681" y="145"/>
                    </a:moveTo>
                    <a:lnTo>
                      <a:pt x="549" y="305"/>
                    </a:lnTo>
                    <a:cubicBezTo>
                      <a:pt x="517" y="287"/>
                      <a:pt x="482" y="272"/>
                      <a:pt x="443" y="261"/>
                    </a:cubicBezTo>
                    <a:cubicBezTo>
                      <a:pt x="404" y="249"/>
                      <a:pt x="360" y="243"/>
                      <a:pt x="311" y="243"/>
                    </a:cubicBezTo>
                    <a:cubicBezTo>
                      <a:pt x="277" y="243"/>
                      <a:pt x="243" y="247"/>
                      <a:pt x="207" y="253"/>
                    </a:cubicBezTo>
                    <a:cubicBezTo>
                      <a:pt x="171" y="260"/>
                      <a:pt x="137" y="272"/>
                      <a:pt x="107" y="289"/>
                    </a:cubicBezTo>
                    <a:cubicBezTo>
                      <a:pt x="76" y="306"/>
                      <a:pt x="50" y="329"/>
                      <a:pt x="30" y="359"/>
                    </a:cubicBezTo>
                    <a:cubicBezTo>
                      <a:pt x="10" y="388"/>
                      <a:pt x="0" y="425"/>
                      <a:pt x="0" y="468"/>
                    </a:cubicBezTo>
                    <a:cubicBezTo>
                      <a:pt x="0" y="507"/>
                      <a:pt x="10" y="539"/>
                      <a:pt x="30" y="565"/>
                    </a:cubicBezTo>
                    <a:cubicBezTo>
                      <a:pt x="51" y="591"/>
                      <a:pt x="76" y="613"/>
                      <a:pt x="104" y="629"/>
                    </a:cubicBezTo>
                    <a:cubicBezTo>
                      <a:pt x="133" y="645"/>
                      <a:pt x="164" y="658"/>
                      <a:pt x="196" y="668"/>
                    </a:cubicBezTo>
                    <a:cubicBezTo>
                      <a:pt x="229" y="677"/>
                      <a:pt x="259" y="684"/>
                      <a:pt x="286" y="690"/>
                    </a:cubicBezTo>
                    <a:cubicBezTo>
                      <a:pt x="298" y="692"/>
                      <a:pt x="315" y="696"/>
                      <a:pt x="336" y="702"/>
                    </a:cubicBezTo>
                    <a:cubicBezTo>
                      <a:pt x="356" y="708"/>
                      <a:pt x="376" y="715"/>
                      <a:pt x="395" y="723"/>
                    </a:cubicBezTo>
                    <a:cubicBezTo>
                      <a:pt x="413" y="732"/>
                      <a:pt x="428" y="742"/>
                      <a:pt x="440" y="753"/>
                    </a:cubicBezTo>
                    <a:cubicBezTo>
                      <a:pt x="452" y="764"/>
                      <a:pt x="458" y="775"/>
                      <a:pt x="458" y="787"/>
                    </a:cubicBezTo>
                    <a:cubicBezTo>
                      <a:pt x="458" y="796"/>
                      <a:pt x="454" y="804"/>
                      <a:pt x="447" y="811"/>
                    </a:cubicBezTo>
                    <a:cubicBezTo>
                      <a:pt x="441" y="817"/>
                      <a:pt x="431" y="823"/>
                      <a:pt x="419" y="828"/>
                    </a:cubicBezTo>
                    <a:cubicBezTo>
                      <a:pt x="407" y="833"/>
                      <a:pt x="394" y="837"/>
                      <a:pt x="381" y="839"/>
                    </a:cubicBezTo>
                    <a:cubicBezTo>
                      <a:pt x="367" y="841"/>
                      <a:pt x="355" y="842"/>
                      <a:pt x="345" y="842"/>
                    </a:cubicBezTo>
                    <a:cubicBezTo>
                      <a:pt x="316" y="842"/>
                      <a:pt x="290" y="838"/>
                      <a:pt x="265" y="829"/>
                    </a:cubicBezTo>
                    <a:cubicBezTo>
                      <a:pt x="240" y="821"/>
                      <a:pt x="217" y="809"/>
                      <a:pt x="197" y="793"/>
                    </a:cubicBezTo>
                    <a:cubicBezTo>
                      <a:pt x="177" y="778"/>
                      <a:pt x="159" y="759"/>
                      <a:pt x="143" y="737"/>
                    </a:cubicBezTo>
                    <a:cubicBezTo>
                      <a:pt x="128" y="715"/>
                      <a:pt x="110" y="692"/>
                      <a:pt x="89" y="669"/>
                    </a:cubicBezTo>
                    <a:lnTo>
                      <a:pt x="54" y="1034"/>
                    </a:lnTo>
                    <a:lnTo>
                      <a:pt x="138" y="908"/>
                    </a:lnTo>
                    <a:cubicBezTo>
                      <a:pt x="159" y="922"/>
                      <a:pt x="190" y="936"/>
                      <a:pt x="231" y="948"/>
                    </a:cubicBezTo>
                    <a:cubicBezTo>
                      <a:pt x="273" y="961"/>
                      <a:pt x="314" y="967"/>
                      <a:pt x="355" y="967"/>
                    </a:cubicBezTo>
                    <a:cubicBezTo>
                      <a:pt x="388" y="967"/>
                      <a:pt x="423" y="963"/>
                      <a:pt x="460" y="956"/>
                    </a:cubicBezTo>
                    <a:cubicBezTo>
                      <a:pt x="498" y="948"/>
                      <a:pt x="533" y="935"/>
                      <a:pt x="566" y="918"/>
                    </a:cubicBezTo>
                    <a:cubicBezTo>
                      <a:pt x="599" y="900"/>
                      <a:pt x="626" y="877"/>
                      <a:pt x="649" y="847"/>
                    </a:cubicBezTo>
                    <a:cubicBezTo>
                      <a:pt x="661" y="832"/>
                      <a:pt x="669" y="815"/>
                      <a:pt x="675" y="797"/>
                    </a:cubicBezTo>
                    <a:lnTo>
                      <a:pt x="675" y="797"/>
                    </a:lnTo>
                    <a:cubicBezTo>
                      <a:pt x="679" y="810"/>
                      <a:pt x="685" y="823"/>
                      <a:pt x="694" y="833"/>
                    </a:cubicBezTo>
                    <a:cubicBezTo>
                      <a:pt x="709" y="853"/>
                      <a:pt x="728" y="868"/>
                      <a:pt x="749" y="879"/>
                    </a:cubicBezTo>
                    <a:cubicBezTo>
                      <a:pt x="771" y="891"/>
                      <a:pt x="794" y="899"/>
                      <a:pt x="819" y="903"/>
                    </a:cubicBezTo>
                    <a:cubicBezTo>
                      <a:pt x="843" y="908"/>
                      <a:pt x="865" y="911"/>
                      <a:pt x="886" y="911"/>
                    </a:cubicBezTo>
                    <a:cubicBezTo>
                      <a:pt x="907" y="911"/>
                      <a:pt x="928" y="911"/>
                      <a:pt x="949" y="910"/>
                    </a:cubicBezTo>
                    <a:cubicBezTo>
                      <a:pt x="970" y="910"/>
                      <a:pt x="983" y="910"/>
                      <a:pt x="987" y="909"/>
                    </a:cubicBezTo>
                    <a:lnTo>
                      <a:pt x="987" y="909"/>
                    </a:lnTo>
                    <a:lnTo>
                      <a:pt x="980" y="962"/>
                    </a:lnTo>
                    <a:lnTo>
                      <a:pt x="1313" y="927"/>
                    </a:lnTo>
                    <a:cubicBezTo>
                      <a:pt x="1295" y="904"/>
                      <a:pt x="1274" y="886"/>
                      <a:pt x="1251" y="874"/>
                    </a:cubicBezTo>
                    <a:cubicBezTo>
                      <a:pt x="1228" y="862"/>
                      <a:pt x="1208" y="853"/>
                      <a:pt x="1192" y="846"/>
                    </a:cubicBezTo>
                    <a:lnTo>
                      <a:pt x="1214" y="636"/>
                    </a:lnTo>
                    <a:cubicBezTo>
                      <a:pt x="1215" y="627"/>
                      <a:pt x="1215" y="618"/>
                      <a:pt x="1215" y="610"/>
                    </a:cubicBezTo>
                    <a:cubicBezTo>
                      <a:pt x="1216" y="601"/>
                      <a:pt x="1216" y="592"/>
                      <a:pt x="1216" y="583"/>
                    </a:cubicBezTo>
                    <a:cubicBezTo>
                      <a:pt x="1216" y="540"/>
                      <a:pt x="1210" y="502"/>
                      <a:pt x="1197" y="471"/>
                    </a:cubicBezTo>
                    <a:lnTo>
                      <a:pt x="1197" y="471"/>
                    </a:lnTo>
                    <a:cubicBezTo>
                      <a:pt x="1205" y="474"/>
                      <a:pt x="1212" y="477"/>
                      <a:pt x="1219" y="479"/>
                    </a:cubicBezTo>
                    <a:cubicBezTo>
                      <a:pt x="1242" y="486"/>
                      <a:pt x="1266" y="493"/>
                      <a:pt x="1291" y="500"/>
                    </a:cubicBezTo>
                    <a:cubicBezTo>
                      <a:pt x="1316" y="507"/>
                      <a:pt x="1333" y="512"/>
                      <a:pt x="1343" y="515"/>
                    </a:cubicBezTo>
                    <a:lnTo>
                      <a:pt x="1369" y="721"/>
                    </a:lnTo>
                    <a:lnTo>
                      <a:pt x="1227" y="801"/>
                    </a:lnTo>
                    <a:lnTo>
                      <a:pt x="1619" y="816"/>
                    </a:lnTo>
                    <a:lnTo>
                      <a:pt x="1619" y="816"/>
                    </a:lnTo>
                    <a:lnTo>
                      <a:pt x="1544" y="856"/>
                    </a:lnTo>
                    <a:lnTo>
                      <a:pt x="1968" y="853"/>
                    </a:lnTo>
                    <a:lnTo>
                      <a:pt x="1860" y="776"/>
                    </a:lnTo>
                    <a:cubicBezTo>
                      <a:pt x="1861" y="758"/>
                      <a:pt x="1864" y="735"/>
                      <a:pt x="1866" y="708"/>
                    </a:cubicBezTo>
                    <a:cubicBezTo>
                      <a:pt x="1869" y="680"/>
                      <a:pt x="1872" y="652"/>
                      <a:pt x="1875" y="625"/>
                    </a:cubicBezTo>
                    <a:cubicBezTo>
                      <a:pt x="1876" y="612"/>
                      <a:pt x="1879" y="599"/>
                      <a:pt x="1883" y="587"/>
                    </a:cubicBezTo>
                    <a:cubicBezTo>
                      <a:pt x="1887" y="575"/>
                      <a:pt x="1893" y="564"/>
                      <a:pt x="1900" y="555"/>
                    </a:cubicBezTo>
                    <a:cubicBezTo>
                      <a:pt x="1908" y="545"/>
                      <a:pt x="1916" y="538"/>
                      <a:pt x="1926" y="532"/>
                    </a:cubicBezTo>
                    <a:cubicBezTo>
                      <a:pt x="1935" y="527"/>
                      <a:pt x="1946" y="524"/>
                      <a:pt x="1958" y="524"/>
                    </a:cubicBezTo>
                    <a:cubicBezTo>
                      <a:pt x="1973" y="524"/>
                      <a:pt x="1985" y="526"/>
                      <a:pt x="1994" y="530"/>
                    </a:cubicBezTo>
                    <a:cubicBezTo>
                      <a:pt x="2003" y="534"/>
                      <a:pt x="2010" y="539"/>
                      <a:pt x="2014" y="546"/>
                    </a:cubicBezTo>
                    <a:cubicBezTo>
                      <a:pt x="2019" y="552"/>
                      <a:pt x="2022" y="561"/>
                      <a:pt x="2024" y="572"/>
                    </a:cubicBezTo>
                    <a:cubicBezTo>
                      <a:pt x="2027" y="584"/>
                      <a:pt x="2028" y="597"/>
                      <a:pt x="2028" y="613"/>
                    </a:cubicBezTo>
                    <a:cubicBezTo>
                      <a:pt x="2028" y="632"/>
                      <a:pt x="2027" y="652"/>
                      <a:pt x="2026" y="672"/>
                    </a:cubicBezTo>
                    <a:cubicBezTo>
                      <a:pt x="2025" y="692"/>
                      <a:pt x="2025" y="707"/>
                      <a:pt x="2024" y="719"/>
                    </a:cubicBezTo>
                    <a:lnTo>
                      <a:pt x="1913" y="796"/>
                    </a:lnTo>
                    <a:lnTo>
                      <a:pt x="2314" y="814"/>
                    </a:lnTo>
                    <a:lnTo>
                      <a:pt x="2191" y="723"/>
                    </a:lnTo>
                    <a:cubicBezTo>
                      <a:pt x="2192" y="711"/>
                      <a:pt x="2194" y="696"/>
                      <a:pt x="2196" y="677"/>
                    </a:cubicBezTo>
                    <a:cubicBezTo>
                      <a:pt x="2198" y="659"/>
                      <a:pt x="2200" y="642"/>
                      <a:pt x="2202" y="625"/>
                    </a:cubicBezTo>
                    <a:cubicBezTo>
                      <a:pt x="2203" y="607"/>
                      <a:pt x="2204" y="591"/>
                      <a:pt x="2204" y="578"/>
                    </a:cubicBezTo>
                    <a:cubicBezTo>
                      <a:pt x="2204" y="549"/>
                      <a:pt x="2200" y="522"/>
                      <a:pt x="2193" y="497"/>
                    </a:cubicBezTo>
                    <a:cubicBezTo>
                      <a:pt x="2185" y="472"/>
                      <a:pt x="2174" y="450"/>
                      <a:pt x="2158" y="431"/>
                    </a:cubicBezTo>
                    <a:cubicBezTo>
                      <a:pt x="2143" y="412"/>
                      <a:pt x="2123" y="398"/>
                      <a:pt x="2099" y="388"/>
                    </a:cubicBezTo>
                    <a:cubicBezTo>
                      <a:pt x="2075" y="377"/>
                      <a:pt x="2047" y="372"/>
                      <a:pt x="2015" y="372"/>
                    </a:cubicBezTo>
                    <a:cubicBezTo>
                      <a:pt x="1980" y="372"/>
                      <a:pt x="1945" y="378"/>
                      <a:pt x="1911" y="391"/>
                    </a:cubicBezTo>
                    <a:cubicBezTo>
                      <a:pt x="1877" y="403"/>
                      <a:pt x="1849" y="414"/>
                      <a:pt x="1829" y="425"/>
                    </a:cubicBezTo>
                    <a:cubicBezTo>
                      <a:pt x="1815" y="412"/>
                      <a:pt x="1796" y="399"/>
                      <a:pt x="1771" y="386"/>
                    </a:cubicBezTo>
                    <a:cubicBezTo>
                      <a:pt x="1747" y="374"/>
                      <a:pt x="1719" y="367"/>
                      <a:pt x="1687" y="367"/>
                    </a:cubicBezTo>
                    <a:cubicBezTo>
                      <a:pt x="1658" y="367"/>
                      <a:pt x="1630" y="370"/>
                      <a:pt x="1601" y="377"/>
                    </a:cubicBezTo>
                    <a:cubicBezTo>
                      <a:pt x="1572" y="383"/>
                      <a:pt x="1555" y="387"/>
                      <a:pt x="1551" y="390"/>
                    </a:cubicBezTo>
                    <a:lnTo>
                      <a:pt x="1555" y="346"/>
                    </a:lnTo>
                    <a:lnTo>
                      <a:pt x="1174" y="428"/>
                    </a:lnTo>
                    <a:lnTo>
                      <a:pt x="1174" y="428"/>
                    </a:lnTo>
                    <a:cubicBezTo>
                      <a:pt x="1166" y="417"/>
                      <a:pt x="1157" y="408"/>
                      <a:pt x="1146" y="399"/>
                    </a:cubicBezTo>
                    <a:cubicBezTo>
                      <a:pt x="1100" y="361"/>
                      <a:pt x="1037" y="342"/>
                      <a:pt x="957" y="342"/>
                    </a:cubicBezTo>
                    <a:cubicBezTo>
                      <a:pt x="932" y="342"/>
                      <a:pt x="905" y="345"/>
                      <a:pt x="875" y="352"/>
                    </a:cubicBezTo>
                    <a:cubicBezTo>
                      <a:pt x="846" y="359"/>
                      <a:pt x="818" y="370"/>
                      <a:pt x="792" y="385"/>
                    </a:cubicBezTo>
                    <a:cubicBezTo>
                      <a:pt x="766" y="400"/>
                      <a:pt x="744" y="419"/>
                      <a:pt x="726" y="443"/>
                    </a:cubicBezTo>
                    <a:cubicBezTo>
                      <a:pt x="707" y="467"/>
                      <a:pt x="698" y="495"/>
                      <a:pt x="698" y="529"/>
                    </a:cubicBezTo>
                    <a:cubicBezTo>
                      <a:pt x="698" y="555"/>
                      <a:pt x="706" y="578"/>
                      <a:pt x="724" y="597"/>
                    </a:cubicBezTo>
                    <a:cubicBezTo>
                      <a:pt x="736" y="611"/>
                      <a:pt x="750" y="619"/>
                      <a:pt x="767" y="624"/>
                    </a:cubicBezTo>
                    <a:lnTo>
                      <a:pt x="767" y="624"/>
                    </a:lnTo>
                    <a:cubicBezTo>
                      <a:pt x="760" y="627"/>
                      <a:pt x="753" y="630"/>
                      <a:pt x="746" y="634"/>
                    </a:cubicBezTo>
                    <a:cubicBezTo>
                      <a:pt x="725" y="646"/>
                      <a:pt x="707" y="663"/>
                      <a:pt x="692" y="685"/>
                    </a:cubicBezTo>
                    <a:cubicBezTo>
                      <a:pt x="687" y="692"/>
                      <a:pt x="683" y="699"/>
                      <a:pt x="680" y="707"/>
                    </a:cubicBezTo>
                    <a:lnTo>
                      <a:pt x="680" y="707"/>
                    </a:lnTo>
                    <a:cubicBezTo>
                      <a:pt x="675" y="677"/>
                      <a:pt x="663" y="652"/>
                      <a:pt x="643" y="630"/>
                    </a:cubicBezTo>
                    <a:cubicBezTo>
                      <a:pt x="617" y="600"/>
                      <a:pt x="586" y="576"/>
                      <a:pt x="549" y="556"/>
                    </a:cubicBezTo>
                    <a:cubicBezTo>
                      <a:pt x="513" y="537"/>
                      <a:pt x="475" y="522"/>
                      <a:pt x="436" y="511"/>
                    </a:cubicBezTo>
                    <a:cubicBezTo>
                      <a:pt x="397" y="499"/>
                      <a:pt x="362" y="490"/>
                      <a:pt x="332" y="484"/>
                    </a:cubicBezTo>
                    <a:cubicBezTo>
                      <a:pt x="323" y="482"/>
                      <a:pt x="310" y="479"/>
                      <a:pt x="294" y="475"/>
                    </a:cubicBezTo>
                    <a:cubicBezTo>
                      <a:pt x="278" y="472"/>
                      <a:pt x="263" y="467"/>
                      <a:pt x="249" y="461"/>
                    </a:cubicBezTo>
                    <a:cubicBezTo>
                      <a:pt x="235" y="456"/>
                      <a:pt x="223" y="449"/>
                      <a:pt x="215" y="443"/>
                    </a:cubicBezTo>
                    <a:cubicBezTo>
                      <a:pt x="207" y="436"/>
                      <a:pt x="203" y="429"/>
                      <a:pt x="203" y="422"/>
                    </a:cubicBezTo>
                    <a:cubicBezTo>
                      <a:pt x="203" y="414"/>
                      <a:pt x="207" y="406"/>
                      <a:pt x="213" y="399"/>
                    </a:cubicBezTo>
                    <a:cubicBezTo>
                      <a:pt x="220" y="392"/>
                      <a:pt x="229" y="386"/>
                      <a:pt x="241" y="381"/>
                    </a:cubicBezTo>
                    <a:cubicBezTo>
                      <a:pt x="252" y="376"/>
                      <a:pt x="265" y="372"/>
                      <a:pt x="278" y="369"/>
                    </a:cubicBezTo>
                    <a:cubicBezTo>
                      <a:pt x="291" y="366"/>
                      <a:pt x="303" y="365"/>
                      <a:pt x="312" y="365"/>
                    </a:cubicBezTo>
                    <a:cubicBezTo>
                      <a:pt x="341" y="365"/>
                      <a:pt x="370" y="370"/>
                      <a:pt x="397" y="379"/>
                    </a:cubicBezTo>
                    <a:cubicBezTo>
                      <a:pt x="425" y="388"/>
                      <a:pt x="451" y="401"/>
                      <a:pt x="476" y="418"/>
                    </a:cubicBezTo>
                    <a:cubicBezTo>
                      <a:pt x="500" y="434"/>
                      <a:pt x="523" y="453"/>
                      <a:pt x="544" y="475"/>
                    </a:cubicBezTo>
                    <a:cubicBezTo>
                      <a:pt x="565" y="496"/>
                      <a:pt x="593" y="537"/>
                      <a:pt x="630" y="595"/>
                    </a:cubicBezTo>
                    <a:lnTo>
                      <a:pt x="681" y="145"/>
                    </a:lnTo>
                    <a:close/>
                    <a:moveTo>
                      <a:pt x="5331" y="35"/>
                    </a:moveTo>
                    <a:lnTo>
                      <a:pt x="4882" y="122"/>
                    </a:lnTo>
                    <a:lnTo>
                      <a:pt x="5010" y="169"/>
                    </a:lnTo>
                    <a:lnTo>
                      <a:pt x="5010" y="169"/>
                    </a:lnTo>
                    <a:lnTo>
                      <a:pt x="4899" y="305"/>
                    </a:lnTo>
                    <a:cubicBezTo>
                      <a:pt x="4867" y="287"/>
                      <a:pt x="4831" y="272"/>
                      <a:pt x="4792" y="261"/>
                    </a:cubicBezTo>
                    <a:cubicBezTo>
                      <a:pt x="4754" y="249"/>
                      <a:pt x="4710" y="243"/>
                      <a:pt x="4661" y="243"/>
                    </a:cubicBezTo>
                    <a:cubicBezTo>
                      <a:pt x="4627" y="243"/>
                      <a:pt x="4592" y="247"/>
                      <a:pt x="4556" y="253"/>
                    </a:cubicBezTo>
                    <a:cubicBezTo>
                      <a:pt x="4520" y="260"/>
                      <a:pt x="4487" y="272"/>
                      <a:pt x="4456" y="289"/>
                    </a:cubicBezTo>
                    <a:cubicBezTo>
                      <a:pt x="4426" y="306"/>
                      <a:pt x="4400" y="329"/>
                      <a:pt x="4380" y="359"/>
                    </a:cubicBezTo>
                    <a:cubicBezTo>
                      <a:pt x="4359" y="388"/>
                      <a:pt x="4349" y="425"/>
                      <a:pt x="4349" y="468"/>
                    </a:cubicBezTo>
                    <a:cubicBezTo>
                      <a:pt x="4349" y="507"/>
                      <a:pt x="4359" y="539"/>
                      <a:pt x="4380" y="565"/>
                    </a:cubicBezTo>
                    <a:cubicBezTo>
                      <a:pt x="4400" y="591"/>
                      <a:pt x="4425" y="613"/>
                      <a:pt x="4454" y="629"/>
                    </a:cubicBezTo>
                    <a:cubicBezTo>
                      <a:pt x="4483" y="645"/>
                      <a:pt x="4514" y="658"/>
                      <a:pt x="4546" y="668"/>
                    </a:cubicBezTo>
                    <a:cubicBezTo>
                      <a:pt x="4578" y="677"/>
                      <a:pt x="4608" y="684"/>
                      <a:pt x="4635" y="690"/>
                    </a:cubicBezTo>
                    <a:cubicBezTo>
                      <a:pt x="4648" y="692"/>
                      <a:pt x="4665" y="696"/>
                      <a:pt x="4685" y="702"/>
                    </a:cubicBezTo>
                    <a:cubicBezTo>
                      <a:pt x="4706" y="708"/>
                      <a:pt x="4726" y="715"/>
                      <a:pt x="4744" y="723"/>
                    </a:cubicBezTo>
                    <a:cubicBezTo>
                      <a:pt x="4763" y="732"/>
                      <a:pt x="4778" y="742"/>
                      <a:pt x="4790" y="753"/>
                    </a:cubicBezTo>
                    <a:cubicBezTo>
                      <a:pt x="4801" y="764"/>
                      <a:pt x="4807" y="775"/>
                      <a:pt x="4807" y="787"/>
                    </a:cubicBezTo>
                    <a:cubicBezTo>
                      <a:pt x="4807" y="796"/>
                      <a:pt x="4804" y="804"/>
                      <a:pt x="4797" y="811"/>
                    </a:cubicBezTo>
                    <a:cubicBezTo>
                      <a:pt x="4790" y="817"/>
                      <a:pt x="4781" y="823"/>
                      <a:pt x="4769" y="828"/>
                    </a:cubicBezTo>
                    <a:cubicBezTo>
                      <a:pt x="4757" y="833"/>
                      <a:pt x="4744" y="837"/>
                      <a:pt x="4730" y="839"/>
                    </a:cubicBezTo>
                    <a:cubicBezTo>
                      <a:pt x="4716" y="841"/>
                      <a:pt x="4704" y="842"/>
                      <a:pt x="4694" y="842"/>
                    </a:cubicBezTo>
                    <a:cubicBezTo>
                      <a:pt x="4666" y="842"/>
                      <a:pt x="4639" y="838"/>
                      <a:pt x="4614" y="829"/>
                    </a:cubicBezTo>
                    <a:cubicBezTo>
                      <a:pt x="4590" y="821"/>
                      <a:pt x="4567" y="809"/>
                      <a:pt x="4547" y="793"/>
                    </a:cubicBezTo>
                    <a:cubicBezTo>
                      <a:pt x="4526" y="778"/>
                      <a:pt x="4508" y="759"/>
                      <a:pt x="4493" y="737"/>
                    </a:cubicBezTo>
                    <a:cubicBezTo>
                      <a:pt x="4478" y="715"/>
                      <a:pt x="4459" y="692"/>
                      <a:pt x="4438" y="669"/>
                    </a:cubicBezTo>
                    <a:lnTo>
                      <a:pt x="4403" y="1034"/>
                    </a:lnTo>
                    <a:lnTo>
                      <a:pt x="4488" y="908"/>
                    </a:lnTo>
                    <a:cubicBezTo>
                      <a:pt x="4509" y="922"/>
                      <a:pt x="4539" y="936"/>
                      <a:pt x="4581" y="948"/>
                    </a:cubicBezTo>
                    <a:cubicBezTo>
                      <a:pt x="4622" y="961"/>
                      <a:pt x="4664" y="967"/>
                      <a:pt x="4705" y="967"/>
                    </a:cubicBezTo>
                    <a:cubicBezTo>
                      <a:pt x="4738" y="967"/>
                      <a:pt x="4773" y="963"/>
                      <a:pt x="4810" y="956"/>
                    </a:cubicBezTo>
                    <a:cubicBezTo>
                      <a:pt x="4848" y="948"/>
                      <a:pt x="4883" y="935"/>
                      <a:pt x="4916" y="918"/>
                    </a:cubicBezTo>
                    <a:cubicBezTo>
                      <a:pt x="4948" y="900"/>
                      <a:pt x="4976" y="877"/>
                      <a:pt x="4999" y="847"/>
                    </a:cubicBezTo>
                    <a:cubicBezTo>
                      <a:pt x="5021" y="818"/>
                      <a:pt x="5032" y="782"/>
                      <a:pt x="5032" y="739"/>
                    </a:cubicBezTo>
                    <a:cubicBezTo>
                      <a:pt x="5032" y="696"/>
                      <a:pt x="5019" y="659"/>
                      <a:pt x="4993" y="630"/>
                    </a:cubicBezTo>
                    <a:cubicBezTo>
                      <a:pt x="4966" y="600"/>
                      <a:pt x="4935" y="576"/>
                      <a:pt x="4899" y="556"/>
                    </a:cubicBezTo>
                    <a:cubicBezTo>
                      <a:pt x="4863" y="537"/>
                      <a:pt x="4825" y="522"/>
                      <a:pt x="4786" y="511"/>
                    </a:cubicBezTo>
                    <a:cubicBezTo>
                      <a:pt x="4746" y="499"/>
                      <a:pt x="4712" y="490"/>
                      <a:pt x="4682" y="484"/>
                    </a:cubicBezTo>
                    <a:cubicBezTo>
                      <a:pt x="4672" y="482"/>
                      <a:pt x="4659" y="479"/>
                      <a:pt x="4644" y="475"/>
                    </a:cubicBezTo>
                    <a:cubicBezTo>
                      <a:pt x="4628" y="472"/>
                      <a:pt x="4613" y="467"/>
                      <a:pt x="4599" y="461"/>
                    </a:cubicBezTo>
                    <a:cubicBezTo>
                      <a:pt x="4584" y="456"/>
                      <a:pt x="4573" y="449"/>
                      <a:pt x="4565" y="443"/>
                    </a:cubicBezTo>
                    <a:cubicBezTo>
                      <a:pt x="4557" y="436"/>
                      <a:pt x="4553" y="429"/>
                      <a:pt x="4553" y="422"/>
                    </a:cubicBezTo>
                    <a:cubicBezTo>
                      <a:pt x="4553" y="414"/>
                      <a:pt x="4556" y="406"/>
                      <a:pt x="4563" y="399"/>
                    </a:cubicBezTo>
                    <a:cubicBezTo>
                      <a:pt x="4569" y="392"/>
                      <a:pt x="4578" y="386"/>
                      <a:pt x="4590" y="381"/>
                    </a:cubicBezTo>
                    <a:cubicBezTo>
                      <a:pt x="4602" y="376"/>
                      <a:pt x="4614" y="372"/>
                      <a:pt x="4628" y="369"/>
                    </a:cubicBezTo>
                    <a:cubicBezTo>
                      <a:pt x="4641" y="366"/>
                      <a:pt x="4652" y="365"/>
                      <a:pt x="4662" y="365"/>
                    </a:cubicBezTo>
                    <a:cubicBezTo>
                      <a:pt x="4691" y="365"/>
                      <a:pt x="4719" y="370"/>
                      <a:pt x="4747" y="379"/>
                    </a:cubicBezTo>
                    <a:cubicBezTo>
                      <a:pt x="4775" y="388"/>
                      <a:pt x="4801" y="401"/>
                      <a:pt x="4825" y="418"/>
                    </a:cubicBezTo>
                    <a:cubicBezTo>
                      <a:pt x="4850" y="434"/>
                      <a:pt x="4873" y="453"/>
                      <a:pt x="4893" y="475"/>
                    </a:cubicBezTo>
                    <a:cubicBezTo>
                      <a:pt x="4914" y="496"/>
                      <a:pt x="4943" y="537"/>
                      <a:pt x="4980" y="595"/>
                    </a:cubicBezTo>
                    <a:lnTo>
                      <a:pt x="5027" y="175"/>
                    </a:lnTo>
                    <a:lnTo>
                      <a:pt x="5102" y="202"/>
                    </a:lnTo>
                    <a:lnTo>
                      <a:pt x="5126" y="830"/>
                    </a:lnTo>
                    <a:lnTo>
                      <a:pt x="4990" y="929"/>
                    </a:lnTo>
                    <a:lnTo>
                      <a:pt x="5419" y="930"/>
                    </a:lnTo>
                    <a:lnTo>
                      <a:pt x="5419" y="930"/>
                    </a:lnTo>
                    <a:lnTo>
                      <a:pt x="5303" y="993"/>
                    </a:lnTo>
                    <a:lnTo>
                      <a:pt x="5869" y="1010"/>
                    </a:lnTo>
                    <a:lnTo>
                      <a:pt x="5662" y="886"/>
                    </a:lnTo>
                    <a:cubicBezTo>
                      <a:pt x="5663" y="884"/>
                      <a:pt x="5665" y="874"/>
                      <a:pt x="5669" y="856"/>
                    </a:cubicBezTo>
                    <a:cubicBezTo>
                      <a:pt x="5673" y="837"/>
                      <a:pt x="5676" y="819"/>
                      <a:pt x="5680" y="799"/>
                    </a:cubicBezTo>
                    <a:cubicBezTo>
                      <a:pt x="5683" y="779"/>
                      <a:pt x="5686" y="759"/>
                      <a:pt x="5688" y="741"/>
                    </a:cubicBezTo>
                    <a:cubicBezTo>
                      <a:pt x="5690" y="722"/>
                      <a:pt x="5692" y="706"/>
                      <a:pt x="5692" y="693"/>
                    </a:cubicBezTo>
                    <a:cubicBezTo>
                      <a:pt x="5692" y="653"/>
                      <a:pt x="5681" y="620"/>
                      <a:pt x="5660" y="593"/>
                    </a:cubicBezTo>
                    <a:cubicBezTo>
                      <a:pt x="5640" y="567"/>
                      <a:pt x="5614" y="547"/>
                      <a:pt x="5584" y="532"/>
                    </a:cubicBezTo>
                    <a:cubicBezTo>
                      <a:pt x="5554" y="518"/>
                      <a:pt x="5522" y="508"/>
                      <a:pt x="5488" y="502"/>
                    </a:cubicBezTo>
                    <a:cubicBezTo>
                      <a:pt x="5454" y="496"/>
                      <a:pt x="5423" y="493"/>
                      <a:pt x="5393" y="493"/>
                    </a:cubicBezTo>
                    <a:lnTo>
                      <a:pt x="5389" y="493"/>
                    </a:lnTo>
                    <a:cubicBezTo>
                      <a:pt x="5372" y="493"/>
                      <a:pt x="5354" y="494"/>
                      <a:pt x="5336" y="496"/>
                    </a:cubicBezTo>
                    <a:cubicBezTo>
                      <a:pt x="5321" y="498"/>
                      <a:pt x="5313" y="499"/>
                      <a:pt x="5311" y="499"/>
                    </a:cubicBezTo>
                    <a:cubicBezTo>
                      <a:pt x="5311" y="499"/>
                      <a:pt x="5311" y="499"/>
                      <a:pt x="5311" y="499"/>
                    </a:cubicBezTo>
                    <a:lnTo>
                      <a:pt x="5331" y="35"/>
                    </a:lnTo>
                    <a:close/>
                  </a:path>
                </a:pathLst>
              </a:custGeom>
              <a:solidFill>
                <a:srgbClr val="6AA84F"/>
              </a:solidFill>
              <a:ln w="19050" cap="flat">
                <a:solidFill>
                  <a:srgbClr val="FFFFFF"/>
                </a:solidFill>
                <a:prstDash val="solid"/>
                <a:round/>
                <a:headEnd type="none" w="med" len="med"/>
                <a:tailEnd type="none" w="med" len="med"/>
              </a:ln>
            </p:spPr>
          </p:sp>
          <p:sp>
            <p:nvSpPr>
              <p:cNvPr id="30" name="Shape 30"/>
              <p:cNvSpPr/>
              <p:nvPr/>
            </p:nvSpPr>
            <p:spPr>
              <a:xfrm>
                <a:off x="5493575" y="1939975"/>
                <a:ext cx="2603400" cy="463124"/>
              </a:xfrm>
              <a:custGeom>
                <a:avLst/>
                <a:gdLst/>
                <a:ahLst/>
                <a:cxnLst/>
                <a:rect l="0" t="0" r="0" b="0"/>
                <a:pathLst>
                  <a:path w="7107" h="924" extrusionOk="0">
                    <a:moveTo>
                      <a:pt x="329" y="0"/>
                    </a:moveTo>
                    <a:lnTo>
                      <a:pt x="329" y="0"/>
                    </a:lnTo>
                    <a:cubicBezTo>
                      <a:pt x="319" y="4"/>
                      <a:pt x="313" y="9"/>
                      <a:pt x="311" y="12"/>
                    </a:cubicBezTo>
                    <a:lnTo>
                      <a:pt x="311" y="12"/>
                    </a:lnTo>
                    <a:cubicBezTo>
                      <a:pt x="322" y="8"/>
                      <a:pt x="328" y="4"/>
                      <a:pt x="329" y="0"/>
                    </a:cubicBezTo>
                    <a:close/>
                    <a:moveTo>
                      <a:pt x="4993" y="80"/>
                    </a:moveTo>
                    <a:cubicBezTo>
                      <a:pt x="4994" y="81"/>
                      <a:pt x="4995" y="81"/>
                      <a:pt x="4996" y="82"/>
                    </a:cubicBezTo>
                    <a:cubicBezTo>
                      <a:pt x="4995" y="81"/>
                      <a:pt x="4994" y="81"/>
                      <a:pt x="4993" y="80"/>
                    </a:cubicBezTo>
                    <a:close/>
                    <a:moveTo>
                      <a:pt x="239" y="86"/>
                    </a:moveTo>
                    <a:cubicBezTo>
                      <a:pt x="239" y="86"/>
                      <a:pt x="239" y="86"/>
                      <a:pt x="239" y="86"/>
                    </a:cubicBezTo>
                    <a:cubicBezTo>
                      <a:pt x="239" y="86"/>
                      <a:pt x="239" y="86"/>
                      <a:pt x="239" y="86"/>
                    </a:cubicBezTo>
                    <a:lnTo>
                      <a:pt x="239" y="86"/>
                    </a:lnTo>
                    <a:cubicBezTo>
                      <a:pt x="239" y="86"/>
                      <a:pt x="239" y="86"/>
                      <a:pt x="239" y="86"/>
                    </a:cubicBezTo>
                    <a:close/>
                    <a:moveTo>
                      <a:pt x="187" y="84"/>
                    </a:moveTo>
                    <a:cubicBezTo>
                      <a:pt x="187" y="91"/>
                      <a:pt x="186" y="94"/>
                      <a:pt x="185" y="94"/>
                    </a:cubicBezTo>
                    <a:cubicBezTo>
                      <a:pt x="185" y="94"/>
                      <a:pt x="185" y="94"/>
                      <a:pt x="185" y="94"/>
                    </a:cubicBezTo>
                    <a:cubicBezTo>
                      <a:pt x="185" y="94"/>
                      <a:pt x="185" y="94"/>
                      <a:pt x="185" y="94"/>
                    </a:cubicBezTo>
                    <a:cubicBezTo>
                      <a:pt x="185" y="94"/>
                      <a:pt x="184" y="94"/>
                      <a:pt x="182" y="94"/>
                    </a:cubicBezTo>
                    <a:lnTo>
                      <a:pt x="182" y="94"/>
                    </a:lnTo>
                    <a:cubicBezTo>
                      <a:pt x="184" y="89"/>
                      <a:pt x="185" y="86"/>
                      <a:pt x="187" y="84"/>
                    </a:cubicBezTo>
                    <a:close/>
                    <a:moveTo>
                      <a:pt x="159" y="89"/>
                    </a:moveTo>
                    <a:cubicBezTo>
                      <a:pt x="159" y="93"/>
                      <a:pt x="160" y="96"/>
                      <a:pt x="160" y="99"/>
                    </a:cubicBezTo>
                    <a:lnTo>
                      <a:pt x="160" y="99"/>
                    </a:lnTo>
                    <a:cubicBezTo>
                      <a:pt x="158" y="99"/>
                      <a:pt x="156" y="99"/>
                      <a:pt x="155" y="100"/>
                    </a:cubicBezTo>
                    <a:cubicBezTo>
                      <a:pt x="156" y="96"/>
                      <a:pt x="158" y="92"/>
                      <a:pt x="159" y="89"/>
                    </a:cubicBezTo>
                    <a:close/>
                    <a:moveTo>
                      <a:pt x="419" y="107"/>
                    </a:moveTo>
                    <a:cubicBezTo>
                      <a:pt x="419" y="108"/>
                      <a:pt x="419" y="108"/>
                      <a:pt x="419" y="108"/>
                    </a:cubicBezTo>
                    <a:cubicBezTo>
                      <a:pt x="420" y="108"/>
                      <a:pt x="420" y="108"/>
                      <a:pt x="419" y="107"/>
                    </a:cubicBezTo>
                    <a:close/>
                    <a:moveTo>
                      <a:pt x="3303" y="131"/>
                    </a:moveTo>
                    <a:cubicBezTo>
                      <a:pt x="3303" y="131"/>
                      <a:pt x="3303" y="131"/>
                      <a:pt x="3303" y="131"/>
                    </a:cubicBezTo>
                    <a:cubicBezTo>
                      <a:pt x="3303" y="131"/>
                      <a:pt x="3303" y="131"/>
                      <a:pt x="3303" y="131"/>
                    </a:cubicBezTo>
                    <a:lnTo>
                      <a:pt x="3303" y="131"/>
                    </a:lnTo>
                    <a:cubicBezTo>
                      <a:pt x="3303" y="131"/>
                      <a:pt x="3303" y="131"/>
                      <a:pt x="3303" y="131"/>
                    </a:cubicBezTo>
                    <a:close/>
                    <a:moveTo>
                      <a:pt x="3227" y="135"/>
                    </a:moveTo>
                    <a:cubicBezTo>
                      <a:pt x="3227" y="135"/>
                      <a:pt x="3227" y="135"/>
                      <a:pt x="3227" y="136"/>
                    </a:cubicBezTo>
                    <a:lnTo>
                      <a:pt x="3227" y="136"/>
                    </a:lnTo>
                    <a:cubicBezTo>
                      <a:pt x="3227" y="136"/>
                      <a:pt x="3226" y="136"/>
                      <a:pt x="3226" y="136"/>
                    </a:cubicBezTo>
                    <a:cubicBezTo>
                      <a:pt x="3226" y="135"/>
                      <a:pt x="3226" y="135"/>
                      <a:pt x="3227" y="135"/>
                    </a:cubicBezTo>
                    <a:close/>
                    <a:moveTo>
                      <a:pt x="2209" y="145"/>
                    </a:moveTo>
                    <a:cubicBezTo>
                      <a:pt x="2209" y="145"/>
                      <a:pt x="2210" y="145"/>
                      <a:pt x="2210" y="146"/>
                    </a:cubicBezTo>
                    <a:cubicBezTo>
                      <a:pt x="2211" y="147"/>
                      <a:pt x="2210" y="149"/>
                      <a:pt x="2209" y="150"/>
                    </a:cubicBezTo>
                    <a:lnTo>
                      <a:pt x="2209" y="150"/>
                    </a:lnTo>
                    <a:cubicBezTo>
                      <a:pt x="2209" y="150"/>
                      <a:pt x="2208" y="149"/>
                      <a:pt x="2208" y="148"/>
                    </a:cubicBezTo>
                    <a:cubicBezTo>
                      <a:pt x="2208" y="146"/>
                      <a:pt x="2208" y="145"/>
                      <a:pt x="2209" y="145"/>
                    </a:cubicBezTo>
                    <a:close/>
                    <a:moveTo>
                      <a:pt x="4984" y="157"/>
                    </a:moveTo>
                    <a:cubicBezTo>
                      <a:pt x="4984" y="157"/>
                      <a:pt x="4984" y="157"/>
                      <a:pt x="4984" y="158"/>
                    </a:cubicBezTo>
                    <a:lnTo>
                      <a:pt x="4984" y="158"/>
                    </a:lnTo>
                    <a:cubicBezTo>
                      <a:pt x="4984" y="158"/>
                      <a:pt x="4984" y="159"/>
                      <a:pt x="4983" y="161"/>
                    </a:cubicBezTo>
                    <a:cubicBezTo>
                      <a:pt x="4979" y="160"/>
                      <a:pt x="4975" y="158"/>
                      <a:pt x="4972" y="157"/>
                    </a:cubicBezTo>
                    <a:lnTo>
                      <a:pt x="4972" y="157"/>
                    </a:lnTo>
                    <a:cubicBezTo>
                      <a:pt x="4973" y="158"/>
                      <a:pt x="4974" y="158"/>
                      <a:pt x="4975" y="158"/>
                    </a:cubicBezTo>
                    <a:cubicBezTo>
                      <a:pt x="4977" y="158"/>
                      <a:pt x="4981" y="157"/>
                      <a:pt x="4984" y="157"/>
                    </a:cubicBezTo>
                    <a:close/>
                    <a:moveTo>
                      <a:pt x="2450" y="184"/>
                    </a:moveTo>
                    <a:cubicBezTo>
                      <a:pt x="2451" y="184"/>
                      <a:pt x="2450" y="186"/>
                      <a:pt x="2448" y="188"/>
                    </a:cubicBezTo>
                    <a:lnTo>
                      <a:pt x="2448" y="188"/>
                    </a:lnTo>
                    <a:cubicBezTo>
                      <a:pt x="2448" y="186"/>
                      <a:pt x="2448" y="185"/>
                      <a:pt x="2449" y="185"/>
                    </a:cubicBezTo>
                    <a:cubicBezTo>
                      <a:pt x="2449" y="184"/>
                      <a:pt x="2450" y="184"/>
                      <a:pt x="2450" y="184"/>
                    </a:cubicBezTo>
                    <a:close/>
                    <a:moveTo>
                      <a:pt x="3219" y="207"/>
                    </a:moveTo>
                    <a:cubicBezTo>
                      <a:pt x="3219" y="207"/>
                      <a:pt x="3219" y="207"/>
                      <a:pt x="3219" y="207"/>
                    </a:cubicBezTo>
                    <a:cubicBezTo>
                      <a:pt x="3219" y="207"/>
                      <a:pt x="3219" y="207"/>
                      <a:pt x="3219" y="207"/>
                    </a:cubicBezTo>
                    <a:lnTo>
                      <a:pt x="3219" y="207"/>
                    </a:lnTo>
                    <a:cubicBezTo>
                      <a:pt x="3219" y="207"/>
                      <a:pt x="3219" y="207"/>
                      <a:pt x="3219" y="207"/>
                    </a:cubicBezTo>
                    <a:close/>
                    <a:moveTo>
                      <a:pt x="2543" y="214"/>
                    </a:moveTo>
                    <a:cubicBezTo>
                      <a:pt x="2543" y="214"/>
                      <a:pt x="2543" y="214"/>
                      <a:pt x="2543" y="214"/>
                    </a:cubicBezTo>
                    <a:cubicBezTo>
                      <a:pt x="2543" y="214"/>
                      <a:pt x="2543" y="214"/>
                      <a:pt x="2543" y="214"/>
                    </a:cubicBezTo>
                    <a:lnTo>
                      <a:pt x="2543" y="214"/>
                    </a:lnTo>
                    <a:cubicBezTo>
                      <a:pt x="2543" y="214"/>
                      <a:pt x="2543" y="214"/>
                      <a:pt x="2543" y="214"/>
                    </a:cubicBezTo>
                    <a:close/>
                    <a:moveTo>
                      <a:pt x="163" y="216"/>
                    </a:moveTo>
                    <a:lnTo>
                      <a:pt x="163" y="216"/>
                    </a:lnTo>
                    <a:cubicBezTo>
                      <a:pt x="160" y="222"/>
                      <a:pt x="158" y="225"/>
                      <a:pt x="155" y="225"/>
                    </a:cubicBezTo>
                    <a:cubicBezTo>
                      <a:pt x="154" y="225"/>
                      <a:pt x="154" y="225"/>
                      <a:pt x="153" y="225"/>
                    </a:cubicBezTo>
                    <a:cubicBezTo>
                      <a:pt x="157" y="221"/>
                      <a:pt x="160" y="218"/>
                      <a:pt x="163" y="216"/>
                    </a:cubicBezTo>
                    <a:close/>
                    <a:moveTo>
                      <a:pt x="167" y="214"/>
                    </a:moveTo>
                    <a:cubicBezTo>
                      <a:pt x="168" y="214"/>
                      <a:pt x="169" y="215"/>
                      <a:pt x="168" y="218"/>
                    </a:cubicBezTo>
                    <a:cubicBezTo>
                      <a:pt x="167" y="220"/>
                      <a:pt x="167" y="223"/>
                      <a:pt x="166" y="226"/>
                    </a:cubicBezTo>
                    <a:lnTo>
                      <a:pt x="166" y="226"/>
                    </a:lnTo>
                    <a:cubicBezTo>
                      <a:pt x="167" y="223"/>
                      <a:pt x="167" y="220"/>
                      <a:pt x="167" y="217"/>
                    </a:cubicBezTo>
                    <a:cubicBezTo>
                      <a:pt x="167" y="216"/>
                      <a:pt x="167" y="215"/>
                      <a:pt x="167" y="214"/>
                    </a:cubicBezTo>
                    <a:lnTo>
                      <a:pt x="167" y="214"/>
                    </a:lnTo>
                    <a:cubicBezTo>
                      <a:pt x="167" y="214"/>
                      <a:pt x="167" y="214"/>
                      <a:pt x="167" y="214"/>
                    </a:cubicBezTo>
                    <a:close/>
                    <a:moveTo>
                      <a:pt x="2151" y="230"/>
                    </a:moveTo>
                    <a:cubicBezTo>
                      <a:pt x="2152" y="234"/>
                      <a:pt x="2153" y="237"/>
                      <a:pt x="2154" y="240"/>
                    </a:cubicBezTo>
                    <a:lnTo>
                      <a:pt x="2154" y="240"/>
                    </a:lnTo>
                    <a:cubicBezTo>
                      <a:pt x="2154" y="239"/>
                      <a:pt x="2152" y="236"/>
                      <a:pt x="2151" y="231"/>
                    </a:cubicBezTo>
                    <a:lnTo>
                      <a:pt x="2151" y="231"/>
                    </a:lnTo>
                    <a:cubicBezTo>
                      <a:pt x="2151" y="231"/>
                      <a:pt x="2151" y="231"/>
                      <a:pt x="2151" y="230"/>
                    </a:cubicBezTo>
                    <a:close/>
                    <a:moveTo>
                      <a:pt x="92" y="240"/>
                    </a:moveTo>
                    <a:lnTo>
                      <a:pt x="92" y="240"/>
                    </a:lnTo>
                    <a:cubicBezTo>
                      <a:pt x="92" y="240"/>
                      <a:pt x="92" y="240"/>
                      <a:pt x="92" y="241"/>
                    </a:cubicBezTo>
                    <a:cubicBezTo>
                      <a:pt x="92" y="240"/>
                      <a:pt x="92" y="240"/>
                      <a:pt x="92" y="240"/>
                    </a:cubicBezTo>
                    <a:close/>
                    <a:moveTo>
                      <a:pt x="2156" y="248"/>
                    </a:moveTo>
                    <a:cubicBezTo>
                      <a:pt x="2156" y="249"/>
                      <a:pt x="2155" y="250"/>
                      <a:pt x="2154" y="250"/>
                    </a:cubicBezTo>
                    <a:cubicBezTo>
                      <a:pt x="2154" y="250"/>
                      <a:pt x="2154" y="250"/>
                      <a:pt x="2154" y="250"/>
                    </a:cubicBezTo>
                    <a:lnTo>
                      <a:pt x="2154" y="250"/>
                    </a:lnTo>
                    <a:cubicBezTo>
                      <a:pt x="2155" y="249"/>
                      <a:pt x="2155" y="249"/>
                      <a:pt x="2156" y="248"/>
                    </a:cubicBezTo>
                    <a:close/>
                    <a:moveTo>
                      <a:pt x="165" y="320"/>
                    </a:moveTo>
                    <a:cubicBezTo>
                      <a:pt x="166" y="321"/>
                      <a:pt x="166" y="323"/>
                      <a:pt x="166" y="324"/>
                    </a:cubicBezTo>
                    <a:cubicBezTo>
                      <a:pt x="167" y="328"/>
                      <a:pt x="167" y="333"/>
                      <a:pt x="167" y="336"/>
                    </a:cubicBezTo>
                    <a:lnTo>
                      <a:pt x="167" y="336"/>
                    </a:lnTo>
                    <a:cubicBezTo>
                      <a:pt x="167" y="336"/>
                      <a:pt x="167" y="336"/>
                      <a:pt x="167" y="335"/>
                    </a:cubicBezTo>
                    <a:cubicBezTo>
                      <a:pt x="166" y="330"/>
                      <a:pt x="165" y="326"/>
                      <a:pt x="165" y="323"/>
                    </a:cubicBezTo>
                    <a:cubicBezTo>
                      <a:pt x="165" y="322"/>
                      <a:pt x="165" y="321"/>
                      <a:pt x="165" y="320"/>
                    </a:cubicBezTo>
                    <a:close/>
                    <a:moveTo>
                      <a:pt x="541" y="344"/>
                    </a:moveTo>
                    <a:cubicBezTo>
                      <a:pt x="541" y="344"/>
                      <a:pt x="541" y="344"/>
                      <a:pt x="541" y="344"/>
                    </a:cubicBezTo>
                    <a:lnTo>
                      <a:pt x="541" y="344"/>
                    </a:lnTo>
                    <a:cubicBezTo>
                      <a:pt x="541" y="344"/>
                      <a:pt x="541" y="344"/>
                      <a:pt x="541" y="344"/>
                    </a:cubicBezTo>
                    <a:close/>
                    <a:moveTo>
                      <a:pt x="2145" y="352"/>
                    </a:moveTo>
                    <a:cubicBezTo>
                      <a:pt x="2145" y="352"/>
                      <a:pt x="2145" y="352"/>
                      <a:pt x="2145" y="352"/>
                    </a:cubicBezTo>
                    <a:cubicBezTo>
                      <a:pt x="2145" y="352"/>
                      <a:pt x="2145" y="352"/>
                      <a:pt x="2145" y="352"/>
                    </a:cubicBezTo>
                    <a:lnTo>
                      <a:pt x="2145" y="352"/>
                    </a:lnTo>
                    <a:cubicBezTo>
                      <a:pt x="2145" y="352"/>
                      <a:pt x="2145" y="352"/>
                      <a:pt x="2145" y="352"/>
                    </a:cubicBezTo>
                    <a:close/>
                    <a:moveTo>
                      <a:pt x="2145" y="352"/>
                    </a:moveTo>
                    <a:lnTo>
                      <a:pt x="2145" y="352"/>
                    </a:lnTo>
                    <a:cubicBezTo>
                      <a:pt x="2145" y="353"/>
                      <a:pt x="2145" y="355"/>
                      <a:pt x="2144" y="358"/>
                    </a:cubicBezTo>
                    <a:cubicBezTo>
                      <a:pt x="2144" y="356"/>
                      <a:pt x="2145" y="354"/>
                      <a:pt x="2145" y="352"/>
                    </a:cubicBezTo>
                    <a:close/>
                    <a:moveTo>
                      <a:pt x="2825" y="360"/>
                    </a:moveTo>
                    <a:cubicBezTo>
                      <a:pt x="2825" y="360"/>
                      <a:pt x="2825" y="360"/>
                      <a:pt x="2826" y="360"/>
                    </a:cubicBezTo>
                    <a:cubicBezTo>
                      <a:pt x="2826" y="360"/>
                      <a:pt x="2825" y="360"/>
                      <a:pt x="2825" y="360"/>
                    </a:cubicBezTo>
                    <a:lnTo>
                      <a:pt x="2825" y="360"/>
                    </a:lnTo>
                    <a:cubicBezTo>
                      <a:pt x="2825" y="360"/>
                      <a:pt x="2825" y="360"/>
                      <a:pt x="2825" y="360"/>
                    </a:cubicBezTo>
                    <a:close/>
                    <a:moveTo>
                      <a:pt x="5280" y="360"/>
                    </a:moveTo>
                    <a:cubicBezTo>
                      <a:pt x="5280" y="360"/>
                      <a:pt x="5280" y="360"/>
                      <a:pt x="5280" y="360"/>
                    </a:cubicBezTo>
                    <a:cubicBezTo>
                      <a:pt x="5280" y="360"/>
                      <a:pt x="5280" y="360"/>
                      <a:pt x="5279" y="360"/>
                    </a:cubicBezTo>
                    <a:lnTo>
                      <a:pt x="5279" y="360"/>
                    </a:lnTo>
                    <a:cubicBezTo>
                      <a:pt x="5279" y="360"/>
                      <a:pt x="5279" y="360"/>
                      <a:pt x="5280" y="360"/>
                    </a:cubicBezTo>
                    <a:close/>
                    <a:moveTo>
                      <a:pt x="2146" y="261"/>
                    </a:moveTo>
                    <a:cubicBezTo>
                      <a:pt x="2147" y="262"/>
                      <a:pt x="2147" y="264"/>
                      <a:pt x="2147" y="265"/>
                    </a:cubicBezTo>
                    <a:cubicBezTo>
                      <a:pt x="2149" y="272"/>
                      <a:pt x="2150" y="279"/>
                      <a:pt x="2151" y="285"/>
                    </a:cubicBezTo>
                    <a:cubicBezTo>
                      <a:pt x="2152" y="300"/>
                      <a:pt x="2152" y="314"/>
                      <a:pt x="2152" y="329"/>
                    </a:cubicBezTo>
                    <a:cubicBezTo>
                      <a:pt x="2151" y="340"/>
                      <a:pt x="2151" y="352"/>
                      <a:pt x="2151" y="364"/>
                    </a:cubicBezTo>
                    <a:lnTo>
                      <a:pt x="2151" y="364"/>
                    </a:lnTo>
                    <a:cubicBezTo>
                      <a:pt x="2148" y="357"/>
                      <a:pt x="2146" y="353"/>
                      <a:pt x="2145" y="352"/>
                    </a:cubicBezTo>
                    <a:lnTo>
                      <a:pt x="2145" y="352"/>
                    </a:lnTo>
                    <a:cubicBezTo>
                      <a:pt x="2151" y="327"/>
                      <a:pt x="2152" y="315"/>
                      <a:pt x="2148" y="315"/>
                    </a:cubicBezTo>
                    <a:cubicBezTo>
                      <a:pt x="2148" y="315"/>
                      <a:pt x="2148" y="315"/>
                      <a:pt x="2147" y="315"/>
                    </a:cubicBezTo>
                    <a:cubicBezTo>
                      <a:pt x="2146" y="316"/>
                      <a:pt x="2145" y="317"/>
                      <a:pt x="2144" y="318"/>
                    </a:cubicBezTo>
                    <a:lnTo>
                      <a:pt x="2144" y="318"/>
                    </a:lnTo>
                    <a:cubicBezTo>
                      <a:pt x="2144" y="318"/>
                      <a:pt x="2144" y="318"/>
                      <a:pt x="2144" y="317"/>
                    </a:cubicBezTo>
                    <a:lnTo>
                      <a:pt x="2144" y="317"/>
                    </a:lnTo>
                    <a:cubicBezTo>
                      <a:pt x="2144" y="317"/>
                      <a:pt x="2144" y="317"/>
                      <a:pt x="2144" y="317"/>
                    </a:cubicBezTo>
                    <a:cubicBezTo>
                      <a:pt x="2144" y="317"/>
                      <a:pt x="2144" y="314"/>
                      <a:pt x="2143" y="307"/>
                    </a:cubicBezTo>
                    <a:cubicBezTo>
                      <a:pt x="2143" y="300"/>
                      <a:pt x="2143" y="292"/>
                      <a:pt x="2143" y="284"/>
                    </a:cubicBezTo>
                    <a:cubicBezTo>
                      <a:pt x="2143" y="276"/>
                      <a:pt x="2144" y="270"/>
                      <a:pt x="2145" y="265"/>
                    </a:cubicBezTo>
                    <a:cubicBezTo>
                      <a:pt x="2145" y="264"/>
                      <a:pt x="2146" y="262"/>
                      <a:pt x="2146" y="261"/>
                    </a:cubicBezTo>
                    <a:close/>
                    <a:moveTo>
                      <a:pt x="258" y="91"/>
                    </a:moveTo>
                    <a:cubicBezTo>
                      <a:pt x="272" y="91"/>
                      <a:pt x="286" y="91"/>
                      <a:pt x="301" y="93"/>
                    </a:cubicBezTo>
                    <a:cubicBezTo>
                      <a:pt x="316" y="95"/>
                      <a:pt x="331" y="96"/>
                      <a:pt x="347" y="96"/>
                    </a:cubicBezTo>
                    <a:cubicBezTo>
                      <a:pt x="351" y="96"/>
                      <a:pt x="354" y="95"/>
                      <a:pt x="356" y="95"/>
                    </a:cubicBezTo>
                    <a:cubicBezTo>
                      <a:pt x="356" y="94"/>
                      <a:pt x="357" y="94"/>
                      <a:pt x="357" y="94"/>
                    </a:cubicBezTo>
                    <a:lnTo>
                      <a:pt x="357" y="94"/>
                    </a:lnTo>
                    <a:cubicBezTo>
                      <a:pt x="358" y="95"/>
                      <a:pt x="359" y="95"/>
                      <a:pt x="361" y="96"/>
                    </a:cubicBezTo>
                    <a:cubicBezTo>
                      <a:pt x="365" y="97"/>
                      <a:pt x="369" y="98"/>
                      <a:pt x="374" y="99"/>
                    </a:cubicBezTo>
                    <a:cubicBezTo>
                      <a:pt x="378" y="100"/>
                      <a:pt x="381" y="100"/>
                      <a:pt x="383" y="100"/>
                    </a:cubicBezTo>
                    <a:cubicBezTo>
                      <a:pt x="385" y="100"/>
                      <a:pt x="387" y="100"/>
                      <a:pt x="388" y="100"/>
                    </a:cubicBezTo>
                    <a:cubicBezTo>
                      <a:pt x="391" y="99"/>
                      <a:pt x="393" y="99"/>
                      <a:pt x="395" y="99"/>
                    </a:cubicBezTo>
                    <a:cubicBezTo>
                      <a:pt x="395" y="99"/>
                      <a:pt x="395" y="99"/>
                      <a:pt x="395" y="99"/>
                    </a:cubicBezTo>
                    <a:cubicBezTo>
                      <a:pt x="399" y="100"/>
                      <a:pt x="404" y="102"/>
                      <a:pt x="411" y="104"/>
                    </a:cubicBezTo>
                    <a:cubicBezTo>
                      <a:pt x="416" y="106"/>
                      <a:pt x="418" y="107"/>
                      <a:pt x="419" y="107"/>
                    </a:cubicBezTo>
                    <a:lnTo>
                      <a:pt x="419" y="107"/>
                    </a:lnTo>
                    <a:cubicBezTo>
                      <a:pt x="419" y="107"/>
                      <a:pt x="420" y="107"/>
                      <a:pt x="420" y="107"/>
                    </a:cubicBezTo>
                    <a:cubicBezTo>
                      <a:pt x="421" y="107"/>
                      <a:pt x="422" y="107"/>
                      <a:pt x="423" y="108"/>
                    </a:cubicBezTo>
                    <a:cubicBezTo>
                      <a:pt x="426" y="109"/>
                      <a:pt x="430" y="111"/>
                      <a:pt x="433" y="114"/>
                    </a:cubicBezTo>
                    <a:cubicBezTo>
                      <a:pt x="438" y="114"/>
                      <a:pt x="443" y="115"/>
                      <a:pt x="448" y="117"/>
                    </a:cubicBezTo>
                    <a:cubicBezTo>
                      <a:pt x="453" y="118"/>
                      <a:pt x="459" y="120"/>
                      <a:pt x="465" y="123"/>
                    </a:cubicBezTo>
                    <a:cubicBezTo>
                      <a:pt x="472" y="125"/>
                      <a:pt x="478" y="127"/>
                      <a:pt x="484" y="130"/>
                    </a:cubicBezTo>
                    <a:cubicBezTo>
                      <a:pt x="490" y="133"/>
                      <a:pt x="494" y="134"/>
                      <a:pt x="495" y="135"/>
                    </a:cubicBezTo>
                    <a:cubicBezTo>
                      <a:pt x="495" y="135"/>
                      <a:pt x="495" y="135"/>
                      <a:pt x="495" y="135"/>
                    </a:cubicBezTo>
                    <a:cubicBezTo>
                      <a:pt x="496" y="135"/>
                      <a:pt x="498" y="137"/>
                      <a:pt x="503" y="142"/>
                    </a:cubicBezTo>
                    <a:cubicBezTo>
                      <a:pt x="506" y="145"/>
                      <a:pt x="508" y="148"/>
                      <a:pt x="511" y="150"/>
                    </a:cubicBezTo>
                    <a:cubicBezTo>
                      <a:pt x="513" y="152"/>
                      <a:pt x="516" y="155"/>
                      <a:pt x="519" y="159"/>
                    </a:cubicBezTo>
                    <a:cubicBezTo>
                      <a:pt x="520" y="163"/>
                      <a:pt x="522" y="168"/>
                      <a:pt x="525" y="171"/>
                    </a:cubicBezTo>
                    <a:cubicBezTo>
                      <a:pt x="528" y="175"/>
                      <a:pt x="530" y="178"/>
                      <a:pt x="531" y="181"/>
                    </a:cubicBezTo>
                    <a:cubicBezTo>
                      <a:pt x="530" y="180"/>
                      <a:pt x="530" y="180"/>
                      <a:pt x="530" y="180"/>
                    </a:cubicBezTo>
                    <a:cubicBezTo>
                      <a:pt x="530" y="180"/>
                      <a:pt x="529" y="180"/>
                      <a:pt x="529" y="181"/>
                    </a:cubicBezTo>
                    <a:cubicBezTo>
                      <a:pt x="529" y="182"/>
                      <a:pt x="531" y="188"/>
                      <a:pt x="536" y="198"/>
                    </a:cubicBezTo>
                    <a:lnTo>
                      <a:pt x="536" y="198"/>
                    </a:lnTo>
                    <a:cubicBezTo>
                      <a:pt x="536" y="198"/>
                      <a:pt x="535" y="198"/>
                      <a:pt x="535" y="198"/>
                    </a:cubicBezTo>
                    <a:cubicBezTo>
                      <a:pt x="535" y="198"/>
                      <a:pt x="535" y="198"/>
                      <a:pt x="534" y="199"/>
                    </a:cubicBezTo>
                    <a:cubicBezTo>
                      <a:pt x="533" y="201"/>
                      <a:pt x="533" y="206"/>
                      <a:pt x="533" y="214"/>
                    </a:cubicBezTo>
                    <a:cubicBezTo>
                      <a:pt x="534" y="220"/>
                      <a:pt x="535" y="224"/>
                      <a:pt x="536" y="225"/>
                    </a:cubicBezTo>
                    <a:cubicBezTo>
                      <a:pt x="536" y="225"/>
                      <a:pt x="536" y="225"/>
                      <a:pt x="536" y="225"/>
                    </a:cubicBezTo>
                    <a:cubicBezTo>
                      <a:pt x="536" y="225"/>
                      <a:pt x="536" y="225"/>
                      <a:pt x="536" y="225"/>
                    </a:cubicBezTo>
                    <a:lnTo>
                      <a:pt x="536" y="225"/>
                    </a:lnTo>
                    <a:cubicBezTo>
                      <a:pt x="536" y="226"/>
                      <a:pt x="536" y="228"/>
                      <a:pt x="535" y="230"/>
                    </a:cubicBezTo>
                    <a:cubicBezTo>
                      <a:pt x="534" y="234"/>
                      <a:pt x="530" y="242"/>
                      <a:pt x="522" y="255"/>
                    </a:cubicBezTo>
                    <a:cubicBezTo>
                      <a:pt x="522" y="255"/>
                      <a:pt x="522" y="255"/>
                      <a:pt x="522" y="255"/>
                    </a:cubicBezTo>
                    <a:cubicBezTo>
                      <a:pt x="523" y="255"/>
                      <a:pt x="524" y="253"/>
                      <a:pt x="525" y="251"/>
                    </a:cubicBezTo>
                    <a:cubicBezTo>
                      <a:pt x="526" y="250"/>
                      <a:pt x="527" y="250"/>
                      <a:pt x="527" y="250"/>
                    </a:cubicBezTo>
                    <a:cubicBezTo>
                      <a:pt x="527" y="250"/>
                      <a:pt x="526" y="250"/>
                      <a:pt x="525" y="252"/>
                    </a:cubicBezTo>
                    <a:cubicBezTo>
                      <a:pt x="523" y="255"/>
                      <a:pt x="521" y="259"/>
                      <a:pt x="519" y="264"/>
                    </a:cubicBezTo>
                    <a:cubicBezTo>
                      <a:pt x="518" y="266"/>
                      <a:pt x="517" y="267"/>
                      <a:pt x="516" y="267"/>
                    </a:cubicBezTo>
                    <a:cubicBezTo>
                      <a:pt x="515" y="267"/>
                      <a:pt x="515" y="266"/>
                      <a:pt x="515" y="264"/>
                    </a:cubicBezTo>
                    <a:cubicBezTo>
                      <a:pt x="515" y="265"/>
                      <a:pt x="513" y="266"/>
                      <a:pt x="511" y="270"/>
                    </a:cubicBezTo>
                    <a:cubicBezTo>
                      <a:pt x="508" y="274"/>
                      <a:pt x="503" y="276"/>
                      <a:pt x="496" y="277"/>
                    </a:cubicBezTo>
                    <a:cubicBezTo>
                      <a:pt x="494" y="282"/>
                      <a:pt x="493" y="285"/>
                      <a:pt x="492" y="287"/>
                    </a:cubicBezTo>
                    <a:lnTo>
                      <a:pt x="492" y="287"/>
                    </a:lnTo>
                    <a:cubicBezTo>
                      <a:pt x="492" y="287"/>
                      <a:pt x="492" y="287"/>
                      <a:pt x="492" y="287"/>
                    </a:cubicBezTo>
                    <a:cubicBezTo>
                      <a:pt x="481" y="292"/>
                      <a:pt x="474" y="296"/>
                      <a:pt x="470" y="298"/>
                    </a:cubicBezTo>
                    <a:cubicBezTo>
                      <a:pt x="466" y="301"/>
                      <a:pt x="464" y="303"/>
                      <a:pt x="462" y="304"/>
                    </a:cubicBezTo>
                    <a:cubicBezTo>
                      <a:pt x="457" y="305"/>
                      <a:pt x="454" y="307"/>
                      <a:pt x="453" y="309"/>
                    </a:cubicBezTo>
                    <a:cubicBezTo>
                      <a:pt x="451" y="310"/>
                      <a:pt x="449" y="312"/>
                      <a:pt x="445" y="314"/>
                    </a:cubicBezTo>
                    <a:cubicBezTo>
                      <a:pt x="438" y="321"/>
                      <a:pt x="429" y="327"/>
                      <a:pt x="418" y="334"/>
                    </a:cubicBezTo>
                    <a:cubicBezTo>
                      <a:pt x="418" y="335"/>
                      <a:pt x="416" y="335"/>
                      <a:pt x="413" y="337"/>
                    </a:cubicBezTo>
                    <a:cubicBezTo>
                      <a:pt x="410" y="338"/>
                      <a:pt x="406" y="339"/>
                      <a:pt x="401" y="341"/>
                    </a:cubicBezTo>
                    <a:cubicBezTo>
                      <a:pt x="396" y="342"/>
                      <a:pt x="390" y="344"/>
                      <a:pt x="384" y="346"/>
                    </a:cubicBezTo>
                    <a:cubicBezTo>
                      <a:pt x="379" y="348"/>
                      <a:pt x="376" y="348"/>
                      <a:pt x="375" y="348"/>
                    </a:cubicBezTo>
                    <a:cubicBezTo>
                      <a:pt x="375" y="348"/>
                      <a:pt x="374" y="348"/>
                      <a:pt x="375" y="348"/>
                    </a:cubicBezTo>
                    <a:cubicBezTo>
                      <a:pt x="374" y="348"/>
                      <a:pt x="374" y="348"/>
                      <a:pt x="374" y="348"/>
                    </a:cubicBezTo>
                    <a:cubicBezTo>
                      <a:pt x="372" y="348"/>
                      <a:pt x="368" y="349"/>
                      <a:pt x="364" y="351"/>
                    </a:cubicBezTo>
                    <a:cubicBezTo>
                      <a:pt x="358" y="354"/>
                      <a:pt x="354" y="356"/>
                      <a:pt x="350" y="356"/>
                    </a:cubicBezTo>
                    <a:cubicBezTo>
                      <a:pt x="352" y="356"/>
                      <a:pt x="353" y="355"/>
                      <a:pt x="352" y="355"/>
                    </a:cubicBezTo>
                    <a:cubicBezTo>
                      <a:pt x="352" y="355"/>
                      <a:pt x="349" y="355"/>
                      <a:pt x="345" y="355"/>
                    </a:cubicBezTo>
                    <a:cubicBezTo>
                      <a:pt x="337" y="355"/>
                      <a:pt x="331" y="356"/>
                      <a:pt x="326" y="358"/>
                    </a:cubicBezTo>
                    <a:cubicBezTo>
                      <a:pt x="322" y="359"/>
                      <a:pt x="318" y="361"/>
                      <a:pt x="315" y="363"/>
                    </a:cubicBezTo>
                    <a:lnTo>
                      <a:pt x="315" y="363"/>
                    </a:lnTo>
                    <a:cubicBezTo>
                      <a:pt x="317" y="362"/>
                      <a:pt x="316" y="361"/>
                      <a:pt x="314" y="360"/>
                    </a:cubicBezTo>
                    <a:cubicBezTo>
                      <a:pt x="314" y="360"/>
                      <a:pt x="313" y="360"/>
                      <a:pt x="313" y="360"/>
                    </a:cubicBezTo>
                    <a:cubicBezTo>
                      <a:pt x="309" y="360"/>
                      <a:pt x="304" y="362"/>
                      <a:pt x="296" y="366"/>
                    </a:cubicBezTo>
                    <a:cubicBezTo>
                      <a:pt x="295" y="367"/>
                      <a:pt x="293" y="367"/>
                      <a:pt x="292" y="367"/>
                    </a:cubicBezTo>
                    <a:cubicBezTo>
                      <a:pt x="289" y="367"/>
                      <a:pt x="286" y="367"/>
                      <a:pt x="283" y="366"/>
                    </a:cubicBezTo>
                    <a:cubicBezTo>
                      <a:pt x="281" y="366"/>
                      <a:pt x="279" y="366"/>
                      <a:pt x="277" y="366"/>
                    </a:cubicBezTo>
                    <a:cubicBezTo>
                      <a:pt x="272" y="366"/>
                      <a:pt x="267" y="367"/>
                      <a:pt x="261" y="368"/>
                    </a:cubicBezTo>
                    <a:cubicBezTo>
                      <a:pt x="256" y="368"/>
                      <a:pt x="252" y="369"/>
                      <a:pt x="249" y="370"/>
                    </a:cubicBezTo>
                    <a:cubicBezTo>
                      <a:pt x="249" y="370"/>
                      <a:pt x="248" y="370"/>
                      <a:pt x="248" y="370"/>
                    </a:cubicBezTo>
                    <a:lnTo>
                      <a:pt x="248" y="370"/>
                    </a:lnTo>
                    <a:cubicBezTo>
                      <a:pt x="248" y="369"/>
                      <a:pt x="248" y="367"/>
                      <a:pt x="248" y="365"/>
                    </a:cubicBezTo>
                    <a:cubicBezTo>
                      <a:pt x="248" y="357"/>
                      <a:pt x="247" y="351"/>
                      <a:pt x="244" y="346"/>
                    </a:cubicBezTo>
                    <a:cubicBezTo>
                      <a:pt x="245" y="335"/>
                      <a:pt x="245" y="324"/>
                      <a:pt x="243" y="311"/>
                    </a:cubicBezTo>
                    <a:cubicBezTo>
                      <a:pt x="241" y="298"/>
                      <a:pt x="240" y="285"/>
                      <a:pt x="240" y="273"/>
                    </a:cubicBezTo>
                    <a:cubicBezTo>
                      <a:pt x="240" y="262"/>
                      <a:pt x="241" y="250"/>
                      <a:pt x="242" y="238"/>
                    </a:cubicBezTo>
                    <a:cubicBezTo>
                      <a:pt x="243" y="226"/>
                      <a:pt x="243" y="214"/>
                      <a:pt x="241" y="201"/>
                    </a:cubicBezTo>
                    <a:cubicBezTo>
                      <a:pt x="241" y="197"/>
                      <a:pt x="241" y="194"/>
                      <a:pt x="241" y="194"/>
                    </a:cubicBezTo>
                    <a:cubicBezTo>
                      <a:pt x="241" y="193"/>
                      <a:pt x="241" y="191"/>
                      <a:pt x="241" y="188"/>
                    </a:cubicBezTo>
                    <a:cubicBezTo>
                      <a:pt x="241" y="179"/>
                      <a:pt x="241" y="173"/>
                      <a:pt x="239" y="167"/>
                    </a:cubicBezTo>
                    <a:cubicBezTo>
                      <a:pt x="237" y="162"/>
                      <a:pt x="236" y="158"/>
                      <a:pt x="236" y="155"/>
                    </a:cubicBezTo>
                    <a:cubicBezTo>
                      <a:pt x="236" y="152"/>
                      <a:pt x="237" y="149"/>
                      <a:pt x="237" y="144"/>
                    </a:cubicBezTo>
                    <a:cubicBezTo>
                      <a:pt x="237" y="140"/>
                      <a:pt x="237" y="134"/>
                      <a:pt x="236" y="125"/>
                    </a:cubicBezTo>
                    <a:cubicBezTo>
                      <a:pt x="235" y="121"/>
                      <a:pt x="234" y="118"/>
                      <a:pt x="233" y="117"/>
                    </a:cubicBezTo>
                    <a:cubicBezTo>
                      <a:pt x="233" y="116"/>
                      <a:pt x="233" y="116"/>
                      <a:pt x="233" y="116"/>
                    </a:cubicBezTo>
                    <a:cubicBezTo>
                      <a:pt x="233" y="116"/>
                      <a:pt x="233" y="116"/>
                      <a:pt x="233" y="116"/>
                    </a:cubicBezTo>
                    <a:cubicBezTo>
                      <a:pt x="232" y="110"/>
                      <a:pt x="233" y="104"/>
                      <a:pt x="235" y="96"/>
                    </a:cubicBezTo>
                    <a:cubicBezTo>
                      <a:pt x="236" y="94"/>
                      <a:pt x="237" y="93"/>
                      <a:pt x="237" y="91"/>
                    </a:cubicBezTo>
                    <a:lnTo>
                      <a:pt x="237" y="91"/>
                    </a:lnTo>
                    <a:cubicBezTo>
                      <a:pt x="237" y="91"/>
                      <a:pt x="237" y="92"/>
                      <a:pt x="238" y="92"/>
                    </a:cubicBezTo>
                    <a:cubicBezTo>
                      <a:pt x="240" y="92"/>
                      <a:pt x="242" y="93"/>
                      <a:pt x="246" y="93"/>
                    </a:cubicBezTo>
                    <a:cubicBezTo>
                      <a:pt x="250" y="93"/>
                      <a:pt x="253" y="92"/>
                      <a:pt x="255" y="92"/>
                    </a:cubicBezTo>
                    <a:cubicBezTo>
                      <a:pt x="257" y="91"/>
                      <a:pt x="258" y="91"/>
                      <a:pt x="258" y="91"/>
                    </a:cubicBezTo>
                    <a:close/>
                    <a:moveTo>
                      <a:pt x="4856" y="376"/>
                    </a:moveTo>
                    <a:cubicBezTo>
                      <a:pt x="4856" y="379"/>
                      <a:pt x="4856" y="382"/>
                      <a:pt x="4856" y="384"/>
                    </a:cubicBezTo>
                    <a:lnTo>
                      <a:pt x="4856" y="384"/>
                    </a:lnTo>
                    <a:cubicBezTo>
                      <a:pt x="4856" y="384"/>
                      <a:pt x="4857" y="384"/>
                      <a:pt x="4857" y="383"/>
                    </a:cubicBezTo>
                    <a:lnTo>
                      <a:pt x="4857" y="383"/>
                    </a:lnTo>
                    <a:cubicBezTo>
                      <a:pt x="4857" y="383"/>
                      <a:pt x="4857" y="382"/>
                      <a:pt x="4857" y="381"/>
                    </a:cubicBezTo>
                    <a:cubicBezTo>
                      <a:pt x="4857" y="380"/>
                      <a:pt x="4857" y="378"/>
                      <a:pt x="4857" y="377"/>
                    </a:cubicBezTo>
                    <a:lnTo>
                      <a:pt x="4857" y="377"/>
                    </a:lnTo>
                    <a:cubicBezTo>
                      <a:pt x="4857" y="377"/>
                      <a:pt x="4856" y="376"/>
                      <a:pt x="4856" y="376"/>
                    </a:cubicBezTo>
                    <a:close/>
                    <a:moveTo>
                      <a:pt x="4856" y="387"/>
                    </a:moveTo>
                    <a:lnTo>
                      <a:pt x="4856" y="387"/>
                    </a:lnTo>
                    <a:cubicBezTo>
                      <a:pt x="4856" y="387"/>
                      <a:pt x="4856" y="387"/>
                      <a:pt x="4857" y="387"/>
                    </a:cubicBezTo>
                    <a:lnTo>
                      <a:pt x="4857" y="387"/>
                    </a:lnTo>
                    <a:cubicBezTo>
                      <a:pt x="4856" y="388"/>
                      <a:pt x="4856" y="389"/>
                      <a:pt x="4856" y="389"/>
                    </a:cubicBezTo>
                    <a:cubicBezTo>
                      <a:pt x="4856" y="389"/>
                      <a:pt x="4856" y="388"/>
                      <a:pt x="4856" y="387"/>
                    </a:cubicBezTo>
                    <a:close/>
                    <a:moveTo>
                      <a:pt x="6015" y="394"/>
                    </a:moveTo>
                    <a:lnTo>
                      <a:pt x="6015" y="394"/>
                    </a:lnTo>
                    <a:cubicBezTo>
                      <a:pt x="6015" y="394"/>
                      <a:pt x="6015" y="394"/>
                      <a:pt x="6015" y="394"/>
                    </a:cubicBezTo>
                    <a:lnTo>
                      <a:pt x="6015" y="394"/>
                    </a:lnTo>
                    <a:cubicBezTo>
                      <a:pt x="6015" y="394"/>
                      <a:pt x="6015" y="394"/>
                      <a:pt x="6015" y="394"/>
                    </a:cubicBezTo>
                    <a:close/>
                    <a:moveTo>
                      <a:pt x="4871" y="389"/>
                    </a:moveTo>
                    <a:cubicBezTo>
                      <a:pt x="4878" y="394"/>
                      <a:pt x="4880" y="396"/>
                      <a:pt x="4880" y="396"/>
                    </a:cubicBezTo>
                    <a:cubicBezTo>
                      <a:pt x="4880" y="396"/>
                      <a:pt x="4880" y="396"/>
                      <a:pt x="4879" y="396"/>
                    </a:cubicBezTo>
                    <a:cubicBezTo>
                      <a:pt x="4878" y="395"/>
                      <a:pt x="4875" y="393"/>
                      <a:pt x="4871" y="389"/>
                    </a:cubicBezTo>
                    <a:close/>
                    <a:moveTo>
                      <a:pt x="4077" y="403"/>
                    </a:moveTo>
                    <a:cubicBezTo>
                      <a:pt x="4077" y="403"/>
                      <a:pt x="4078" y="403"/>
                      <a:pt x="4078" y="403"/>
                    </a:cubicBezTo>
                    <a:lnTo>
                      <a:pt x="4078" y="403"/>
                    </a:lnTo>
                    <a:cubicBezTo>
                      <a:pt x="4078" y="403"/>
                      <a:pt x="4078" y="403"/>
                      <a:pt x="4077" y="403"/>
                    </a:cubicBezTo>
                    <a:close/>
                    <a:moveTo>
                      <a:pt x="1249" y="403"/>
                    </a:moveTo>
                    <a:cubicBezTo>
                      <a:pt x="1249" y="403"/>
                      <a:pt x="1249" y="403"/>
                      <a:pt x="1250" y="403"/>
                    </a:cubicBezTo>
                    <a:lnTo>
                      <a:pt x="1250" y="403"/>
                    </a:lnTo>
                    <a:cubicBezTo>
                      <a:pt x="1250" y="403"/>
                      <a:pt x="1249" y="403"/>
                      <a:pt x="1249" y="403"/>
                    </a:cubicBezTo>
                    <a:close/>
                    <a:moveTo>
                      <a:pt x="866" y="411"/>
                    </a:moveTo>
                    <a:cubicBezTo>
                      <a:pt x="864" y="411"/>
                      <a:pt x="864" y="411"/>
                      <a:pt x="864" y="411"/>
                    </a:cubicBezTo>
                    <a:cubicBezTo>
                      <a:pt x="864" y="412"/>
                      <a:pt x="864" y="412"/>
                      <a:pt x="864" y="412"/>
                    </a:cubicBezTo>
                    <a:cubicBezTo>
                      <a:pt x="865" y="412"/>
                      <a:pt x="865" y="411"/>
                      <a:pt x="866" y="411"/>
                    </a:cubicBezTo>
                    <a:close/>
                    <a:moveTo>
                      <a:pt x="3694" y="411"/>
                    </a:moveTo>
                    <a:cubicBezTo>
                      <a:pt x="3693" y="411"/>
                      <a:pt x="3692" y="411"/>
                      <a:pt x="3692" y="411"/>
                    </a:cubicBezTo>
                    <a:cubicBezTo>
                      <a:pt x="3692" y="412"/>
                      <a:pt x="3692" y="412"/>
                      <a:pt x="3692" y="412"/>
                    </a:cubicBezTo>
                    <a:cubicBezTo>
                      <a:pt x="3693" y="412"/>
                      <a:pt x="3693" y="411"/>
                      <a:pt x="3694" y="411"/>
                    </a:cubicBezTo>
                    <a:close/>
                    <a:moveTo>
                      <a:pt x="6341" y="411"/>
                    </a:moveTo>
                    <a:cubicBezTo>
                      <a:pt x="6339" y="411"/>
                      <a:pt x="6338" y="411"/>
                      <a:pt x="6338" y="411"/>
                    </a:cubicBezTo>
                    <a:cubicBezTo>
                      <a:pt x="6338" y="412"/>
                      <a:pt x="6339" y="412"/>
                      <a:pt x="6339" y="412"/>
                    </a:cubicBezTo>
                    <a:cubicBezTo>
                      <a:pt x="6339" y="412"/>
                      <a:pt x="6340" y="411"/>
                      <a:pt x="6341" y="411"/>
                    </a:cubicBezTo>
                    <a:close/>
                    <a:moveTo>
                      <a:pt x="6067" y="431"/>
                    </a:moveTo>
                    <a:cubicBezTo>
                      <a:pt x="6067" y="431"/>
                      <a:pt x="6067" y="431"/>
                      <a:pt x="6067" y="431"/>
                    </a:cubicBezTo>
                    <a:lnTo>
                      <a:pt x="6067" y="431"/>
                    </a:lnTo>
                    <a:cubicBezTo>
                      <a:pt x="6067" y="431"/>
                      <a:pt x="6067" y="431"/>
                      <a:pt x="6067" y="431"/>
                    </a:cubicBezTo>
                    <a:cubicBezTo>
                      <a:pt x="6067" y="431"/>
                      <a:pt x="6066" y="431"/>
                      <a:pt x="6067" y="431"/>
                    </a:cubicBezTo>
                    <a:close/>
                    <a:moveTo>
                      <a:pt x="3483" y="431"/>
                    </a:moveTo>
                    <a:cubicBezTo>
                      <a:pt x="3483" y="431"/>
                      <a:pt x="3483" y="431"/>
                      <a:pt x="3483" y="431"/>
                    </a:cubicBezTo>
                    <a:cubicBezTo>
                      <a:pt x="3483" y="431"/>
                      <a:pt x="3483" y="432"/>
                      <a:pt x="3483" y="433"/>
                    </a:cubicBezTo>
                    <a:lnTo>
                      <a:pt x="3483" y="433"/>
                    </a:lnTo>
                    <a:cubicBezTo>
                      <a:pt x="3483" y="431"/>
                      <a:pt x="3483" y="431"/>
                      <a:pt x="3483" y="431"/>
                    </a:cubicBezTo>
                    <a:close/>
                    <a:moveTo>
                      <a:pt x="6129" y="431"/>
                    </a:moveTo>
                    <a:cubicBezTo>
                      <a:pt x="6129" y="431"/>
                      <a:pt x="6129" y="431"/>
                      <a:pt x="6129" y="431"/>
                    </a:cubicBezTo>
                    <a:cubicBezTo>
                      <a:pt x="6129" y="431"/>
                      <a:pt x="6129" y="432"/>
                      <a:pt x="6130" y="433"/>
                    </a:cubicBezTo>
                    <a:lnTo>
                      <a:pt x="6130" y="433"/>
                    </a:lnTo>
                    <a:cubicBezTo>
                      <a:pt x="6130" y="431"/>
                      <a:pt x="6130" y="431"/>
                      <a:pt x="6129" y="431"/>
                    </a:cubicBezTo>
                    <a:close/>
                    <a:moveTo>
                      <a:pt x="655" y="431"/>
                    </a:moveTo>
                    <a:cubicBezTo>
                      <a:pt x="655" y="431"/>
                      <a:pt x="655" y="431"/>
                      <a:pt x="655" y="431"/>
                    </a:cubicBezTo>
                    <a:cubicBezTo>
                      <a:pt x="655" y="431"/>
                      <a:pt x="655" y="432"/>
                      <a:pt x="655" y="433"/>
                    </a:cubicBezTo>
                    <a:lnTo>
                      <a:pt x="655" y="433"/>
                    </a:lnTo>
                    <a:cubicBezTo>
                      <a:pt x="655" y="431"/>
                      <a:pt x="655" y="431"/>
                      <a:pt x="655" y="431"/>
                    </a:cubicBezTo>
                    <a:close/>
                    <a:moveTo>
                      <a:pt x="169" y="361"/>
                    </a:moveTo>
                    <a:cubicBezTo>
                      <a:pt x="169" y="361"/>
                      <a:pt x="169" y="361"/>
                      <a:pt x="169" y="361"/>
                    </a:cubicBezTo>
                    <a:cubicBezTo>
                      <a:pt x="170" y="365"/>
                      <a:pt x="171" y="370"/>
                      <a:pt x="172" y="376"/>
                    </a:cubicBezTo>
                    <a:cubicBezTo>
                      <a:pt x="172" y="381"/>
                      <a:pt x="173" y="388"/>
                      <a:pt x="175" y="396"/>
                    </a:cubicBezTo>
                    <a:cubicBezTo>
                      <a:pt x="176" y="399"/>
                      <a:pt x="177" y="402"/>
                      <a:pt x="177" y="403"/>
                    </a:cubicBezTo>
                    <a:cubicBezTo>
                      <a:pt x="178" y="405"/>
                      <a:pt x="179" y="407"/>
                      <a:pt x="179" y="409"/>
                    </a:cubicBezTo>
                    <a:cubicBezTo>
                      <a:pt x="179" y="410"/>
                      <a:pt x="180" y="411"/>
                      <a:pt x="180" y="413"/>
                    </a:cubicBezTo>
                    <a:lnTo>
                      <a:pt x="180" y="413"/>
                    </a:lnTo>
                    <a:cubicBezTo>
                      <a:pt x="176" y="415"/>
                      <a:pt x="172" y="420"/>
                      <a:pt x="169" y="428"/>
                    </a:cubicBezTo>
                    <a:cubicBezTo>
                      <a:pt x="166" y="434"/>
                      <a:pt x="165" y="437"/>
                      <a:pt x="164" y="437"/>
                    </a:cubicBezTo>
                    <a:cubicBezTo>
                      <a:pt x="163" y="437"/>
                      <a:pt x="163" y="436"/>
                      <a:pt x="163" y="435"/>
                    </a:cubicBezTo>
                    <a:cubicBezTo>
                      <a:pt x="163" y="430"/>
                      <a:pt x="163" y="427"/>
                      <a:pt x="162" y="426"/>
                    </a:cubicBezTo>
                    <a:cubicBezTo>
                      <a:pt x="162" y="425"/>
                      <a:pt x="162" y="425"/>
                      <a:pt x="162" y="425"/>
                    </a:cubicBezTo>
                    <a:lnTo>
                      <a:pt x="162" y="425"/>
                    </a:lnTo>
                    <a:cubicBezTo>
                      <a:pt x="162" y="423"/>
                      <a:pt x="163" y="420"/>
                      <a:pt x="164" y="417"/>
                    </a:cubicBezTo>
                    <a:cubicBezTo>
                      <a:pt x="165" y="412"/>
                      <a:pt x="165" y="405"/>
                      <a:pt x="163" y="395"/>
                    </a:cubicBezTo>
                    <a:cubicBezTo>
                      <a:pt x="163" y="391"/>
                      <a:pt x="164" y="385"/>
                      <a:pt x="166" y="378"/>
                    </a:cubicBezTo>
                    <a:cubicBezTo>
                      <a:pt x="168" y="372"/>
                      <a:pt x="168" y="367"/>
                      <a:pt x="169" y="361"/>
                    </a:cubicBezTo>
                    <a:close/>
                    <a:moveTo>
                      <a:pt x="4933" y="434"/>
                    </a:moveTo>
                    <a:lnTo>
                      <a:pt x="4933" y="434"/>
                    </a:lnTo>
                    <a:cubicBezTo>
                      <a:pt x="4933" y="435"/>
                      <a:pt x="4933" y="435"/>
                      <a:pt x="4934" y="435"/>
                    </a:cubicBezTo>
                    <a:lnTo>
                      <a:pt x="4934" y="435"/>
                    </a:lnTo>
                    <a:cubicBezTo>
                      <a:pt x="4934" y="436"/>
                      <a:pt x="4933" y="436"/>
                      <a:pt x="4933" y="437"/>
                    </a:cubicBezTo>
                    <a:lnTo>
                      <a:pt x="4933" y="437"/>
                    </a:lnTo>
                    <a:cubicBezTo>
                      <a:pt x="4933" y="436"/>
                      <a:pt x="4933" y="436"/>
                      <a:pt x="4933" y="435"/>
                    </a:cubicBezTo>
                    <a:cubicBezTo>
                      <a:pt x="4933" y="435"/>
                      <a:pt x="4933" y="435"/>
                      <a:pt x="4933" y="434"/>
                    </a:cubicBezTo>
                    <a:close/>
                    <a:moveTo>
                      <a:pt x="5858" y="442"/>
                    </a:moveTo>
                    <a:cubicBezTo>
                      <a:pt x="5858" y="442"/>
                      <a:pt x="5858" y="442"/>
                      <a:pt x="5859" y="442"/>
                    </a:cubicBezTo>
                    <a:cubicBezTo>
                      <a:pt x="5859" y="442"/>
                      <a:pt x="5859" y="442"/>
                      <a:pt x="5859" y="442"/>
                    </a:cubicBezTo>
                    <a:cubicBezTo>
                      <a:pt x="5858" y="442"/>
                      <a:pt x="5858" y="442"/>
                      <a:pt x="5858" y="442"/>
                    </a:cubicBezTo>
                    <a:close/>
                    <a:moveTo>
                      <a:pt x="4425" y="441"/>
                    </a:moveTo>
                    <a:cubicBezTo>
                      <a:pt x="4425" y="441"/>
                      <a:pt x="4425" y="441"/>
                      <a:pt x="4425" y="441"/>
                    </a:cubicBezTo>
                    <a:cubicBezTo>
                      <a:pt x="4425" y="441"/>
                      <a:pt x="4425" y="441"/>
                      <a:pt x="4426" y="443"/>
                    </a:cubicBezTo>
                    <a:lnTo>
                      <a:pt x="4426" y="443"/>
                    </a:lnTo>
                    <a:cubicBezTo>
                      <a:pt x="4426" y="441"/>
                      <a:pt x="4425" y="441"/>
                      <a:pt x="4425" y="441"/>
                    </a:cubicBezTo>
                    <a:close/>
                    <a:moveTo>
                      <a:pt x="1597" y="441"/>
                    </a:moveTo>
                    <a:cubicBezTo>
                      <a:pt x="1597" y="441"/>
                      <a:pt x="1597" y="441"/>
                      <a:pt x="1597" y="441"/>
                    </a:cubicBezTo>
                    <a:cubicBezTo>
                      <a:pt x="1597" y="441"/>
                      <a:pt x="1597" y="441"/>
                      <a:pt x="1598" y="443"/>
                    </a:cubicBezTo>
                    <a:lnTo>
                      <a:pt x="1598" y="443"/>
                    </a:lnTo>
                    <a:cubicBezTo>
                      <a:pt x="1597" y="441"/>
                      <a:pt x="1597" y="441"/>
                      <a:pt x="1597" y="441"/>
                    </a:cubicBezTo>
                    <a:close/>
                    <a:moveTo>
                      <a:pt x="270" y="448"/>
                    </a:moveTo>
                    <a:cubicBezTo>
                      <a:pt x="269" y="449"/>
                      <a:pt x="268" y="450"/>
                      <a:pt x="268" y="450"/>
                    </a:cubicBezTo>
                    <a:cubicBezTo>
                      <a:pt x="269" y="449"/>
                      <a:pt x="269" y="449"/>
                      <a:pt x="270" y="448"/>
                    </a:cubicBezTo>
                    <a:close/>
                    <a:moveTo>
                      <a:pt x="4930" y="455"/>
                    </a:moveTo>
                    <a:lnTo>
                      <a:pt x="4930" y="455"/>
                    </a:lnTo>
                    <a:cubicBezTo>
                      <a:pt x="4930" y="455"/>
                      <a:pt x="4930" y="455"/>
                      <a:pt x="4930" y="455"/>
                    </a:cubicBezTo>
                    <a:cubicBezTo>
                      <a:pt x="4930" y="455"/>
                      <a:pt x="4930" y="455"/>
                      <a:pt x="4930" y="455"/>
                    </a:cubicBezTo>
                    <a:cubicBezTo>
                      <a:pt x="4930" y="455"/>
                      <a:pt x="4930" y="455"/>
                      <a:pt x="4930" y="455"/>
                    </a:cubicBezTo>
                    <a:close/>
                    <a:moveTo>
                      <a:pt x="4754" y="451"/>
                    </a:moveTo>
                    <a:cubicBezTo>
                      <a:pt x="4749" y="453"/>
                      <a:pt x="4748" y="456"/>
                      <a:pt x="4752" y="458"/>
                    </a:cubicBezTo>
                    <a:cubicBezTo>
                      <a:pt x="4753" y="454"/>
                      <a:pt x="4754" y="452"/>
                      <a:pt x="4754" y="451"/>
                    </a:cubicBezTo>
                    <a:close/>
                    <a:moveTo>
                      <a:pt x="4576" y="451"/>
                    </a:moveTo>
                    <a:cubicBezTo>
                      <a:pt x="4568" y="452"/>
                      <a:pt x="4565" y="455"/>
                      <a:pt x="4567" y="458"/>
                    </a:cubicBezTo>
                    <a:cubicBezTo>
                      <a:pt x="4567" y="458"/>
                      <a:pt x="4568" y="459"/>
                      <a:pt x="4568" y="459"/>
                    </a:cubicBezTo>
                    <a:lnTo>
                      <a:pt x="4568" y="459"/>
                    </a:lnTo>
                    <a:cubicBezTo>
                      <a:pt x="4570" y="456"/>
                      <a:pt x="4573" y="454"/>
                      <a:pt x="4576" y="451"/>
                    </a:cubicBezTo>
                    <a:close/>
                    <a:moveTo>
                      <a:pt x="5855" y="440"/>
                    </a:moveTo>
                    <a:cubicBezTo>
                      <a:pt x="5855" y="440"/>
                      <a:pt x="5856" y="440"/>
                      <a:pt x="5857" y="441"/>
                    </a:cubicBezTo>
                    <a:lnTo>
                      <a:pt x="5857" y="441"/>
                    </a:lnTo>
                    <a:cubicBezTo>
                      <a:pt x="5859" y="446"/>
                      <a:pt x="5860" y="448"/>
                      <a:pt x="5861" y="448"/>
                    </a:cubicBezTo>
                    <a:cubicBezTo>
                      <a:pt x="5862" y="448"/>
                      <a:pt x="5862" y="448"/>
                      <a:pt x="5862" y="448"/>
                    </a:cubicBezTo>
                    <a:cubicBezTo>
                      <a:pt x="5862" y="448"/>
                      <a:pt x="5863" y="448"/>
                      <a:pt x="5863" y="448"/>
                    </a:cubicBezTo>
                    <a:lnTo>
                      <a:pt x="5863" y="448"/>
                    </a:lnTo>
                    <a:cubicBezTo>
                      <a:pt x="5864" y="448"/>
                      <a:pt x="5863" y="449"/>
                      <a:pt x="5860" y="451"/>
                    </a:cubicBezTo>
                    <a:cubicBezTo>
                      <a:pt x="5858" y="454"/>
                      <a:pt x="5856" y="456"/>
                      <a:pt x="5856" y="456"/>
                    </a:cubicBezTo>
                    <a:cubicBezTo>
                      <a:pt x="5855" y="457"/>
                      <a:pt x="5854" y="458"/>
                      <a:pt x="5853" y="458"/>
                    </a:cubicBezTo>
                    <a:cubicBezTo>
                      <a:pt x="5851" y="459"/>
                      <a:pt x="5850" y="460"/>
                      <a:pt x="5849" y="461"/>
                    </a:cubicBezTo>
                    <a:lnTo>
                      <a:pt x="5849" y="461"/>
                    </a:lnTo>
                    <a:cubicBezTo>
                      <a:pt x="5849" y="459"/>
                      <a:pt x="5849" y="458"/>
                      <a:pt x="5849" y="456"/>
                    </a:cubicBezTo>
                    <a:cubicBezTo>
                      <a:pt x="5849" y="456"/>
                      <a:pt x="5849" y="452"/>
                      <a:pt x="5851" y="446"/>
                    </a:cubicBezTo>
                    <a:cubicBezTo>
                      <a:pt x="5852" y="442"/>
                      <a:pt x="5853" y="440"/>
                      <a:pt x="5855" y="440"/>
                    </a:cubicBezTo>
                    <a:close/>
                    <a:moveTo>
                      <a:pt x="7025" y="457"/>
                    </a:moveTo>
                    <a:cubicBezTo>
                      <a:pt x="7023" y="457"/>
                      <a:pt x="7022" y="459"/>
                      <a:pt x="7020" y="464"/>
                    </a:cubicBezTo>
                    <a:lnTo>
                      <a:pt x="7020" y="464"/>
                    </a:lnTo>
                    <a:cubicBezTo>
                      <a:pt x="7025" y="462"/>
                      <a:pt x="7027" y="461"/>
                      <a:pt x="7026" y="458"/>
                    </a:cubicBezTo>
                    <a:cubicBezTo>
                      <a:pt x="7026" y="458"/>
                      <a:pt x="7025" y="457"/>
                      <a:pt x="7025" y="457"/>
                    </a:cubicBezTo>
                    <a:close/>
                    <a:moveTo>
                      <a:pt x="4839" y="464"/>
                    </a:moveTo>
                    <a:cubicBezTo>
                      <a:pt x="4839" y="464"/>
                      <a:pt x="4839" y="464"/>
                      <a:pt x="4839" y="465"/>
                    </a:cubicBezTo>
                    <a:cubicBezTo>
                      <a:pt x="4839" y="465"/>
                      <a:pt x="4839" y="465"/>
                      <a:pt x="4839" y="465"/>
                    </a:cubicBezTo>
                    <a:lnTo>
                      <a:pt x="4839" y="465"/>
                    </a:lnTo>
                    <a:cubicBezTo>
                      <a:pt x="4839" y="465"/>
                      <a:pt x="4839" y="464"/>
                      <a:pt x="4839" y="464"/>
                    </a:cubicBezTo>
                    <a:close/>
                    <a:moveTo>
                      <a:pt x="5797" y="458"/>
                    </a:moveTo>
                    <a:cubicBezTo>
                      <a:pt x="5798" y="458"/>
                      <a:pt x="5797" y="460"/>
                      <a:pt x="5795" y="466"/>
                    </a:cubicBezTo>
                    <a:lnTo>
                      <a:pt x="5795" y="466"/>
                    </a:lnTo>
                    <a:cubicBezTo>
                      <a:pt x="5796" y="462"/>
                      <a:pt x="5796" y="460"/>
                      <a:pt x="5797" y="458"/>
                    </a:cubicBezTo>
                    <a:cubicBezTo>
                      <a:pt x="5797" y="458"/>
                      <a:pt x="5797" y="458"/>
                      <a:pt x="5797" y="458"/>
                    </a:cubicBezTo>
                    <a:close/>
                    <a:moveTo>
                      <a:pt x="6832" y="460"/>
                    </a:moveTo>
                    <a:cubicBezTo>
                      <a:pt x="6834" y="460"/>
                      <a:pt x="6835" y="460"/>
                      <a:pt x="6837" y="460"/>
                    </a:cubicBezTo>
                    <a:cubicBezTo>
                      <a:pt x="6844" y="461"/>
                      <a:pt x="6841" y="463"/>
                      <a:pt x="6830" y="466"/>
                    </a:cubicBezTo>
                    <a:cubicBezTo>
                      <a:pt x="6830" y="464"/>
                      <a:pt x="6831" y="462"/>
                      <a:pt x="6831" y="460"/>
                    </a:cubicBezTo>
                    <a:lnTo>
                      <a:pt x="6831" y="460"/>
                    </a:lnTo>
                    <a:cubicBezTo>
                      <a:pt x="6831" y="460"/>
                      <a:pt x="6832" y="460"/>
                      <a:pt x="6832" y="460"/>
                    </a:cubicBezTo>
                    <a:close/>
                    <a:moveTo>
                      <a:pt x="5374" y="472"/>
                    </a:moveTo>
                    <a:cubicBezTo>
                      <a:pt x="5374" y="472"/>
                      <a:pt x="5374" y="473"/>
                      <a:pt x="5374" y="473"/>
                    </a:cubicBezTo>
                    <a:lnTo>
                      <a:pt x="5374" y="473"/>
                    </a:lnTo>
                    <a:cubicBezTo>
                      <a:pt x="5374" y="473"/>
                      <a:pt x="5374" y="472"/>
                      <a:pt x="5374" y="472"/>
                    </a:cubicBezTo>
                    <a:close/>
                    <a:moveTo>
                      <a:pt x="2919" y="472"/>
                    </a:moveTo>
                    <a:cubicBezTo>
                      <a:pt x="2919" y="472"/>
                      <a:pt x="2920" y="473"/>
                      <a:pt x="2920" y="473"/>
                    </a:cubicBezTo>
                    <a:lnTo>
                      <a:pt x="2920" y="473"/>
                    </a:lnTo>
                    <a:cubicBezTo>
                      <a:pt x="2920" y="473"/>
                      <a:pt x="2920" y="472"/>
                      <a:pt x="2919" y="472"/>
                    </a:cubicBezTo>
                    <a:close/>
                    <a:moveTo>
                      <a:pt x="5728" y="477"/>
                    </a:moveTo>
                    <a:lnTo>
                      <a:pt x="5728" y="477"/>
                    </a:lnTo>
                    <a:cubicBezTo>
                      <a:pt x="5728" y="477"/>
                      <a:pt x="5725" y="478"/>
                      <a:pt x="5717" y="479"/>
                    </a:cubicBezTo>
                    <a:cubicBezTo>
                      <a:pt x="5717" y="479"/>
                      <a:pt x="5717" y="479"/>
                      <a:pt x="5717" y="479"/>
                    </a:cubicBezTo>
                    <a:lnTo>
                      <a:pt x="5717" y="479"/>
                    </a:lnTo>
                    <a:cubicBezTo>
                      <a:pt x="5718" y="478"/>
                      <a:pt x="5719" y="478"/>
                      <a:pt x="5720" y="478"/>
                    </a:cubicBezTo>
                    <a:cubicBezTo>
                      <a:pt x="5725" y="477"/>
                      <a:pt x="5728" y="477"/>
                      <a:pt x="5728" y="477"/>
                    </a:cubicBezTo>
                    <a:close/>
                    <a:moveTo>
                      <a:pt x="4850" y="486"/>
                    </a:moveTo>
                    <a:cubicBezTo>
                      <a:pt x="4850" y="486"/>
                      <a:pt x="4850" y="486"/>
                      <a:pt x="4850" y="486"/>
                    </a:cubicBezTo>
                    <a:cubicBezTo>
                      <a:pt x="4850" y="486"/>
                      <a:pt x="4850" y="486"/>
                      <a:pt x="4850" y="486"/>
                    </a:cubicBezTo>
                    <a:cubicBezTo>
                      <a:pt x="4850" y="486"/>
                      <a:pt x="4850" y="486"/>
                      <a:pt x="4850" y="486"/>
                    </a:cubicBezTo>
                    <a:close/>
                    <a:moveTo>
                      <a:pt x="1287" y="488"/>
                    </a:moveTo>
                    <a:cubicBezTo>
                      <a:pt x="1288" y="488"/>
                      <a:pt x="1290" y="488"/>
                      <a:pt x="1293" y="489"/>
                    </a:cubicBezTo>
                    <a:lnTo>
                      <a:pt x="1293" y="489"/>
                    </a:lnTo>
                    <a:cubicBezTo>
                      <a:pt x="1290" y="491"/>
                      <a:pt x="1287" y="492"/>
                      <a:pt x="1286" y="492"/>
                    </a:cubicBezTo>
                    <a:cubicBezTo>
                      <a:pt x="1284" y="492"/>
                      <a:pt x="1284" y="491"/>
                      <a:pt x="1284" y="489"/>
                    </a:cubicBezTo>
                    <a:cubicBezTo>
                      <a:pt x="1284" y="488"/>
                      <a:pt x="1285" y="488"/>
                      <a:pt x="1287" y="488"/>
                    </a:cubicBezTo>
                    <a:close/>
                    <a:moveTo>
                      <a:pt x="4115" y="488"/>
                    </a:moveTo>
                    <a:cubicBezTo>
                      <a:pt x="4116" y="488"/>
                      <a:pt x="4119" y="488"/>
                      <a:pt x="4121" y="489"/>
                    </a:cubicBezTo>
                    <a:lnTo>
                      <a:pt x="4121" y="489"/>
                    </a:lnTo>
                    <a:cubicBezTo>
                      <a:pt x="4118" y="491"/>
                      <a:pt x="4115" y="492"/>
                      <a:pt x="4114" y="492"/>
                    </a:cubicBezTo>
                    <a:cubicBezTo>
                      <a:pt x="4113" y="492"/>
                      <a:pt x="4112" y="491"/>
                      <a:pt x="4112" y="489"/>
                    </a:cubicBezTo>
                    <a:cubicBezTo>
                      <a:pt x="4112" y="488"/>
                      <a:pt x="4113" y="488"/>
                      <a:pt x="4115" y="488"/>
                    </a:cubicBezTo>
                    <a:close/>
                    <a:moveTo>
                      <a:pt x="5847" y="487"/>
                    </a:moveTo>
                    <a:cubicBezTo>
                      <a:pt x="5847" y="494"/>
                      <a:pt x="5846" y="498"/>
                      <a:pt x="5846" y="498"/>
                    </a:cubicBezTo>
                    <a:cubicBezTo>
                      <a:pt x="5846" y="498"/>
                      <a:pt x="5845" y="497"/>
                      <a:pt x="5845" y="496"/>
                    </a:cubicBezTo>
                    <a:cubicBezTo>
                      <a:pt x="5844" y="493"/>
                      <a:pt x="5843" y="490"/>
                      <a:pt x="5843" y="490"/>
                    </a:cubicBezTo>
                    <a:cubicBezTo>
                      <a:pt x="5843" y="489"/>
                      <a:pt x="5843" y="488"/>
                      <a:pt x="5843" y="487"/>
                    </a:cubicBezTo>
                    <a:lnTo>
                      <a:pt x="5843" y="487"/>
                    </a:lnTo>
                    <a:cubicBezTo>
                      <a:pt x="5844" y="487"/>
                      <a:pt x="5846" y="487"/>
                      <a:pt x="5847" y="487"/>
                    </a:cubicBezTo>
                    <a:close/>
                    <a:moveTo>
                      <a:pt x="1321" y="498"/>
                    </a:moveTo>
                    <a:cubicBezTo>
                      <a:pt x="1322" y="498"/>
                      <a:pt x="1322" y="498"/>
                      <a:pt x="1322" y="499"/>
                    </a:cubicBezTo>
                    <a:cubicBezTo>
                      <a:pt x="1322" y="499"/>
                      <a:pt x="1322" y="499"/>
                      <a:pt x="1322" y="499"/>
                    </a:cubicBezTo>
                    <a:cubicBezTo>
                      <a:pt x="1322" y="499"/>
                      <a:pt x="1321" y="499"/>
                      <a:pt x="1321" y="498"/>
                    </a:cubicBezTo>
                    <a:close/>
                    <a:moveTo>
                      <a:pt x="4150" y="498"/>
                    </a:moveTo>
                    <a:cubicBezTo>
                      <a:pt x="4150" y="498"/>
                      <a:pt x="4150" y="498"/>
                      <a:pt x="4150" y="499"/>
                    </a:cubicBezTo>
                    <a:cubicBezTo>
                      <a:pt x="4150" y="499"/>
                      <a:pt x="4150" y="499"/>
                      <a:pt x="4150" y="499"/>
                    </a:cubicBezTo>
                    <a:cubicBezTo>
                      <a:pt x="4150" y="499"/>
                      <a:pt x="4150" y="499"/>
                      <a:pt x="4150" y="498"/>
                    </a:cubicBezTo>
                    <a:close/>
                    <a:moveTo>
                      <a:pt x="2934" y="498"/>
                    </a:moveTo>
                    <a:cubicBezTo>
                      <a:pt x="2941" y="503"/>
                      <a:pt x="2943" y="506"/>
                      <a:pt x="2938" y="506"/>
                    </a:cubicBezTo>
                    <a:cubicBezTo>
                      <a:pt x="2938" y="506"/>
                      <a:pt x="2937" y="506"/>
                      <a:pt x="2937" y="506"/>
                    </a:cubicBezTo>
                    <a:cubicBezTo>
                      <a:pt x="2935" y="506"/>
                      <a:pt x="2933" y="505"/>
                      <a:pt x="2932" y="504"/>
                    </a:cubicBezTo>
                    <a:lnTo>
                      <a:pt x="2932" y="504"/>
                    </a:lnTo>
                    <a:cubicBezTo>
                      <a:pt x="2932" y="502"/>
                      <a:pt x="2933" y="500"/>
                      <a:pt x="2934" y="498"/>
                    </a:cubicBezTo>
                    <a:close/>
                    <a:moveTo>
                      <a:pt x="5388" y="498"/>
                    </a:moveTo>
                    <a:cubicBezTo>
                      <a:pt x="5395" y="503"/>
                      <a:pt x="5397" y="506"/>
                      <a:pt x="5392" y="506"/>
                    </a:cubicBezTo>
                    <a:cubicBezTo>
                      <a:pt x="5392" y="506"/>
                      <a:pt x="5391" y="506"/>
                      <a:pt x="5391" y="506"/>
                    </a:cubicBezTo>
                    <a:cubicBezTo>
                      <a:pt x="5389" y="506"/>
                      <a:pt x="5387" y="505"/>
                      <a:pt x="5386" y="504"/>
                    </a:cubicBezTo>
                    <a:lnTo>
                      <a:pt x="5386" y="504"/>
                    </a:lnTo>
                    <a:cubicBezTo>
                      <a:pt x="5386" y="502"/>
                      <a:pt x="5387" y="500"/>
                      <a:pt x="5388" y="498"/>
                    </a:cubicBezTo>
                    <a:close/>
                    <a:moveTo>
                      <a:pt x="6803" y="507"/>
                    </a:moveTo>
                    <a:cubicBezTo>
                      <a:pt x="6802" y="507"/>
                      <a:pt x="6802" y="507"/>
                      <a:pt x="6801" y="508"/>
                    </a:cubicBezTo>
                    <a:cubicBezTo>
                      <a:pt x="6802" y="510"/>
                      <a:pt x="6803" y="511"/>
                      <a:pt x="6804" y="511"/>
                    </a:cubicBezTo>
                    <a:lnTo>
                      <a:pt x="6804" y="511"/>
                    </a:lnTo>
                    <a:cubicBezTo>
                      <a:pt x="6804" y="509"/>
                      <a:pt x="6804" y="507"/>
                      <a:pt x="6803" y="507"/>
                    </a:cubicBezTo>
                    <a:close/>
                    <a:moveTo>
                      <a:pt x="2154" y="513"/>
                    </a:moveTo>
                    <a:cubicBezTo>
                      <a:pt x="2154" y="513"/>
                      <a:pt x="2154" y="513"/>
                      <a:pt x="2154" y="513"/>
                    </a:cubicBezTo>
                    <a:cubicBezTo>
                      <a:pt x="2155" y="515"/>
                      <a:pt x="2157" y="517"/>
                      <a:pt x="2158" y="517"/>
                    </a:cubicBezTo>
                    <a:lnTo>
                      <a:pt x="2158" y="517"/>
                    </a:lnTo>
                    <a:cubicBezTo>
                      <a:pt x="2157" y="514"/>
                      <a:pt x="2156" y="513"/>
                      <a:pt x="2154" y="513"/>
                    </a:cubicBezTo>
                    <a:close/>
                    <a:moveTo>
                      <a:pt x="5453" y="508"/>
                    </a:moveTo>
                    <a:cubicBezTo>
                      <a:pt x="5454" y="510"/>
                      <a:pt x="5455" y="511"/>
                      <a:pt x="5456" y="512"/>
                    </a:cubicBezTo>
                    <a:lnTo>
                      <a:pt x="5456" y="512"/>
                    </a:lnTo>
                    <a:cubicBezTo>
                      <a:pt x="5456" y="513"/>
                      <a:pt x="5455" y="514"/>
                      <a:pt x="5455" y="516"/>
                    </a:cubicBezTo>
                    <a:cubicBezTo>
                      <a:pt x="5455" y="518"/>
                      <a:pt x="5456" y="519"/>
                      <a:pt x="5456" y="520"/>
                    </a:cubicBezTo>
                    <a:lnTo>
                      <a:pt x="5456" y="520"/>
                    </a:lnTo>
                    <a:cubicBezTo>
                      <a:pt x="5455" y="518"/>
                      <a:pt x="5455" y="517"/>
                      <a:pt x="5455" y="516"/>
                    </a:cubicBezTo>
                    <a:cubicBezTo>
                      <a:pt x="5454" y="513"/>
                      <a:pt x="5454" y="512"/>
                      <a:pt x="5453" y="511"/>
                    </a:cubicBezTo>
                    <a:cubicBezTo>
                      <a:pt x="5453" y="511"/>
                      <a:pt x="5453" y="510"/>
                      <a:pt x="5453" y="508"/>
                    </a:cubicBezTo>
                    <a:close/>
                    <a:moveTo>
                      <a:pt x="2999" y="508"/>
                    </a:moveTo>
                    <a:lnTo>
                      <a:pt x="2999" y="508"/>
                    </a:lnTo>
                    <a:cubicBezTo>
                      <a:pt x="3000" y="510"/>
                      <a:pt x="3001" y="511"/>
                      <a:pt x="3002" y="512"/>
                    </a:cubicBezTo>
                    <a:lnTo>
                      <a:pt x="3002" y="512"/>
                    </a:lnTo>
                    <a:cubicBezTo>
                      <a:pt x="3002" y="513"/>
                      <a:pt x="3001" y="514"/>
                      <a:pt x="3001" y="516"/>
                    </a:cubicBezTo>
                    <a:cubicBezTo>
                      <a:pt x="3001" y="518"/>
                      <a:pt x="3002" y="519"/>
                      <a:pt x="3002" y="520"/>
                    </a:cubicBezTo>
                    <a:lnTo>
                      <a:pt x="3002" y="520"/>
                    </a:lnTo>
                    <a:cubicBezTo>
                      <a:pt x="3001" y="518"/>
                      <a:pt x="3001" y="517"/>
                      <a:pt x="3001" y="516"/>
                    </a:cubicBezTo>
                    <a:cubicBezTo>
                      <a:pt x="3000" y="513"/>
                      <a:pt x="3000" y="512"/>
                      <a:pt x="2999" y="511"/>
                    </a:cubicBezTo>
                    <a:cubicBezTo>
                      <a:pt x="2999" y="511"/>
                      <a:pt x="2999" y="510"/>
                      <a:pt x="2999" y="508"/>
                    </a:cubicBezTo>
                    <a:close/>
                    <a:moveTo>
                      <a:pt x="2244" y="518"/>
                    </a:moveTo>
                    <a:cubicBezTo>
                      <a:pt x="2243" y="519"/>
                      <a:pt x="2243" y="520"/>
                      <a:pt x="2243" y="520"/>
                    </a:cubicBezTo>
                    <a:cubicBezTo>
                      <a:pt x="2243" y="520"/>
                      <a:pt x="2243" y="520"/>
                      <a:pt x="2243" y="520"/>
                    </a:cubicBezTo>
                    <a:cubicBezTo>
                      <a:pt x="2244" y="519"/>
                      <a:pt x="2244" y="519"/>
                      <a:pt x="2244" y="518"/>
                    </a:cubicBezTo>
                    <a:close/>
                    <a:moveTo>
                      <a:pt x="709" y="513"/>
                    </a:moveTo>
                    <a:cubicBezTo>
                      <a:pt x="709" y="513"/>
                      <a:pt x="709" y="514"/>
                      <a:pt x="710" y="514"/>
                    </a:cubicBezTo>
                    <a:cubicBezTo>
                      <a:pt x="711" y="517"/>
                      <a:pt x="710" y="519"/>
                      <a:pt x="705" y="521"/>
                    </a:cubicBezTo>
                    <a:cubicBezTo>
                      <a:pt x="706" y="519"/>
                      <a:pt x="707" y="517"/>
                      <a:pt x="707" y="515"/>
                    </a:cubicBezTo>
                    <a:lnTo>
                      <a:pt x="707" y="515"/>
                    </a:lnTo>
                    <a:cubicBezTo>
                      <a:pt x="708" y="514"/>
                      <a:pt x="708" y="513"/>
                      <a:pt x="709" y="513"/>
                    </a:cubicBezTo>
                    <a:close/>
                    <a:moveTo>
                      <a:pt x="3537" y="513"/>
                    </a:moveTo>
                    <a:cubicBezTo>
                      <a:pt x="3537" y="513"/>
                      <a:pt x="3537" y="514"/>
                      <a:pt x="3538" y="514"/>
                    </a:cubicBezTo>
                    <a:cubicBezTo>
                      <a:pt x="3539" y="517"/>
                      <a:pt x="3538" y="519"/>
                      <a:pt x="3534" y="521"/>
                    </a:cubicBezTo>
                    <a:cubicBezTo>
                      <a:pt x="3534" y="519"/>
                      <a:pt x="3535" y="517"/>
                      <a:pt x="3536" y="515"/>
                    </a:cubicBezTo>
                    <a:lnTo>
                      <a:pt x="3536" y="515"/>
                    </a:lnTo>
                    <a:cubicBezTo>
                      <a:pt x="3536" y="514"/>
                      <a:pt x="3536" y="513"/>
                      <a:pt x="3537" y="513"/>
                    </a:cubicBezTo>
                    <a:close/>
                    <a:moveTo>
                      <a:pt x="6183" y="513"/>
                    </a:moveTo>
                    <a:cubicBezTo>
                      <a:pt x="6184" y="513"/>
                      <a:pt x="6184" y="514"/>
                      <a:pt x="6184" y="514"/>
                    </a:cubicBezTo>
                    <a:cubicBezTo>
                      <a:pt x="6186" y="517"/>
                      <a:pt x="6184" y="519"/>
                      <a:pt x="6180" y="521"/>
                    </a:cubicBezTo>
                    <a:cubicBezTo>
                      <a:pt x="6181" y="519"/>
                      <a:pt x="6181" y="517"/>
                      <a:pt x="6182" y="515"/>
                    </a:cubicBezTo>
                    <a:lnTo>
                      <a:pt x="6182" y="515"/>
                    </a:lnTo>
                    <a:cubicBezTo>
                      <a:pt x="6182" y="514"/>
                      <a:pt x="6183" y="513"/>
                      <a:pt x="6183" y="513"/>
                    </a:cubicBezTo>
                    <a:close/>
                    <a:moveTo>
                      <a:pt x="6918" y="448"/>
                    </a:moveTo>
                    <a:cubicBezTo>
                      <a:pt x="6918" y="448"/>
                      <a:pt x="6918" y="448"/>
                      <a:pt x="6918" y="448"/>
                    </a:cubicBezTo>
                    <a:cubicBezTo>
                      <a:pt x="6917" y="448"/>
                      <a:pt x="6921" y="448"/>
                      <a:pt x="6931" y="449"/>
                    </a:cubicBezTo>
                    <a:cubicBezTo>
                      <a:pt x="6932" y="449"/>
                      <a:pt x="6933" y="449"/>
                      <a:pt x="6934" y="449"/>
                    </a:cubicBezTo>
                    <a:lnTo>
                      <a:pt x="6934" y="449"/>
                    </a:lnTo>
                    <a:cubicBezTo>
                      <a:pt x="6933" y="452"/>
                      <a:pt x="6933" y="455"/>
                      <a:pt x="6933" y="459"/>
                    </a:cubicBezTo>
                    <a:cubicBezTo>
                      <a:pt x="6932" y="460"/>
                      <a:pt x="6931" y="463"/>
                      <a:pt x="6930" y="467"/>
                    </a:cubicBezTo>
                    <a:cubicBezTo>
                      <a:pt x="6929" y="471"/>
                      <a:pt x="6925" y="475"/>
                      <a:pt x="6919" y="479"/>
                    </a:cubicBezTo>
                    <a:cubicBezTo>
                      <a:pt x="6920" y="487"/>
                      <a:pt x="6919" y="491"/>
                      <a:pt x="6917" y="493"/>
                    </a:cubicBezTo>
                    <a:cubicBezTo>
                      <a:pt x="6915" y="495"/>
                      <a:pt x="6911" y="502"/>
                      <a:pt x="6907" y="515"/>
                    </a:cubicBezTo>
                    <a:cubicBezTo>
                      <a:pt x="6906" y="517"/>
                      <a:pt x="6905" y="519"/>
                      <a:pt x="6903" y="522"/>
                    </a:cubicBezTo>
                    <a:cubicBezTo>
                      <a:pt x="6903" y="523"/>
                      <a:pt x="6903" y="523"/>
                      <a:pt x="6903" y="523"/>
                    </a:cubicBezTo>
                    <a:lnTo>
                      <a:pt x="6903" y="523"/>
                    </a:lnTo>
                    <a:cubicBezTo>
                      <a:pt x="6902" y="522"/>
                      <a:pt x="6900" y="522"/>
                      <a:pt x="6896" y="522"/>
                    </a:cubicBezTo>
                    <a:cubicBezTo>
                      <a:pt x="6893" y="522"/>
                      <a:pt x="6891" y="523"/>
                      <a:pt x="6889" y="526"/>
                    </a:cubicBezTo>
                    <a:lnTo>
                      <a:pt x="6889" y="526"/>
                    </a:lnTo>
                    <a:cubicBezTo>
                      <a:pt x="6890" y="520"/>
                      <a:pt x="6891" y="517"/>
                      <a:pt x="6892" y="515"/>
                    </a:cubicBezTo>
                    <a:cubicBezTo>
                      <a:pt x="6892" y="512"/>
                      <a:pt x="6893" y="510"/>
                      <a:pt x="6894" y="508"/>
                    </a:cubicBezTo>
                    <a:lnTo>
                      <a:pt x="6894" y="508"/>
                    </a:lnTo>
                    <a:cubicBezTo>
                      <a:pt x="6893" y="509"/>
                      <a:pt x="6894" y="509"/>
                      <a:pt x="6894" y="509"/>
                    </a:cubicBezTo>
                    <a:cubicBezTo>
                      <a:pt x="6894" y="509"/>
                      <a:pt x="6895" y="509"/>
                      <a:pt x="6895" y="509"/>
                    </a:cubicBezTo>
                    <a:cubicBezTo>
                      <a:pt x="6898" y="508"/>
                      <a:pt x="6899" y="499"/>
                      <a:pt x="6901" y="483"/>
                    </a:cubicBezTo>
                    <a:cubicBezTo>
                      <a:pt x="6901" y="483"/>
                      <a:pt x="6901" y="484"/>
                      <a:pt x="6901" y="484"/>
                    </a:cubicBezTo>
                    <a:cubicBezTo>
                      <a:pt x="6901" y="484"/>
                      <a:pt x="6903" y="482"/>
                      <a:pt x="6904" y="479"/>
                    </a:cubicBezTo>
                    <a:cubicBezTo>
                      <a:pt x="6907" y="474"/>
                      <a:pt x="6908" y="472"/>
                      <a:pt x="6909" y="472"/>
                    </a:cubicBezTo>
                    <a:cubicBezTo>
                      <a:pt x="6915" y="462"/>
                      <a:pt x="6918" y="456"/>
                      <a:pt x="6916" y="453"/>
                    </a:cubicBezTo>
                    <a:cubicBezTo>
                      <a:pt x="6916" y="452"/>
                      <a:pt x="6915" y="452"/>
                      <a:pt x="6915" y="452"/>
                    </a:cubicBezTo>
                    <a:cubicBezTo>
                      <a:pt x="6914" y="452"/>
                      <a:pt x="6913" y="453"/>
                      <a:pt x="6912" y="455"/>
                    </a:cubicBezTo>
                    <a:cubicBezTo>
                      <a:pt x="6912" y="454"/>
                      <a:pt x="6913" y="452"/>
                      <a:pt x="6915" y="450"/>
                    </a:cubicBezTo>
                    <a:cubicBezTo>
                      <a:pt x="6917" y="448"/>
                      <a:pt x="6917" y="448"/>
                      <a:pt x="6918" y="448"/>
                    </a:cubicBezTo>
                    <a:close/>
                    <a:moveTo>
                      <a:pt x="5365" y="428"/>
                    </a:moveTo>
                    <a:cubicBezTo>
                      <a:pt x="5365" y="428"/>
                      <a:pt x="5365" y="429"/>
                      <a:pt x="5366" y="430"/>
                    </a:cubicBezTo>
                    <a:cubicBezTo>
                      <a:pt x="5366" y="430"/>
                      <a:pt x="5367" y="431"/>
                      <a:pt x="5367" y="432"/>
                    </a:cubicBezTo>
                    <a:lnTo>
                      <a:pt x="5367" y="432"/>
                    </a:lnTo>
                    <a:cubicBezTo>
                      <a:pt x="5367" y="432"/>
                      <a:pt x="5368" y="432"/>
                      <a:pt x="5368" y="432"/>
                    </a:cubicBezTo>
                    <a:lnTo>
                      <a:pt x="5368" y="432"/>
                    </a:lnTo>
                    <a:cubicBezTo>
                      <a:pt x="5367" y="432"/>
                      <a:pt x="5368" y="433"/>
                      <a:pt x="5370" y="434"/>
                    </a:cubicBezTo>
                    <a:cubicBezTo>
                      <a:pt x="5371" y="435"/>
                      <a:pt x="5371" y="435"/>
                      <a:pt x="5370" y="435"/>
                    </a:cubicBezTo>
                    <a:cubicBezTo>
                      <a:pt x="5370" y="435"/>
                      <a:pt x="5369" y="435"/>
                      <a:pt x="5368" y="435"/>
                    </a:cubicBezTo>
                    <a:lnTo>
                      <a:pt x="5368" y="435"/>
                    </a:lnTo>
                    <a:cubicBezTo>
                      <a:pt x="5368" y="435"/>
                      <a:pt x="5368" y="436"/>
                      <a:pt x="5369" y="437"/>
                    </a:cubicBezTo>
                    <a:cubicBezTo>
                      <a:pt x="5369" y="437"/>
                      <a:pt x="5369" y="440"/>
                      <a:pt x="5368" y="446"/>
                    </a:cubicBezTo>
                    <a:cubicBezTo>
                      <a:pt x="5368" y="451"/>
                      <a:pt x="5369" y="457"/>
                      <a:pt x="5371" y="464"/>
                    </a:cubicBezTo>
                    <a:cubicBezTo>
                      <a:pt x="5375" y="471"/>
                      <a:pt x="5376" y="474"/>
                      <a:pt x="5375" y="474"/>
                    </a:cubicBezTo>
                    <a:cubicBezTo>
                      <a:pt x="5375" y="474"/>
                      <a:pt x="5375" y="474"/>
                      <a:pt x="5375" y="474"/>
                    </a:cubicBezTo>
                    <a:cubicBezTo>
                      <a:pt x="5374" y="474"/>
                      <a:pt x="5374" y="473"/>
                      <a:pt x="5374" y="473"/>
                    </a:cubicBezTo>
                    <a:lnTo>
                      <a:pt x="5374" y="473"/>
                    </a:lnTo>
                    <a:cubicBezTo>
                      <a:pt x="5374" y="474"/>
                      <a:pt x="5374" y="474"/>
                      <a:pt x="5374" y="475"/>
                    </a:cubicBezTo>
                    <a:cubicBezTo>
                      <a:pt x="5374" y="476"/>
                      <a:pt x="5374" y="478"/>
                      <a:pt x="5374" y="481"/>
                    </a:cubicBezTo>
                    <a:cubicBezTo>
                      <a:pt x="5374" y="485"/>
                      <a:pt x="5374" y="488"/>
                      <a:pt x="5374" y="492"/>
                    </a:cubicBezTo>
                    <a:cubicBezTo>
                      <a:pt x="5374" y="492"/>
                      <a:pt x="5374" y="491"/>
                      <a:pt x="5373" y="491"/>
                    </a:cubicBezTo>
                    <a:cubicBezTo>
                      <a:pt x="5366" y="494"/>
                      <a:pt x="5361" y="496"/>
                      <a:pt x="5359" y="496"/>
                    </a:cubicBezTo>
                    <a:cubicBezTo>
                      <a:pt x="5358" y="496"/>
                      <a:pt x="5358" y="496"/>
                      <a:pt x="5358" y="495"/>
                    </a:cubicBezTo>
                    <a:cubicBezTo>
                      <a:pt x="5356" y="495"/>
                      <a:pt x="5349" y="493"/>
                      <a:pt x="5337" y="492"/>
                    </a:cubicBezTo>
                    <a:cubicBezTo>
                      <a:pt x="5332" y="495"/>
                      <a:pt x="5326" y="497"/>
                      <a:pt x="5322" y="497"/>
                    </a:cubicBezTo>
                    <a:cubicBezTo>
                      <a:pt x="5321" y="497"/>
                      <a:pt x="5321" y="497"/>
                      <a:pt x="5321" y="497"/>
                    </a:cubicBezTo>
                    <a:cubicBezTo>
                      <a:pt x="5320" y="497"/>
                      <a:pt x="5319" y="496"/>
                      <a:pt x="5318" y="496"/>
                    </a:cubicBezTo>
                    <a:cubicBezTo>
                      <a:pt x="5314" y="496"/>
                      <a:pt x="5309" y="497"/>
                      <a:pt x="5302" y="499"/>
                    </a:cubicBezTo>
                    <a:cubicBezTo>
                      <a:pt x="5298" y="499"/>
                      <a:pt x="5295" y="500"/>
                      <a:pt x="5291" y="502"/>
                    </a:cubicBezTo>
                    <a:cubicBezTo>
                      <a:pt x="5287" y="503"/>
                      <a:pt x="5284" y="504"/>
                      <a:pt x="5281" y="505"/>
                    </a:cubicBezTo>
                    <a:cubicBezTo>
                      <a:pt x="5275" y="506"/>
                      <a:pt x="5266" y="508"/>
                      <a:pt x="5256" y="511"/>
                    </a:cubicBezTo>
                    <a:cubicBezTo>
                      <a:pt x="5246" y="514"/>
                      <a:pt x="5236" y="518"/>
                      <a:pt x="5226" y="524"/>
                    </a:cubicBezTo>
                    <a:cubicBezTo>
                      <a:pt x="5224" y="526"/>
                      <a:pt x="5222" y="528"/>
                      <a:pt x="5222" y="528"/>
                    </a:cubicBezTo>
                    <a:lnTo>
                      <a:pt x="5222" y="528"/>
                    </a:lnTo>
                    <a:cubicBezTo>
                      <a:pt x="5218" y="528"/>
                      <a:pt x="5211" y="527"/>
                      <a:pt x="5199" y="527"/>
                    </a:cubicBezTo>
                    <a:lnTo>
                      <a:pt x="5199" y="527"/>
                    </a:lnTo>
                    <a:cubicBezTo>
                      <a:pt x="5199" y="517"/>
                      <a:pt x="5201" y="510"/>
                      <a:pt x="5203" y="507"/>
                    </a:cubicBezTo>
                    <a:cubicBezTo>
                      <a:pt x="5206" y="503"/>
                      <a:pt x="5207" y="498"/>
                      <a:pt x="5206" y="492"/>
                    </a:cubicBezTo>
                    <a:cubicBezTo>
                      <a:pt x="5208" y="490"/>
                      <a:pt x="5210" y="485"/>
                      <a:pt x="5214" y="479"/>
                    </a:cubicBezTo>
                    <a:cubicBezTo>
                      <a:pt x="5217" y="472"/>
                      <a:pt x="5220" y="468"/>
                      <a:pt x="5222" y="466"/>
                    </a:cubicBezTo>
                    <a:cubicBezTo>
                      <a:pt x="5229" y="463"/>
                      <a:pt x="5234" y="460"/>
                      <a:pt x="5238" y="457"/>
                    </a:cubicBezTo>
                    <a:cubicBezTo>
                      <a:pt x="5243" y="454"/>
                      <a:pt x="5250" y="451"/>
                      <a:pt x="5261" y="449"/>
                    </a:cubicBezTo>
                    <a:cubicBezTo>
                      <a:pt x="5264" y="445"/>
                      <a:pt x="5266" y="442"/>
                      <a:pt x="5267" y="442"/>
                    </a:cubicBezTo>
                    <a:cubicBezTo>
                      <a:pt x="5267" y="442"/>
                      <a:pt x="5267" y="442"/>
                      <a:pt x="5267" y="442"/>
                    </a:cubicBezTo>
                    <a:cubicBezTo>
                      <a:pt x="5268" y="442"/>
                      <a:pt x="5274" y="441"/>
                      <a:pt x="5284" y="439"/>
                    </a:cubicBezTo>
                    <a:cubicBezTo>
                      <a:pt x="5288" y="436"/>
                      <a:pt x="5291" y="435"/>
                      <a:pt x="5291" y="434"/>
                    </a:cubicBezTo>
                    <a:lnTo>
                      <a:pt x="5291" y="434"/>
                    </a:lnTo>
                    <a:cubicBezTo>
                      <a:pt x="5291" y="435"/>
                      <a:pt x="5292" y="436"/>
                      <a:pt x="5294" y="437"/>
                    </a:cubicBezTo>
                    <a:cubicBezTo>
                      <a:pt x="5295" y="437"/>
                      <a:pt x="5295" y="437"/>
                      <a:pt x="5296" y="437"/>
                    </a:cubicBezTo>
                    <a:cubicBezTo>
                      <a:pt x="5300" y="437"/>
                      <a:pt x="5304" y="436"/>
                      <a:pt x="5310" y="432"/>
                    </a:cubicBezTo>
                    <a:lnTo>
                      <a:pt x="5310" y="432"/>
                    </a:lnTo>
                    <a:cubicBezTo>
                      <a:pt x="5309" y="433"/>
                      <a:pt x="5311" y="434"/>
                      <a:pt x="5317" y="437"/>
                    </a:cubicBezTo>
                    <a:cubicBezTo>
                      <a:pt x="5323" y="434"/>
                      <a:pt x="5329" y="432"/>
                      <a:pt x="5333" y="432"/>
                    </a:cubicBezTo>
                    <a:cubicBezTo>
                      <a:pt x="5335" y="432"/>
                      <a:pt x="5337" y="432"/>
                      <a:pt x="5338" y="432"/>
                    </a:cubicBezTo>
                    <a:cubicBezTo>
                      <a:pt x="5341" y="433"/>
                      <a:pt x="5345" y="434"/>
                      <a:pt x="5349" y="434"/>
                    </a:cubicBezTo>
                    <a:cubicBezTo>
                      <a:pt x="5353" y="434"/>
                      <a:pt x="5358" y="433"/>
                      <a:pt x="5364" y="433"/>
                    </a:cubicBezTo>
                    <a:lnTo>
                      <a:pt x="5364" y="433"/>
                    </a:lnTo>
                    <a:cubicBezTo>
                      <a:pt x="5364" y="433"/>
                      <a:pt x="5364" y="433"/>
                      <a:pt x="5364" y="434"/>
                    </a:cubicBezTo>
                    <a:cubicBezTo>
                      <a:pt x="5366" y="434"/>
                      <a:pt x="5367" y="435"/>
                      <a:pt x="5368" y="435"/>
                    </a:cubicBezTo>
                    <a:lnTo>
                      <a:pt x="5368" y="435"/>
                    </a:lnTo>
                    <a:cubicBezTo>
                      <a:pt x="5368" y="434"/>
                      <a:pt x="5367" y="433"/>
                      <a:pt x="5367" y="432"/>
                    </a:cubicBezTo>
                    <a:lnTo>
                      <a:pt x="5367" y="432"/>
                    </a:lnTo>
                    <a:cubicBezTo>
                      <a:pt x="5366" y="432"/>
                      <a:pt x="5365" y="433"/>
                      <a:pt x="5364" y="433"/>
                    </a:cubicBezTo>
                    <a:lnTo>
                      <a:pt x="5364" y="433"/>
                    </a:lnTo>
                    <a:cubicBezTo>
                      <a:pt x="5364" y="430"/>
                      <a:pt x="5364" y="428"/>
                      <a:pt x="5365" y="428"/>
                    </a:cubicBezTo>
                    <a:close/>
                    <a:moveTo>
                      <a:pt x="2911" y="428"/>
                    </a:moveTo>
                    <a:cubicBezTo>
                      <a:pt x="2911" y="428"/>
                      <a:pt x="2911" y="429"/>
                      <a:pt x="2912" y="430"/>
                    </a:cubicBezTo>
                    <a:cubicBezTo>
                      <a:pt x="2912" y="430"/>
                      <a:pt x="2913" y="431"/>
                      <a:pt x="2913" y="432"/>
                    </a:cubicBezTo>
                    <a:lnTo>
                      <a:pt x="2913" y="432"/>
                    </a:lnTo>
                    <a:cubicBezTo>
                      <a:pt x="2913" y="432"/>
                      <a:pt x="2914" y="432"/>
                      <a:pt x="2914" y="432"/>
                    </a:cubicBezTo>
                    <a:lnTo>
                      <a:pt x="2914" y="432"/>
                    </a:lnTo>
                    <a:cubicBezTo>
                      <a:pt x="2913" y="432"/>
                      <a:pt x="2914" y="433"/>
                      <a:pt x="2916" y="434"/>
                    </a:cubicBezTo>
                    <a:cubicBezTo>
                      <a:pt x="2917" y="435"/>
                      <a:pt x="2917" y="435"/>
                      <a:pt x="2916" y="435"/>
                    </a:cubicBezTo>
                    <a:cubicBezTo>
                      <a:pt x="2916" y="435"/>
                      <a:pt x="2915" y="435"/>
                      <a:pt x="2914" y="435"/>
                    </a:cubicBezTo>
                    <a:lnTo>
                      <a:pt x="2914" y="435"/>
                    </a:lnTo>
                    <a:cubicBezTo>
                      <a:pt x="2914" y="435"/>
                      <a:pt x="2914" y="436"/>
                      <a:pt x="2915" y="437"/>
                    </a:cubicBezTo>
                    <a:cubicBezTo>
                      <a:pt x="2915" y="437"/>
                      <a:pt x="2915" y="440"/>
                      <a:pt x="2914" y="446"/>
                    </a:cubicBezTo>
                    <a:cubicBezTo>
                      <a:pt x="2913" y="451"/>
                      <a:pt x="2914" y="457"/>
                      <a:pt x="2917" y="464"/>
                    </a:cubicBezTo>
                    <a:cubicBezTo>
                      <a:pt x="2921" y="471"/>
                      <a:pt x="2922" y="474"/>
                      <a:pt x="2921" y="474"/>
                    </a:cubicBezTo>
                    <a:cubicBezTo>
                      <a:pt x="2921" y="474"/>
                      <a:pt x="2921" y="474"/>
                      <a:pt x="2921" y="474"/>
                    </a:cubicBezTo>
                    <a:cubicBezTo>
                      <a:pt x="2920" y="474"/>
                      <a:pt x="2920" y="473"/>
                      <a:pt x="2920" y="473"/>
                    </a:cubicBezTo>
                    <a:lnTo>
                      <a:pt x="2920" y="473"/>
                    </a:lnTo>
                    <a:cubicBezTo>
                      <a:pt x="2920" y="474"/>
                      <a:pt x="2920" y="474"/>
                      <a:pt x="2920" y="475"/>
                    </a:cubicBezTo>
                    <a:cubicBezTo>
                      <a:pt x="2919" y="476"/>
                      <a:pt x="2919" y="478"/>
                      <a:pt x="2919" y="481"/>
                    </a:cubicBezTo>
                    <a:cubicBezTo>
                      <a:pt x="2919" y="485"/>
                      <a:pt x="2920" y="488"/>
                      <a:pt x="2920" y="492"/>
                    </a:cubicBezTo>
                    <a:lnTo>
                      <a:pt x="2920" y="492"/>
                    </a:lnTo>
                    <a:cubicBezTo>
                      <a:pt x="2920" y="492"/>
                      <a:pt x="2919" y="491"/>
                      <a:pt x="2919" y="491"/>
                    </a:cubicBezTo>
                    <a:cubicBezTo>
                      <a:pt x="2912" y="494"/>
                      <a:pt x="2907" y="496"/>
                      <a:pt x="2905" y="496"/>
                    </a:cubicBezTo>
                    <a:cubicBezTo>
                      <a:pt x="2904" y="496"/>
                      <a:pt x="2904" y="496"/>
                      <a:pt x="2904" y="495"/>
                    </a:cubicBezTo>
                    <a:cubicBezTo>
                      <a:pt x="2902" y="495"/>
                      <a:pt x="2895" y="493"/>
                      <a:pt x="2883" y="492"/>
                    </a:cubicBezTo>
                    <a:cubicBezTo>
                      <a:pt x="2877" y="495"/>
                      <a:pt x="2872" y="497"/>
                      <a:pt x="2868" y="497"/>
                    </a:cubicBezTo>
                    <a:cubicBezTo>
                      <a:pt x="2867" y="497"/>
                      <a:pt x="2867" y="497"/>
                      <a:pt x="2867" y="497"/>
                    </a:cubicBezTo>
                    <a:cubicBezTo>
                      <a:pt x="2866" y="497"/>
                      <a:pt x="2865" y="496"/>
                      <a:pt x="2864" y="496"/>
                    </a:cubicBezTo>
                    <a:cubicBezTo>
                      <a:pt x="2860" y="496"/>
                      <a:pt x="2854" y="497"/>
                      <a:pt x="2848" y="499"/>
                    </a:cubicBezTo>
                    <a:cubicBezTo>
                      <a:pt x="2844" y="499"/>
                      <a:pt x="2840" y="500"/>
                      <a:pt x="2837" y="502"/>
                    </a:cubicBezTo>
                    <a:cubicBezTo>
                      <a:pt x="2833" y="503"/>
                      <a:pt x="2830" y="504"/>
                      <a:pt x="2827" y="505"/>
                    </a:cubicBezTo>
                    <a:cubicBezTo>
                      <a:pt x="2821" y="506"/>
                      <a:pt x="2812" y="508"/>
                      <a:pt x="2802" y="511"/>
                    </a:cubicBezTo>
                    <a:cubicBezTo>
                      <a:pt x="2792" y="514"/>
                      <a:pt x="2782" y="518"/>
                      <a:pt x="2772" y="524"/>
                    </a:cubicBezTo>
                    <a:cubicBezTo>
                      <a:pt x="2770" y="526"/>
                      <a:pt x="2768" y="528"/>
                      <a:pt x="2768" y="528"/>
                    </a:cubicBezTo>
                    <a:lnTo>
                      <a:pt x="2768" y="528"/>
                    </a:lnTo>
                    <a:cubicBezTo>
                      <a:pt x="2764" y="528"/>
                      <a:pt x="2756" y="527"/>
                      <a:pt x="2744" y="527"/>
                    </a:cubicBezTo>
                    <a:lnTo>
                      <a:pt x="2744" y="527"/>
                    </a:lnTo>
                    <a:cubicBezTo>
                      <a:pt x="2745" y="517"/>
                      <a:pt x="2746" y="510"/>
                      <a:pt x="2749" y="507"/>
                    </a:cubicBezTo>
                    <a:cubicBezTo>
                      <a:pt x="2752" y="503"/>
                      <a:pt x="2753" y="498"/>
                      <a:pt x="2752" y="492"/>
                    </a:cubicBezTo>
                    <a:cubicBezTo>
                      <a:pt x="2754" y="490"/>
                      <a:pt x="2756" y="485"/>
                      <a:pt x="2760" y="479"/>
                    </a:cubicBezTo>
                    <a:cubicBezTo>
                      <a:pt x="2763" y="472"/>
                      <a:pt x="2766" y="468"/>
                      <a:pt x="2768" y="466"/>
                    </a:cubicBezTo>
                    <a:cubicBezTo>
                      <a:pt x="2774" y="463"/>
                      <a:pt x="2780" y="460"/>
                      <a:pt x="2784" y="457"/>
                    </a:cubicBezTo>
                    <a:cubicBezTo>
                      <a:pt x="2789" y="454"/>
                      <a:pt x="2796" y="451"/>
                      <a:pt x="2807" y="449"/>
                    </a:cubicBezTo>
                    <a:cubicBezTo>
                      <a:pt x="2810" y="445"/>
                      <a:pt x="2812" y="442"/>
                      <a:pt x="2813" y="442"/>
                    </a:cubicBezTo>
                    <a:cubicBezTo>
                      <a:pt x="2813" y="442"/>
                      <a:pt x="2813" y="442"/>
                      <a:pt x="2813" y="442"/>
                    </a:cubicBezTo>
                    <a:cubicBezTo>
                      <a:pt x="2814" y="442"/>
                      <a:pt x="2820" y="441"/>
                      <a:pt x="2830" y="439"/>
                    </a:cubicBezTo>
                    <a:cubicBezTo>
                      <a:pt x="2834" y="436"/>
                      <a:pt x="2836" y="435"/>
                      <a:pt x="2837" y="434"/>
                    </a:cubicBezTo>
                    <a:lnTo>
                      <a:pt x="2837" y="434"/>
                    </a:lnTo>
                    <a:cubicBezTo>
                      <a:pt x="2837" y="435"/>
                      <a:pt x="2838" y="436"/>
                      <a:pt x="2840" y="437"/>
                    </a:cubicBezTo>
                    <a:cubicBezTo>
                      <a:pt x="2840" y="437"/>
                      <a:pt x="2841" y="437"/>
                      <a:pt x="2842" y="437"/>
                    </a:cubicBezTo>
                    <a:cubicBezTo>
                      <a:pt x="2845" y="437"/>
                      <a:pt x="2850" y="436"/>
                      <a:pt x="2855" y="432"/>
                    </a:cubicBezTo>
                    <a:lnTo>
                      <a:pt x="2855" y="432"/>
                    </a:lnTo>
                    <a:cubicBezTo>
                      <a:pt x="2855" y="433"/>
                      <a:pt x="2857" y="434"/>
                      <a:pt x="2863" y="437"/>
                    </a:cubicBezTo>
                    <a:cubicBezTo>
                      <a:pt x="2869" y="434"/>
                      <a:pt x="2875" y="432"/>
                      <a:pt x="2879" y="432"/>
                    </a:cubicBezTo>
                    <a:cubicBezTo>
                      <a:pt x="2881" y="432"/>
                      <a:pt x="2883" y="432"/>
                      <a:pt x="2884" y="432"/>
                    </a:cubicBezTo>
                    <a:cubicBezTo>
                      <a:pt x="2887" y="433"/>
                      <a:pt x="2890" y="434"/>
                      <a:pt x="2895" y="434"/>
                    </a:cubicBezTo>
                    <a:cubicBezTo>
                      <a:pt x="2899" y="434"/>
                      <a:pt x="2904" y="433"/>
                      <a:pt x="2910" y="433"/>
                    </a:cubicBezTo>
                    <a:lnTo>
                      <a:pt x="2910" y="433"/>
                    </a:lnTo>
                    <a:cubicBezTo>
                      <a:pt x="2910" y="433"/>
                      <a:pt x="2910" y="433"/>
                      <a:pt x="2910" y="434"/>
                    </a:cubicBezTo>
                    <a:cubicBezTo>
                      <a:pt x="2911" y="434"/>
                      <a:pt x="2913" y="435"/>
                      <a:pt x="2914" y="435"/>
                    </a:cubicBezTo>
                    <a:lnTo>
                      <a:pt x="2914" y="435"/>
                    </a:lnTo>
                    <a:cubicBezTo>
                      <a:pt x="2914" y="434"/>
                      <a:pt x="2913" y="433"/>
                      <a:pt x="2913" y="432"/>
                    </a:cubicBezTo>
                    <a:lnTo>
                      <a:pt x="2913" y="432"/>
                    </a:lnTo>
                    <a:cubicBezTo>
                      <a:pt x="2912" y="432"/>
                      <a:pt x="2911" y="433"/>
                      <a:pt x="2910" y="433"/>
                    </a:cubicBezTo>
                    <a:lnTo>
                      <a:pt x="2910" y="433"/>
                    </a:lnTo>
                    <a:cubicBezTo>
                      <a:pt x="2910" y="430"/>
                      <a:pt x="2910" y="428"/>
                      <a:pt x="2911" y="428"/>
                    </a:cubicBezTo>
                    <a:close/>
                    <a:moveTo>
                      <a:pt x="6176" y="532"/>
                    </a:moveTo>
                    <a:cubicBezTo>
                      <a:pt x="6176" y="534"/>
                      <a:pt x="6176" y="536"/>
                      <a:pt x="6175" y="538"/>
                    </a:cubicBezTo>
                    <a:cubicBezTo>
                      <a:pt x="6175" y="539"/>
                      <a:pt x="6175" y="541"/>
                      <a:pt x="6174" y="543"/>
                    </a:cubicBezTo>
                    <a:cubicBezTo>
                      <a:pt x="6174" y="542"/>
                      <a:pt x="6174" y="542"/>
                      <a:pt x="6174" y="542"/>
                    </a:cubicBezTo>
                    <a:cubicBezTo>
                      <a:pt x="6174" y="539"/>
                      <a:pt x="6175" y="536"/>
                      <a:pt x="6176" y="532"/>
                    </a:cubicBezTo>
                    <a:close/>
                    <a:moveTo>
                      <a:pt x="3530" y="532"/>
                    </a:moveTo>
                    <a:cubicBezTo>
                      <a:pt x="3529" y="534"/>
                      <a:pt x="3529" y="536"/>
                      <a:pt x="3529" y="538"/>
                    </a:cubicBezTo>
                    <a:cubicBezTo>
                      <a:pt x="3528" y="539"/>
                      <a:pt x="3528" y="541"/>
                      <a:pt x="3528" y="543"/>
                    </a:cubicBezTo>
                    <a:lnTo>
                      <a:pt x="3528" y="543"/>
                    </a:lnTo>
                    <a:cubicBezTo>
                      <a:pt x="3528" y="542"/>
                      <a:pt x="3528" y="542"/>
                      <a:pt x="3528" y="542"/>
                    </a:cubicBezTo>
                    <a:cubicBezTo>
                      <a:pt x="3528" y="539"/>
                      <a:pt x="3528" y="536"/>
                      <a:pt x="3530" y="532"/>
                    </a:cubicBezTo>
                    <a:close/>
                    <a:moveTo>
                      <a:pt x="702" y="532"/>
                    </a:moveTo>
                    <a:lnTo>
                      <a:pt x="702" y="532"/>
                    </a:lnTo>
                    <a:cubicBezTo>
                      <a:pt x="701" y="534"/>
                      <a:pt x="701" y="536"/>
                      <a:pt x="701" y="538"/>
                    </a:cubicBezTo>
                    <a:cubicBezTo>
                      <a:pt x="700" y="539"/>
                      <a:pt x="700" y="541"/>
                      <a:pt x="700" y="543"/>
                    </a:cubicBezTo>
                    <a:lnTo>
                      <a:pt x="700" y="543"/>
                    </a:lnTo>
                    <a:cubicBezTo>
                      <a:pt x="700" y="542"/>
                      <a:pt x="700" y="542"/>
                      <a:pt x="700" y="542"/>
                    </a:cubicBezTo>
                    <a:cubicBezTo>
                      <a:pt x="699" y="539"/>
                      <a:pt x="700" y="536"/>
                      <a:pt x="702" y="532"/>
                    </a:cubicBezTo>
                    <a:close/>
                    <a:moveTo>
                      <a:pt x="835" y="406"/>
                    </a:moveTo>
                    <a:lnTo>
                      <a:pt x="835" y="406"/>
                    </a:lnTo>
                    <a:cubicBezTo>
                      <a:pt x="836" y="408"/>
                      <a:pt x="841" y="409"/>
                      <a:pt x="848" y="409"/>
                    </a:cubicBezTo>
                    <a:lnTo>
                      <a:pt x="868" y="409"/>
                    </a:lnTo>
                    <a:cubicBezTo>
                      <a:pt x="868" y="410"/>
                      <a:pt x="867" y="410"/>
                      <a:pt x="866" y="411"/>
                    </a:cubicBezTo>
                    <a:lnTo>
                      <a:pt x="866" y="411"/>
                    </a:lnTo>
                    <a:cubicBezTo>
                      <a:pt x="869" y="410"/>
                      <a:pt x="875" y="410"/>
                      <a:pt x="883" y="409"/>
                    </a:cubicBezTo>
                    <a:cubicBezTo>
                      <a:pt x="886" y="409"/>
                      <a:pt x="888" y="409"/>
                      <a:pt x="890" y="409"/>
                    </a:cubicBezTo>
                    <a:cubicBezTo>
                      <a:pt x="893" y="410"/>
                      <a:pt x="896" y="410"/>
                      <a:pt x="899" y="411"/>
                    </a:cubicBezTo>
                    <a:cubicBezTo>
                      <a:pt x="901" y="411"/>
                      <a:pt x="905" y="412"/>
                      <a:pt x="910" y="415"/>
                    </a:cubicBezTo>
                    <a:cubicBezTo>
                      <a:pt x="911" y="416"/>
                      <a:pt x="912" y="417"/>
                      <a:pt x="912" y="418"/>
                    </a:cubicBezTo>
                    <a:lnTo>
                      <a:pt x="912" y="418"/>
                    </a:lnTo>
                    <a:cubicBezTo>
                      <a:pt x="912" y="418"/>
                      <a:pt x="912" y="418"/>
                      <a:pt x="911" y="418"/>
                    </a:cubicBezTo>
                    <a:cubicBezTo>
                      <a:pt x="910" y="417"/>
                      <a:pt x="908" y="417"/>
                      <a:pt x="907" y="417"/>
                    </a:cubicBezTo>
                    <a:cubicBezTo>
                      <a:pt x="903" y="417"/>
                      <a:pt x="900" y="419"/>
                      <a:pt x="899" y="424"/>
                    </a:cubicBezTo>
                    <a:cubicBezTo>
                      <a:pt x="908" y="422"/>
                      <a:pt x="912" y="420"/>
                      <a:pt x="912" y="418"/>
                    </a:cubicBezTo>
                    <a:lnTo>
                      <a:pt x="912" y="418"/>
                    </a:lnTo>
                    <a:cubicBezTo>
                      <a:pt x="918" y="420"/>
                      <a:pt x="922" y="421"/>
                      <a:pt x="923" y="422"/>
                    </a:cubicBezTo>
                    <a:cubicBezTo>
                      <a:pt x="920" y="421"/>
                      <a:pt x="918" y="420"/>
                      <a:pt x="917" y="420"/>
                    </a:cubicBezTo>
                    <a:cubicBezTo>
                      <a:pt x="917" y="420"/>
                      <a:pt x="916" y="420"/>
                      <a:pt x="916" y="421"/>
                    </a:cubicBezTo>
                    <a:cubicBezTo>
                      <a:pt x="916" y="422"/>
                      <a:pt x="923" y="425"/>
                      <a:pt x="935" y="430"/>
                    </a:cubicBezTo>
                    <a:cubicBezTo>
                      <a:pt x="935" y="430"/>
                      <a:pt x="937" y="433"/>
                      <a:pt x="941" y="438"/>
                    </a:cubicBezTo>
                    <a:cubicBezTo>
                      <a:pt x="945" y="442"/>
                      <a:pt x="947" y="445"/>
                      <a:pt x="947" y="445"/>
                    </a:cubicBezTo>
                    <a:cubicBezTo>
                      <a:pt x="948" y="448"/>
                      <a:pt x="949" y="451"/>
                      <a:pt x="953" y="453"/>
                    </a:cubicBezTo>
                    <a:cubicBezTo>
                      <a:pt x="953" y="452"/>
                      <a:pt x="953" y="451"/>
                      <a:pt x="953" y="451"/>
                    </a:cubicBezTo>
                    <a:cubicBezTo>
                      <a:pt x="953" y="451"/>
                      <a:pt x="953" y="452"/>
                      <a:pt x="954" y="452"/>
                    </a:cubicBezTo>
                    <a:cubicBezTo>
                      <a:pt x="954" y="454"/>
                      <a:pt x="954" y="457"/>
                      <a:pt x="953" y="462"/>
                    </a:cubicBezTo>
                    <a:cubicBezTo>
                      <a:pt x="958" y="469"/>
                      <a:pt x="961" y="475"/>
                      <a:pt x="962" y="479"/>
                    </a:cubicBezTo>
                    <a:cubicBezTo>
                      <a:pt x="964" y="483"/>
                      <a:pt x="965" y="487"/>
                      <a:pt x="966" y="492"/>
                    </a:cubicBezTo>
                    <a:cubicBezTo>
                      <a:pt x="966" y="491"/>
                      <a:pt x="966" y="491"/>
                      <a:pt x="965" y="491"/>
                    </a:cubicBezTo>
                    <a:cubicBezTo>
                      <a:pt x="965" y="491"/>
                      <a:pt x="964" y="491"/>
                      <a:pt x="964" y="493"/>
                    </a:cubicBezTo>
                    <a:cubicBezTo>
                      <a:pt x="963" y="496"/>
                      <a:pt x="965" y="501"/>
                      <a:pt x="969" y="508"/>
                    </a:cubicBezTo>
                    <a:lnTo>
                      <a:pt x="969" y="513"/>
                    </a:lnTo>
                    <a:cubicBezTo>
                      <a:pt x="970" y="522"/>
                      <a:pt x="972" y="530"/>
                      <a:pt x="975" y="539"/>
                    </a:cubicBezTo>
                    <a:cubicBezTo>
                      <a:pt x="976" y="540"/>
                      <a:pt x="976" y="541"/>
                      <a:pt x="976" y="544"/>
                    </a:cubicBezTo>
                    <a:lnTo>
                      <a:pt x="976" y="544"/>
                    </a:lnTo>
                    <a:cubicBezTo>
                      <a:pt x="972" y="545"/>
                      <a:pt x="968" y="545"/>
                      <a:pt x="965" y="545"/>
                    </a:cubicBezTo>
                    <a:cubicBezTo>
                      <a:pt x="961" y="545"/>
                      <a:pt x="959" y="545"/>
                      <a:pt x="956" y="544"/>
                    </a:cubicBezTo>
                    <a:cubicBezTo>
                      <a:pt x="951" y="543"/>
                      <a:pt x="945" y="542"/>
                      <a:pt x="937" y="542"/>
                    </a:cubicBezTo>
                    <a:cubicBezTo>
                      <a:pt x="935" y="542"/>
                      <a:pt x="932" y="542"/>
                      <a:pt x="929" y="542"/>
                    </a:cubicBezTo>
                    <a:cubicBezTo>
                      <a:pt x="925" y="542"/>
                      <a:pt x="923" y="542"/>
                      <a:pt x="922" y="543"/>
                    </a:cubicBezTo>
                    <a:cubicBezTo>
                      <a:pt x="922" y="543"/>
                      <a:pt x="921" y="543"/>
                      <a:pt x="921" y="543"/>
                    </a:cubicBezTo>
                    <a:cubicBezTo>
                      <a:pt x="920" y="543"/>
                      <a:pt x="917" y="542"/>
                      <a:pt x="912" y="541"/>
                    </a:cubicBezTo>
                    <a:cubicBezTo>
                      <a:pt x="908" y="540"/>
                      <a:pt x="904" y="540"/>
                      <a:pt x="900" y="540"/>
                    </a:cubicBezTo>
                    <a:cubicBezTo>
                      <a:pt x="895" y="540"/>
                      <a:pt x="889" y="540"/>
                      <a:pt x="885" y="541"/>
                    </a:cubicBezTo>
                    <a:cubicBezTo>
                      <a:pt x="878" y="543"/>
                      <a:pt x="872" y="544"/>
                      <a:pt x="868" y="544"/>
                    </a:cubicBezTo>
                    <a:cubicBezTo>
                      <a:pt x="864" y="544"/>
                      <a:pt x="861" y="543"/>
                      <a:pt x="856" y="542"/>
                    </a:cubicBezTo>
                    <a:cubicBezTo>
                      <a:pt x="851" y="541"/>
                      <a:pt x="846" y="540"/>
                      <a:pt x="839" y="540"/>
                    </a:cubicBezTo>
                    <a:cubicBezTo>
                      <a:pt x="825" y="540"/>
                      <a:pt x="811" y="541"/>
                      <a:pt x="798" y="541"/>
                    </a:cubicBezTo>
                    <a:cubicBezTo>
                      <a:pt x="796" y="541"/>
                      <a:pt x="794" y="541"/>
                      <a:pt x="792" y="541"/>
                    </a:cubicBezTo>
                    <a:cubicBezTo>
                      <a:pt x="788" y="541"/>
                      <a:pt x="783" y="541"/>
                      <a:pt x="779" y="540"/>
                    </a:cubicBezTo>
                    <a:lnTo>
                      <a:pt x="779" y="540"/>
                    </a:lnTo>
                    <a:cubicBezTo>
                      <a:pt x="780" y="540"/>
                      <a:pt x="780" y="539"/>
                      <a:pt x="780" y="539"/>
                    </a:cubicBezTo>
                    <a:cubicBezTo>
                      <a:pt x="783" y="533"/>
                      <a:pt x="783" y="529"/>
                      <a:pt x="781" y="525"/>
                    </a:cubicBezTo>
                    <a:lnTo>
                      <a:pt x="781" y="525"/>
                    </a:lnTo>
                    <a:cubicBezTo>
                      <a:pt x="781" y="525"/>
                      <a:pt x="781" y="525"/>
                      <a:pt x="781" y="525"/>
                    </a:cubicBezTo>
                    <a:cubicBezTo>
                      <a:pt x="781" y="525"/>
                      <a:pt x="782" y="521"/>
                      <a:pt x="785" y="511"/>
                    </a:cubicBezTo>
                    <a:cubicBezTo>
                      <a:pt x="788" y="502"/>
                      <a:pt x="789" y="495"/>
                      <a:pt x="788" y="492"/>
                    </a:cubicBezTo>
                    <a:lnTo>
                      <a:pt x="788" y="492"/>
                    </a:lnTo>
                    <a:cubicBezTo>
                      <a:pt x="787" y="494"/>
                      <a:pt x="786" y="495"/>
                      <a:pt x="786" y="495"/>
                    </a:cubicBezTo>
                    <a:cubicBezTo>
                      <a:pt x="786" y="495"/>
                      <a:pt x="786" y="494"/>
                      <a:pt x="786" y="493"/>
                    </a:cubicBezTo>
                    <a:cubicBezTo>
                      <a:pt x="787" y="490"/>
                      <a:pt x="789" y="487"/>
                      <a:pt x="791" y="481"/>
                    </a:cubicBezTo>
                    <a:cubicBezTo>
                      <a:pt x="790" y="474"/>
                      <a:pt x="791" y="466"/>
                      <a:pt x="794" y="456"/>
                    </a:cubicBezTo>
                    <a:cubicBezTo>
                      <a:pt x="797" y="446"/>
                      <a:pt x="798" y="440"/>
                      <a:pt x="798" y="437"/>
                    </a:cubicBezTo>
                    <a:cubicBezTo>
                      <a:pt x="798" y="436"/>
                      <a:pt x="799" y="435"/>
                      <a:pt x="800" y="432"/>
                    </a:cubicBezTo>
                    <a:cubicBezTo>
                      <a:pt x="802" y="430"/>
                      <a:pt x="805" y="425"/>
                      <a:pt x="808" y="419"/>
                    </a:cubicBezTo>
                    <a:lnTo>
                      <a:pt x="812" y="416"/>
                    </a:lnTo>
                    <a:cubicBezTo>
                      <a:pt x="818" y="414"/>
                      <a:pt x="824" y="412"/>
                      <a:pt x="829" y="409"/>
                    </a:cubicBezTo>
                    <a:cubicBezTo>
                      <a:pt x="833" y="408"/>
                      <a:pt x="835" y="407"/>
                      <a:pt x="835" y="406"/>
                    </a:cubicBezTo>
                    <a:close/>
                    <a:moveTo>
                      <a:pt x="3663" y="406"/>
                    </a:moveTo>
                    <a:cubicBezTo>
                      <a:pt x="3665" y="408"/>
                      <a:pt x="3669" y="409"/>
                      <a:pt x="3676" y="409"/>
                    </a:cubicBezTo>
                    <a:lnTo>
                      <a:pt x="3697" y="409"/>
                    </a:lnTo>
                    <a:cubicBezTo>
                      <a:pt x="3696" y="410"/>
                      <a:pt x="3695" y="410"/>
                      <a:pt x="3694" y="411"/>
                    </a:cubicBezTo>
                    <a:lnTo>
                      <a:pt x="3694" y="411"/>
                    </a:lnTo>
                    <a:cubicBezTo>
                      <a:pt x="3697" y="410"/>
                      <a:pt x="3703" y="410"/>
                      <a:pt x="3712" y="409"/>
                    </a:cubicBezTo>
                    <a:cubicBezTo>
                      <a:pt x="3714" y="409"/>
                      <a:pt x="3716" y="409"/>
                      <a:pt x="3718" y="409"/>
                    </a:cubicBezTo>
                    <a:cubicBezTo>
                      <a:pt x="3721" y="410"/>
                      <a:pt x="3724" y="410"/>
                      <a:pt x="3727" y="411"/>
                    </a:cubicBezTo>
                    <a:cubicBezTo>
                      <a:pt x="3729" y="411"/>
                      <a:pt x="3733" y="412"/>
                      <a:pt x="3738" y="415"/>
                    </a:cubicBezTo>
                    <a:cubicBezTo>
                      <a:pt x="3739" y="416"/>
                      <a:pt x="3740" y="417"/>
                      <a:pt x="3740" y="418"/>
                    </a:cubicBezTo>
                    <a:lnTo>
                      <a:pt x="3740" y="418"/>
                    </a:lnTo>
                    <a:cubicBezTo>
                      <a:pt x="3740" y="418"/>
                      <a:pt x="3740" y="418"/>
                      <a:pt x="3740" y="418"/>
                    </a:cubicBezTo>
                    <a:cubicBezTo>
                      <a:pt x="3738" y="417"/>
                      <a:pt x="3737" y="417"/>
                      <a:pt x="3735" y="417"/>
                    </a:cubicBezTo>
                    <a:cubicBezTo>
                      <a:pt x="3731" y="417"/>
                      <a:pt x="3729" y="419"/>
                      <a:pt x="3728" y="424"/>
                    </a:cubicBezTo>
                    <a:cubicBezTo>
                      <a:pt x="3736" y="422"/>
                      <a:pt x="3740" y="420"/>
                      <a:pt x="3740" y="418"/>
                    </a:cubicBezTo>
                    <a:lnTo>
                      <a:pt x="3740" y="418"/>
                    </a:lnTo>
                    <a:cubicBezTo>
                      <a:pt x="3747" y="420"/>
                      <a:pt x="3750" y="421"/>
                      <a:pt x="3751" y="422"/>
                    </a:cubicBezTo>
                    <a:cubicBezTo>
                      <a:pt x="3748" y="421"/>
                      <a:pt x="3747" y="420"/>
                      <a:pt x="3746" y="420"/>
                    </a:cubicBezTo>
                    <a:cubicBezTo>
                      <a:pt x="3745" y="420"/>
                      <a:pt x="3745" y="420"/>
                      <a:pt x="3745" y="421"/>
                    </a:cubicBezTo>
                    <a:cubicBezTo>
                      <a:pt x="3745" y="422"/>
                      <a:pt x="3751" y="425"/>
                      <a:pt x="3763" y="430"/>
                    </a:cubicBezTo>
                    <a:cubicBezTo>
                      <a:pt x="3763" y="430"/>
                      <a:pt x="3765" y="433"/>
                      <a:pt x="3769" y="438"/>
                    </a:cubicBezTo>
                    <a:cubicBezTo>
                      <a:pt x="3773" y="442"/>
                      <a:pt x="3775" y="445"/>
                      <a:pt x="3775" y="445"/>
                    </a:cubicBezTo>
                    <a:cubicBezTo>
                      <a:pt x="3776" y="448"/>
                      <a:pt x="3778" y="451"/>
                      <a:pt x="3781" y="453"/>
                    </a:cubicBezTo>
                    <a:cubicBezTo>
                      <a:pt x="3781" y="452"/>
                      <a:pt x="3781" y="451"/>
                      <a:pt x="3781" y="451"/>
                    </a:cubicBezTo>
                    <a:cubicBezTo>
                      <a:pt x="3781" y="451"/>
                      <a:pt x="3781" y="452"/>
                      <a:pt x="3782" y="452"/>
                    </a:cubicBezTo>
                    <a:cubicBezTo>
                      <a:pt x="3782" y="454"/>
                      <a:pt x="3782" y="457"/>
                      <a:pt x="3781" y="462"/>
                    </a:cubicBezTo>
                    <a:cubicBezTo>
                      <a:pt x="3786" y="469"/>
                      <a:pt x="3789" y="475"/>
                      <a:pt x="3790" y="479"/>
                    </a:cubicBezTo>
                    <a:cubicBezTo>
                      <a:pt x="3792" y="483"/>
                      <a:pt x="3793" y="487"/>
                      <a:pt x="3794" y="492"/>
                    </a:cubicBezTo>
                    <a:cubicBezTo>
                      <a:pt x="3794" y="491"/>
                      <a:pt x="3794" y="491"/>
                      <a:pt x="3793" y="491"/>
                    </a:cubicBezTo>
                    <a:cubicBezTo>
                      <a:pt x="3793" y="491"/>
                      <a:pt x="3792" y="491"/>
                      <a:pt x="3792" y="493"/>
                    </a:cubicBezTo>
                    <a:cubicBezTo>
                      <a:pt x="3791" y="496"/>
                      <a:pt x="3793" y="501"/>
                      <a:pt x="3797" y="508"/>
                    </a:cubicBezTo>
                    <a:lnTo>
                      <a:pt x="3797" y="513"/>
                    </a:lnTo>
                    <a:cubicBezTo>
                      <a:pt x="3798" y="522"/>
                      <a:pt x="3800" y="530"/>
                      <a:pt x="3804" y="539"/>
                    </a:cubicBezTo>
                    <a:cubicBezTo>
                      <a:pt x="3804" y="540"/>
                      <a:pt x="3804" y="541"/>
                      <a:pt x="3804" y="544"/>
                    </a:cubicBezTo>
                    <a:lnTo>
                      <a:pt x="3804" y="544"/>
                    </a:lnTo>
                    <a:cubicBezTo>
                      <a:pt x="3800" y="545"/>
                      <a:pt x="3796" y="545"/>
                      <a:pt x="3793" y="545"/>
                    </a:cubicBezTo>
                    <a:cubicBezTo>
                      <a:pt x="3790" y="545"/>
                      <a:pt x="3787" y="545"/>
                      <a:pt x="3784" y="544"/>
                    </a:cubicBezTo>
                    <a:cubicBezTo>
                      <a:pt x="3779" y="543"/>
                      <a:pt x="3773" y="542"/>
                      <a:pt x="3765" y="542"/>
                    </a:cubicBezTo>
                    <a:cubicBezTo>
                      <a:pt x="3763" y="542"/>
                      <a:pt x="3760" y="542"/>
                      <a:pt x="3757" y="542"/>
                    </a:cubicBezTo>
                    <a:cubicBezTo>
                      <a:pt x="3753" y="542"/>
                      <a:pt x="3751" y="542"/>
                      <a:pt x="3750" y="543"/>
                    </a:cubicBezTo>
                    <a:cubicBezTo>
                      <a:pt x="3750" y="543"/>
                      <a:pt x="3750" y="543"/>
                      <a:pt x="3749" y="543"/>
                    </a:cubicBezTo>
                    <a:cubicBezTo>
                      <a:pt x="3748" y="543"/>
                      <a:pt x="3745" y="542"/>
                      <a:pt x="3740" y="541"/>
                    </a:cubicBezTo>
                    <a:cubicBezTo>
                      <a:pt x="3736" y="540"/>
                      <a:pt x="3732" y="540"/>
                      <a:pt x="3729" y="540"/>
                    </a:cubicBezTo>
                    <a:cubicBezTo>
                      <a:pt x="3723" y="540"/>
                      <a:pt x="3718" y="540"/>
                      <a:pt x="3713" y="541"/>
                    </a:cubicBezTo>
                    <a:cubicBezTo>
                      <a:pt x="3706" y="543"/>
                      <a:pt x="3700" y="544"/>
                      <a:pt x="3696" y="544"/>
                    </a:cubicBezTo>
                    <a:cubicBezTo>
                      <a:pt x="3693" y="544"/>
                      <a:pt x="3689" y="543"/>
                      <a:pt x="3684" y="542"/>
                    </a:cubicBezTo>
                    <a:cubicBezTo>
                      <a:pt x="3679" y="541"/>
                      <a:pt x="3674" y="540"/>
                      <a:pt x="3667" y="540"/>
                    </a:cubicBezTo>
                    <a:cubicBezTo>
                      <a:pt x="3653" y="540"/>
                      <a:pt x="3639" y="541"/>
                      <a:pt x="3626" y="541"/>
                    </a:cubicBezTo>
                    <a:cubicBezTo>
                      <a:pt x="3624" y="541"/>
                      <a:pt x="3622" y="541"/>
                      <a:pt x="3621" y="541"/>
                    </a:cubicBezTo>
                    <a:cubicBezTo>
                      <a:pt x="3616" y="541"/>
                      <a:pt x="3611" y="541"/>
                      <a:pt x="3607" y="540"/>
                    </a:cubicBezTo>
                    <a:lnTo>
                      <a:pt x="3607" y="540"/>
                    </a:lnTo>
                    <a:cubicBezTo>
                      <a:pt x="3608" y="540"/>
                      <a:pt x="3608" y="539"/>
                      <a:pt x="3608" y="539"/>
                    </a:cubicBezTo>
                    <a:cubicBezTo>
                      <a:pt x="3611" y="533"/>
                      <a:pt x="3611" y="529"/>
                      <a:pt x="3609" y="525"/>
                    </a:cubicBezTo>
                    <a:lnTo>
                      <a:pt x="3609" y="525"/>
                    </a:lnTo>
                    <a:cubicBezTo>
                      <a:pt x="3609" y="525"/>
                      <a:pt x="3609" y="525"/>
                      <a:pt x="3609" y="525"/>
                    </a:cubicBezTo>
                    <a:cubicBezTo>
                      <a:pt x="3609" y="525"/>
                      <a:pt x="3610" y="521"/>
                      <a:pt x="3613" y="511"/>
                    </a:cubicBezTo>
                    <a:cubicBezTo>
                      <a:pt x="3616" y="502"/>
                      <a:pt x="3617" y="495"/>
                      <a:pt x="3616" y="492"/>
                    </a:cubicBezTo>
                    <a:lnTo>
                      <a:pt x="3616" y="492"/>
                    </a:lnTo>
                    <a:cubicBezTo>
                      <a:pt x="3615" y="494"/>
                      <a:pt x="3614" y="495"/>
                      <a:pt x="3614" y="495"/>
                    </a:cubicBezTo>
                    <a:cubicBezTo>
                      <a:pt x="3614" y="495"/>
                      <a:pt x="3614" y="494"/>
                      <a:pt x="3615" y="493"/>
                    </a:cubicBezTo>
                    <a:cubicBezTo>
                      <a:pt x="3616" y="490"/>
                      <a:pt x="3617" y="487"/>
                      <a:pt x="3619" y="481"/>
                    </a:cubicBezTo>
                    <a:cubicBezTo>
                      <a:pt x="3618" y="474"/>
                      <a:pt x="3619" y="466"/>
                      <a:pt x="3622" y="456"/>
                    </a:cubicBezTo>
                    <a:cubicBezTo>
                      <a:pt x="3625" y="446"/>
                      <a:pt x="3627" y="440"/>
                      <a:pt x="3626" y="437"/>
                    </a:cubicBezTo>
                    <a:cubicBezTo>
                      <a:pt x="3626" y="436"/>
                      <a:pt x="3627" y="435"/>
                      <a:pt x="3628" y="432"/>
                    </a:cubicBezTo>
                    <a:cubicBezTo>
                      <a:pt x="3630" y="430"/>
                      <a:pt x="3633" y="425"/>
                      <a:pt x="3637" y="419"/>
                    </a:cubicBezTo>
                    <a:lnTo>
                      <a:pt x="3640" y="416"/>
                    </a:lnTo>
                    <a:cubicBezTo>
                      <a:pt x="3646" y="414"/>
                      <a:pt x="3652" y="412"/>
                      <a:pt x="3657" y="409"/>
                    </a:cubicBezTo>
                    <a:cubicBezTo>
                      <a:pt x="3661" y="408"/>
                      <a:pt x="3663" y="407"/>
                      <a:pt x="3663" y="406"/>
                    </a:cubicBezTo>
                    <a:close/>
                    <a:moveTo>
                      <a:pt x="6310" y="406"/>
                    </a:moveTo>
                    <a:lnTo>
                      <a:pt x="6310" y="406"/>
                    </a:lnTo>
                    <a:cubicBezTo>
                      <a:pt x="6311" y="408"/>
                      <a:pt x="6315" y="409"/>
                      <a:pt x="6322" y="409"/>
                    </a:cubicBezTo>
                    <a:lnTo>
                      <a:pt x="6343" y="409"/>
                    </a:lnTo>
                    <a:cubicBezTo>
                      <a:pt x="6342" y="410"/>
                      <a:pt x="6341" y="410"/>
                      <a:pt x="6341" y="411"/>
                    </a:cubicBezTo>
                    <a:lnTo>
                      <a:pt x="6341" y="411"/>
                    </a:lnTo>
                    <a:cubicBezTo>
                      <a:pt x="6344" y="410"/>
                      <a:pt x="6349" y="410"/>
                      <a:pt x="6358" y="409"/>
                    </a:cubicBezTo>
                    <a:cubicBezTo>
                      <a:pt x="6360" y="409"/>
                      <a:pt x="6362" y="409"/>
                      <a:pt x="6365" y="409"/>
                    </a:cubicBezTo>
                    <a:cubicBezTo>
                      <a:pt x="6368" y="410"/>
                      <a:pt x="6370" y="410"/>
                      <a:pt x="6373" y="411"/>
                    </a:cubicBezTo>
                    <a:cubicBezTo>
                      <a:pt x="6376" y="411"/>
                      <a:pt x="6379" y="412"/>
                      <a:pt x="6384" y="415"/>
                    </a:cubicBezTo>
                    <a:cubicBezTo>
                      <a:pt x="6386" y="416"/>
                      <a:pt x="6387" y="417"/>
                      <a:pt x="6387" y="418"/>
                    </a:cubicBezTo>
                    <a:lnTo>
                      <a:pt x="6387" y="418"/>
                    </a:lnTo>
                    <a:cubicBezTo>
                      <a:pt x="6386" y="418"/>
                      <a:pt x="6386" y="418"/>
                      <a:pt x="6386" y="418"/>
                    </a:cubicBezTo>
                    <a:cubicBezTo>
                      <a:pt x="6385" y="417"/>
                      <a:pt x="6383" y="417"/>
                      <a:pt x="6382" y="417"/>
                    </a:cubicBezTo>
                    <a:cubicBezTo>
                      <a:pt x="6378" y="417"/>
                      <a:pt x="6375" y="419"/>
                      <a:pt x="6374" y="424"/>
                    </a:cubicBezTo>
                    <a:cubicBezTo>
                      <a:pt x="6382" y="422"/>
                      <a:pt x="6386" y="420"/>
                      <a:pt x="6387" y="418"/>
                    </a:cubicBezTo>
                    <a:lnTo>
                      <a:pt x="6387" y="418"/>
                    </a:lnTo>
                    <a:cubicBezTo>
                      <a:pt x="6393" y="420"/>
                      <a:pt x="6397" y="421"/>
                      <a:pt x="6398" y="422"/>
                    </a:cubicBezTo>
                    <a:cubicBezTo>
                      <a:pt x="6395" y="421"/>
                      <a:pt x="6393" y="420"/>
                      <a:pt x="6392" y="420"/>
                    </a:cubicBezTo>
                    <a:cubicBezTo>
                      <a:pt x="6391" y="420"/>
                      <a:pt x="6391" y="420"/>
                      <a:pt x="6391" y="421"/>
                    </a:cubicBezTo>
                    <a:cubicBezTo>
                      <a:pt x="6391" y="422"/>
                      <a:pt x="6397" y="425"/>
                      <a:pt x="6409" y="430"/>
                    </a:cubicBezTo>
                    <a:cubicBezTo>
                      <a:pt x="6410" y="430"/>
                      <a:pt x="6412" y="433"/>
                      <a:pt x="6416" y="438"/>
                    </a:cubicBezTo>
                    <a:cubicBezTo>
                      <a:pt x="6420" y="442"/>
                      <a:pt x="6421" y="445"/>
                      <a:pt x="6421" y="445"/>
                    </a:cubicBezTo>
                    <a:cubicBezTo>
                      <a:pt x="6422" y="448"/>
                      <a:pt x="6424" y="451"/>
                      <a:pt x="6427" y="453"/>
                    </a:cubicBezTo>
                    <a:cubicBezTo>
                      <a:pt x="6427" y="452"/>
                      <a:pt x="6427" y="451"/>
                      <a:pt x="6428" y="451"/>
                    </a:cubicBezTo>
                    <a:cubicBezTo>
                      <a:pt x="6428" y="451"/>
                      <a:pt x="6428" y="452"/>
                      <a:pt x="6428" y="452"/>
                    </a:cubicBezTo>
                    <a:cubicBezTo>
                      <a:pt x="6429" y="454"/>
                      <a:pt x="6429" y="457"/>
                      <a:pt x="6428" y="462"/>
                    </a:cubicBezTo>
                    <a:cubicBezTo>
                      <a:pt x="6433" y="469"/>
                      <a:pt x="6436" y="475"/>
                      <a:pt x="6437" y="479"/>
                    </a:cubicBezTo>
                    <a:cubicBezTo>
                      <a:pt x="6438" y="483"/>
                      <a:pt x="6439" y="487"/>
                      <a:pt x="6441" y="492"/>
                    </a:cubicBezTo>
                    <a:cubicBezTo>
                      <a:pt x="6441" y="491"/>
                      <a:pt x="6440" y="491"/>
                      <a:pt x="6440" y="491"/>
                    </a:cubicBezTo>
                    <a:cubicBezTo>
                      <a:pt x="6439" y="491"/>
                      <a:pt x="6439" y="491"/>
                      <a:pt x="6438" y="493"/>
                    </a:cubicBezTo>
                    <a:cubicBezTo>
                      <a:pt x="6437" y="496"/>
                      <a:pt x="6439" y="501"/>
                      <a:pt x="6444" y="508"/>
                    </a:cubicBezTo>
                    <a:lnTo>
                      <a:pt x="6444" y="513"/>
                    </a:lnTo>
                    <a:cubicBezTo>
                      <a:pt x="6445" y="522"/>
                      <a:pt x="6447" y="530"/>
                      <a:pt x="6450" y="539"/>
                    </a:cubicBezTo>
                    <a:cubicBezTo>
                      <a:pt x="6450" y="540"/>
                      <a:pt x="6451" y="541"/>
                      <a:pt x="6451" y="544"/>
                    </a:cubicBezTo>
                    <a:lnTo>
                      <a:pt x="6451" y="544"/>
                    </a:lnTo>
                    <a:cubicBezTo>
                      <a:pt x="6446" y="545"/>
                      <a:pt x="6443" y="545"/>
                      <a:pt x="6439" y="545"/>
                    </a:cubicBezTo>
                    <a:cubicBezTo>
                      <a:pt x="6436" y="545"/>
                      <a:pt x="6433" y="545"/>
                      <a:pt x="6431" y="544"/>
                    </a:cubicBezTo>
                    <a:cubicBezTo>
                      <a:pt x="6426" y="543"/>
                      <a:pt x="6419" y="542"/>
                      <a:pt x="6412" y="542"/>
                    </a:cubicBezTo>
                    <a:cubicBezTo>
                      <a:pt x="6409" y="542"/>
                      <a:pt x="6406" y="542"/>
                      <a:pt x="6403" y="542"/>
                    </a:cubicBezTo>
                    <a:cubicBezTo>
                      <a:pt x="6400" y="542"/>
                      <a:pt x="6398" y="542"/>
                      <a:pt x="6396" y="543"/>
                    </a:cubicBezTo>
                    <a:cubicBezTo>
                      <a:pt x="6396" y="543"/>
                      <a:pt x="6396" y="543"/>
                      <a:pt x="6396" y="543"/>
                    </a:cubicBezTo>
                    <a:cubicBezTo>
                      <a:pt x="6394" y="543"/>
                      <a:pt x="6391" y="542"/>
                      <a:pt x="6387" y="541"/>
                    </a:cubicBezTo>
                    <a:cubicBezTo>
                      <a:pt x="6383" y="540"/>
                      <a:pt x="6379" y="540"/>
                      <a:pt x="6375" y="540"/>
                    </a:cubicBezTo>
                    <a:cubicBezTo>
                      <a:pt x="6369" y="540"/>
                      <a:pt x="6364" y="540"/>
                      <a:pt x="6360" y="541"/>
                    </a:cubicBezTo>
                    <a:cubicBezTo>
                      <a:pt x="6353" y="543"/>
                      <a:pt x="6347" y="544"/>
                      <a:pt x="6342" y="544"/>
                    </a:cubicBezTo>
                    <a:cubicBezTo>
                      <a:pt x="6339" y="544"/>
                      <a:pt x="6335" y="543"/>
                      <a:pt x="6331" y="542"/>
                    </a:cubicBezTo>
                    <a:cubicBezTo>
                      <a:pt x="6326" y="541"/>
                      <a:pt x="6320" y="540"/>
                      <a:pt x="6313" y="540"/>
                    </a:cubicBezTo>
                    <a:cubicBezTo>
                      <a:pt x="6299" y="540"/>
                      <a:pt x="6286" y="541"/>
                      <a:pt x="6273" y="541"/>
                    </a:cubicBezTo>
                    <a:cubicBezTo>
                      <a:pt x="6271" y="541"/>
                      <a:pt x="6269" y="541"/>
                      <a:pt x="6267" y="541"/>
                    </a:cubicBezTo>
                    <a:cubicBezTo>
                      <a:pt x="6262" y="541"/>
                      <a:pt x="6258" y="541"/>
                      <a:pt x="6254" y="540"/>
                    </a:cubicBezTo>
                    <a:lnTo>
                      <a:pt x="6254" y="540"/>
                    </a:lnTo>
                    <a:cubicBezTo>
                      <a:pt x="6254" y="540"/>
                      <a:pt x="6255" y="539"/>
                      <a:pt x="6255" y="539"/>
                    </a:cubicBezTo>
                    <a:cubicBezTo>
                      <a:pt x="6257" y="533"/>
                      <a:pt x="6258" y="529"/>
                      <a:pt x="6256" y="525"/>
                    </a:cubicBezTo>
                    <a:lnTo>
                      <a:pt x="6256" y="525"/>
                    </a:lnTo>
                    <a:cubicBezTo>
                      <a:pt x="6256" y="525"/>
                      <a:pt x="6256" y="525"/>
                      <a:pt x="6256" y="525"/>
                    </a:cubicBezTo>
                    <a:cubicBezTo>
                      <a:pt x="6255" y="525"/>
                      <a:pt x="6257" y="521"/>
                      <a:pt x="6260" y="511"/>
                    </a:cubicBezTo>
                    <a:cubicBezTo>
                      <a:pt x="6263" y="502"/>
                      <a:pt x="6263" y="495"/>
                      <a:pt x="6262" y="492"/>
                    </a:cubicBezTo>
                    <a:lnTo>
                      <a:pt x="6262" y="492"/>
                    </a:lnTo>
                    <a:cubicBezTo>
                      <a:pt x="6261" y="494"/>
                      <a:pt x="6261" y="495"/>
                      <a:pt x="6261" y="495"/>
                    </a:cubicBezTo>
                    <a:cubicBezTo>
                      <a:pt x="6260" y="495"/>
                      <a:pt x="6261" y="494"/>
                      <a:pt x="6261" y="493"/>
                    </a:cubicBezTo>
                    <a:cubicBezTo>
                      <a:pt x="6262" y="490"/>
                      <a:pt x="6263" y="487"/>
                      <a:pt x="6265" y="481"/>
                    </a:cubicBezTo>
                    <a:cubicBezTo>
                      <a:pt x="6264" y="474"/>
                      <a:pt x="6266" y="466"/>
                      <a:pt x="6269" y="456"/>
                    </a:cubicBezTo>
                    <a:cubicBezTo>
                      <a:pt x="6272" y="446"/>
                      <a:pt x="6273" y="440"/>
                      <a:pt x="6272" y="437"/>
                    </a:cubicBezTo>
                    <a:cubicBezTo>
                      <a:pt x="6272" y="436"/>
                      <a:pt x="6273" y="435"/>
                      <a:pt x="6275" y="432"/>
                    </a:cubicBezTo>
                    <a:cubicBezTo>
                      <a:pt x="6277" y="430"/>
                      <a:pt x="6279" y="425"/>
                      <a:pt x="6283" y="419"/>
                    </a:cubicBezTo>
                    <a:lnTo>
                      <a:pt x="6286" y="416"/>
                    </a:lnTo>
                    <a:cubicBezTo>
                      <a:pt x="6293" y="414"/>
                      <a:pt x="6298" y="412"/>
                      <a:pt x="6303" y="409"/>
                    </a:cubicBezTo>
                    <a:cubicBezTo>
                      <a:pt x="6307" y="408"/>
                      <a:pt x="6309" y="407"/>
                      <a:pt x="6310" y="406"/>
                    </a:cubicBezTo>
                    <a:close/>
                    <a:moveTo>
                      <a:pt x="6099" y="519"/>
                    </a:moveTo>
                    <a:cubicBezTo>
                      <a:pt x="6098" y="523"/>
                      <a:pt x="6097" y="526"/>
                      <a:pt x="6096" y="530"/>
                    </a:cubicBezTo>
                    <a:cubicBezTo>
                      <a:pt x="6095" y="533"/>
                      <a:pt x="6094" y="538"/>
                      <a:pt x="6093" y="543"/>
                    </a:cubicBezTo>
                    <a:cubicBezTo>
                      <a:pt x="6092" y="546"/>
                      <a:pt x="6091" y="548"/>
                      <a:pt x="6091" y="550"/>
                    </a:cubicBezTo>
                    <a:cubicBezTo>
                      <a:pt x="6091" y="551"/>
                      <a:pt x="6090" y="553"/>
                      <a:pt x="6088" y="557"/>
                    </a:cubicBezTo>
                    <a:lnTo>
                      <a:pt x="6088" y="557"/>
                    </a:lnTo>
                    <a:cubicBezTo>
                      <a:pt x="6090" y="545"/>
                      <a:pt x="6093" y="533"/>
                      <a:pt x="6099" y="519"/>
                    </a:cubicBezTo>
                    <a:lnTo>
                      <a:pt x="6099" y="519"/>
                    </a:lnTo>
                    <a:cubicBezTo>
                      <a:pt x="6099" y="519"/>
                      <a:pt x="6099" y="519"/>
                      <a:pt x="6099" y="519"/>
                    </a:cubicBezTo>
                    <a:cubicBezTo>
                      <a:pt x="6099" y="519"/>
                      <a:pt x="6099" y="519"/>
                      <a:pt x="6099" y="519"/>
                    </a:cubicBezTo>
                    <a:close/>
                    <a:moveTo>
                      <a:pt x="6173" y="547"/>
                    </a:moveTo>
                    <a:cubicBezTo>
                      <a:pt x="6173" y="552"/>
                      <a:pt x="6172" y="557"/>
                      <a:pt x="6171" y="562"/>
                    </a:cubicBezTo>
                    <a:cubicBezTo>
                      <a:pt x="6171" y="557"/>
                      <a:pt x="6171" y="554"/>
                      <a:pt x="6170" y="554"/>
                    </a:cubicBezTo>
                    <a:cubicBezTo>
                      <a:pt x="6170" y="553"/>
                      <a:pt x="6170" y="553"/>
                      <a:pt x="6170" y="553"/>
                    </a:cubicBezTo>
                    <a:cubicBezTo>
                      <a:pt x="6170" y="553"/>
                      <a:pt x="6170" y="553"/>
                      <a:pt x="6170" y="553"/>
                    </a:cubicBezTo>
                    <a:lnTo>
                      <a:pt x="6170" y="553"/>
                    </a:lnTo>
                    <a:cubicBezTo>
                      <a:pt x="6171" y="551"/>
                      <a:pt x="6173" y="549"/>
                      <a:pt x="6173" y="547"/>
                    </a:cubicBezTo>
                    <a:close/>
                    <a:moveTo>
                      <a:pt x="3527" y="547"/>
                    </a:moveTo>
                    <a:cubicBezTo>
                      <a:pt x="3526" y="552"/>
                      <a:pt x="3525" y="557"/>
                      <a:pt x="3525" y="562"/>
                    </a:cubicBezTo>
                    <a:lnTo>
                      <a:pt x="3525" y="562"/>
                    </a:lnTo>
                    <a:cubicBezTo>
                      <a:pt x="3524" y="557"/>
                      <a:pt x="3524" y="554"/>
                      <a:pt x="3524" y="554"/>
                    </a:cubicBezTo>
                    <a:cubicBezTo>
                      <a:pt x="3524" y="553"/>
                      <a:pt x="3524" y="553"/>
                      <a:pt x="3523" y="553"/>
                    </a:cubicBezTo>
                    <a:cubicBezTo>
                      <a:pt x="3523" y="553"/>
                      <a:pt x="3523" y="553"/>
                      <a:pt x="3523" y="553"/>
                    </a:cubicBezTo>
                    <a:lnTo>
                      <a:pt x="3523" y="553"/>
                    </a:lnTo>
                    <a:cubicBezTo>
                      <a:pt x="3525" y="551"/>
                      <a:pt x="3526" y="549"/>
                      <a:pt x="3527" y="547"/>
                    </a:cubicBezTo>
                    <a:close/>
                    <a:moveTo>
                      <a:pt x="699" y="547"/>
                    </a:moveTo>
                    <a:cubicBezTo>
                      <a:pt x="698" y="552"/>
                      <a:pt x="697" y="557"/>
                      <a:pt x="696" y="562"/>
                    </a:cubicBezTo>
                    <a:lnTo>
                      <a:pt x="696" y="562"/>
                    </a:lnTo>
                    <a:cubicBezTo>
                      <a:pt x="696" y="557"/>
                      <a:pt x="696" y="554"/>
                      <a:pt x="696" y="554"/>
                    </a:cubicBezTo>
                    <a:cubicBezTo>
                      <a:pt x="696" y="553"/>
                      <a:pt x="696" y="553"/>
                      <a:pt x="695" y="553"/>
                    </a:cubicBezTo>
                    <a:cubicBezTo>
                      <a:pt x="695" y="553"/>
                      <a:pt x="695" y="553"/>
                      <a:pt x="695" y="553"/>
                    </a:cubicBezTo>
                    <a:lnTo>
                      <a:pt x="695" y="553"/>
                    </a:lnTo>
                    <a:cubicBezTo>
                      <a:pt x="697" y="551"/>
                      <a:pt x="698" y="549"/>
                      <a:pt x="699" y="547"/>
                    </a:cubicBezTo>
                    <a:close/>
                    <a:moveTo>
                      <a:pt x="6888" y="536"/>
                    </a:moveTo>
                    <a:cubicBezTo>
                      <a:pt x="6888" y="539"/>
                      <a:pt x="6888" y="542"/>
                      <a:pt x="6888" y="547"/>
                    </a:cubicBezTo>
                    <a:lnTo>
                      <a:pt x="6888" y="547"/>
                    </a:lnTo>
                    <a:cubicBezTo>
                      <a:pt x="6888" y="547"/>
                      <a:pt x="6886" y="548"/>
                      <a:pt x="6884" y="550"/>
                    </a:cubicBezTo>
                    <a:cubicBezTo>
                      <a:pt x="6880" y="553"/>
                      <a:pt x="6879" y="556"/>
                      <a:pt x="6879" y="560"/>
                    </a:cubicBezTo>
                    <a:cubicBezTo>
                      <a:pt x="6876" y="561"/>
                      <a:pt x="6872" y="566"/>
                      <a:pt x="6866" y="575"/>
                    </a:cubicBezTo>
                    <a:lnTo>
                      <a:pt x="6866" y="575"/>
                    </a:lnTo>
                    <a:cubicBezTo>
                      <a:pt x="6865" y="574"/>
                      <a:pt x="6865" y="573"/>
                      <a:pt x="6865" y="573"/>
                    </a:cubicBezTo>
                    <a:cubicBezTo>
                      <a:pt x="6865" y="573"/>
                      <a:pt x="6865" y="573"/>
                      <a:pt x="6865" y="573"/>
                    </a:cubicBezTo>
                    <a:cubicBezTo>
                      <a:pt x="6865" y="573"/>
                      <a:pt x="6865" y="573"/>
                      <a:pt x="6865" y="573"/>
                    </a:cubicBezTo>
                    <a:cubicBezTo>
                      <a:pt x="6864" y="573"/>
                      <a:pt x="6864" y="571"/>
                      <a:pt x="6864" y="568"/>
                    </a:cubicBezTo>
                    <a:cubicBezTo>
                      <a:pt x="6866" y="566"/>
                      <a:pt x="6868" y="562"/>
                      <a:pt x="6871" y="556"/>
                    </a:cubicBezTo>
                    <a:cubicBezTo>
                      <a:pt x="6872" y="552"/>
                      <a:pt x="6874" y="550"/>
                      <a:pt x="6874" y="550"/>
                    </a:cubicBezTo>
                    <a:lnTo>
                      <a:pt x="6874" y="550"/>
                    </a:lnTo>
                    <a:cubicBezTo>
                      <a:pt x="6874" y="550"/>
                      <a:pt x="6874" y="551"/>
                      <a:pt x="6874" y="553"/>
                    </a:cubicBezTo>
                    <a:cubicBezTo>
                      <a:pt x="6879" y="553"/>
                      <a:pt x="6881" y="551"/>
                      <a:pt x="6881" y="549"/>
                    </a:cubicBezTo>
                    <a:cubicBezTo>
                      <a:pt x="6882" y="547"/>
                      <a:pt x="6883" y="546"/>
                      <a:pt x="6885" y="546"/>
                    </a:cubicBezTo>
                    <a:cubicBezTo>
                      <a:pt x="6885" y="546"/>
                      <a:pt x="6886" y="546"/>
                      <a:pt x="6886" y="546"/>
                    </a:cubicBezTo>
                    <a:cubicBezTo>
                      <a:pt x="6887" y="542"/>
                      <a:pt x="6887" y="539"/>
                      <a:pt x="6888" y="536"/>
                    </a:cubicBezTo>
                    <a:close/>
                    <a:moveTo>
                      <a:pt x="2910" y="582"/>
                    </a:moveTo>
                    <a:lnTo>
                      <a:pt x="2910" y="582"/>
                    </a:lnTo>
                    <a:cubicBezTo>
                      <a:pt x="2910" y="583"/>
                      <a:pt x="2911" y="584"/>
                      <a:pt x="2911" y="584"/>
                    </a:cubicBezTo>
                    <a:lnTo>
                      <a:pt x="2911" y="584"/>
                    </a:lnTo>
                    <a:cubicBezTo>
                      <a:pt x="2911" y="584"/>
                      <a:pt x="2910" y="583"/>
                      <a:pt x="2910" y="582"/>
                    </a:cubicBezTo>
                    <a:close/>
                    <a:moveTo>
                      <a:pt x="5364" y="582"/>
                    </a:moveTo>
                    <a:lnTo>
                      <a:pt x="5364" y="582"/>
                    </a:lnTo>
                    <a:cubicBezTo>
                      <a:pt x="5364" y="583"/>
                      <a:pt x="5365" y="584"/>
                      <a:pt x="5366" y="584"/>
                    </a:cubicBezTo>
                    <a:lnTo>
                      <a:pt x="5366" y="584"/>
                    </a:lnTo>
                    <a:cubicBezTo>
                      <a:pt x="5365" y="584"/>
                      <a:pt x="5365" y="583"/>
                      <a:pt x="5364" y="582"/>
                    </a:cubicBezTo>
                    <a:close/>
                    <a:moveTo>
                      <a:pt x="6170" y="580"/>
                    </a:moveTo>
                    <a:cubicBezTo>
                      <a:pt x="6169" y="582"/>
                      <a:pt x="6169" y="584"/>
                      <a:pt x="6169" y="586"/>
                    </a:cubicBezTo>
                    <a:cubicBezTo>
                      <a:pt x="6169" y="587"/>
                      <a:pt x="6169" y="587"/>
                      <a:pt x="6169" y="587"/>
                    </a:cubicBezTo>
                    <a:lnTo>
                      <a:pt x="6169" y="587"/>
                    </a:lnTo>
                    <a:cubicBezTo>
                      <a:pt x="6169" y="586"/>
                      <a:pt x="6168" y="584"/>
                      <a:pt x="6169" y="583"/>
                    </a:cubicBezTo>
                    <a:cubicBezTo>
                      <a:pt x="6169" y="583"/>
                      <a:pt x="6169" y="581"/>
                      <a:pt x="6170" y="580"/>
                    </a:cubicBezTo>
                    <a:close/>
                    <a:moveTo>
                      <a:pt x="695" y="580"/>
                    </a:moveTo>
                    <a:cubicBezTo>
                      <a:pt x="695" y="582"/>
                      <a:pt x="695" y="584"/>
                      <a:pt x="695" y="586"/>
                    </a:cubicBezTo>
                    <a:cubicBezTo>
                      <a:pt x="695" y="587"/>
                      <a:pt x="695" y="587"/>
                      <a:pt x="695" y="587"/>
                    </a:cubicBezTo>
                    <a:lnTo>
                      <a:pt x="695" y="587"/>
                    </a:lnTo>
                    <a:cubicBezTo>
                      <a:pt x="694" y="586"/>
                      <a:pt x="694" y="584"/>
                      <a:pt x="694" y="583"/>
                    </a:cubicBezTo>
                    <a:cubicBezTo>
                      <a:pt x="694" y="583"/>
                      <a:pt x="695" y="581"/>
                      <a:pt x="695" y="580"/>
                    </a:cubicBezTo>
                    <a:close/>
                    <a:moveTo>
                      <a:pt x="3523" y="580"/>
                    </a:moveTo>
                    <a:cubicBezTo>
                      <a:pt x="3523" y="582"/>
                      <a:pt x="3523" y="584"/>
                      <a:pt x="3523" y="586"/>
                    </a:cubicBezTo>
                    <a:cubicBezTo>
                      <a:pt x="3523" y="587"/>
                      <a:pt x="3523" y="587"/>
                      <a:pt x="3523" y="587"/>
                    </a:cubicBezTo>
                    <a:lnTo>
                      <a:pt x="3523" y="587"/>
                    </a:lnTo>
                    <a:cubicBezTo>
                      <a:pt x="3522" y="586"/>
                      <a:pt x="3522" y="584"/>
                      <a:pt x="3522" y="583"/>
                    </a:cubicBezTo>
                    <a:cubicBezTo>
                      <a:pt x="3522" y="583"/>
                      <a:pt x="3523" y="581"/>
                      <a:pt x="3523" y="580"/>
                    </a:cubicBezTo>
                    <a:close/>
                    <a:moveTo>
                      <a:pt x="6765" y="590"/>
                    </a:moveTo>
                    <a:cubicBezTo>
                      <a:pt x="6765" y="590"/>
                      <a:pt x="6764" y="590"/>
                      <a:pt x="6764" y="590"/>
                    </a:cubicBezTo>
                    <a:cubicBezTo>
                      <a:pt x="6765" y="593"/>
                      <a:pt x="6765" y="594"/>
                      <a:pt x="6766" y="594"/>
                    </a:cubicBezTo>
                    <a:lnTo>
                      <a:pt x="6766" y="594"/>
                    </a:lnTo>
                    <a:cubicBezTo>
                      <a:pt x="6766" y="591"/>
                      <a:pt x="6766" y="590"/>
                      <a:pt x="6765" y="590"/>
                    </a:cubicBezTo>
                    <a:close/>
                    <a:moveTo>
                      <a:pt x="2920" y="598"/>
                    </a:moveTo>
                    <a:cubicBezTo>
                      <a:pt x="2920" y="598"/>
                      <a:pt x="2919" y="598"/>
                      <a:pt x="2919" y="599"/>
                    </a:cubicBezTo>
                    <a:cubicBezTo>
                      <a:pt x="2919" y="599"/>
                      <a:pt x="2920" y="599"/>
                      <a:pt x="2920" y="599"/>
                    </a:cubicBezTo>
                    <a:cubicBezTo>
                      <a:pt x="2920" y="599"/>
                      <a:pt x="2920" y="598"/>
                      <a:pt x="2920" y="598"/>
                    </a:cubicBezTo>
                    <a:lnTo>
                      <a:pt x="2920" y="598"/>
                    </a:lnTo>
                    <a:cubicBezTo>
                      <a:pt x="2920" y="598"/>
                      <a:pt x="2920" y="598"/>
                      <a:pt x="2920" y="598"/>
                    </a:cubicBezTo>
                    <a:close/>
                    <a:moveTo>
                      <a:pt x="6863" y="581"/>
                    </a:moveTo>
                    <a:cubicBezTo>
                      <a:pt x="6861" y="584"/>
                      <a:pt x="6858" y="589"/>
                      <a:pt x="6856" y="594"/>
                    </a:cubicBezTo>
                    <a:cubicBezTo>
                      <a:pt x="6855" y="596"/>
                      <a:pt x="6853" y="599"/>
                      <a:pt x="6850" y="602"/>
                    </a:cubicBezTo>
                    <a:cubicBezTo>
                      <a:pt x="6849" y="602"/>
                      <a:pt x="6849" y="603"/>
                      <a:pt x="6848" y="603"/>
                    </a:cubicBezTo>
                    <a:lnTo>
                      <a:pt x="6848" y="603"/>
                    </a:lnTo>
                    <a:lnTo>
                      <a:pt x="6848" y="602"/>
                    </a:lnTo>
                    <a:cubicBezTo>
                      <a:pt x="6848" y="601"/>
                      <a:pt x="6848" y="600"/>
                      <a:pt x="6849" y="600"/>
                    </a:cubicBezTo>
                    <a:cubicBezTo>
                      <a:pt x="6849" y="599"/>
                      <a:pt x="6854" y="593"/>
                      <a:pt x="6863" y="581"/>
                    </a:cubicBezTo>
                    <a:close/>
                    <a:moveTo>
                      <a:pt x="1642" y="629"/>
                    </a:moveTo>
                    <a:cubicBezTo>
                      <a:pt x="1643" y="632"/>
                      <a:pt x="1643" y="633"/>
                      <a:pt x="1644" y="633"/>
                    </a:cubicBezTo>
                    <a:cubicBezTo>
                      <a:pt x="1645" y="633"/>
                      <a:pt x="1645" y="633"/>
                      <a:pt x="1645" y="633"/>
                    </a:cubicBezTo>
                    <a:cubicBezTo>
                      <a:pt x="1644" y="631"/>
                      <a:pt x="1643" y="629"/>
                      <a:pt x="1642" y="629"/>
                    </a:cubicBezTo>
                    <a:close/>
                    <a:moveTo>
                      <a:pt x="4471" y="629"/>
                    </a:moveTo>
                    <a:cubicBezTo>
                      <a:pt x="4471" y="632"/>
                      <a:pt x="4471" y="633"/>
                      <a:pt x="4473" y="633"/>
                    </a:cubicBezTo>
                    <a:cubicBezTo>
                      <a:pt x="4473" y="633"/>
                      <a:pt x="4473" y="633"/>
                      <a:pt x="4473" y="633"/>
                    </a:cubicBezTo>
                    <a:cubicBezTo>
                      <a:pt x="4472" y="631"/>
                      <a:pt x="4471" y="629"/>
                      <a:pt x="4471" y="629"/>
                    </a:cubicBezTo>
                    <a:close/>
                    <a:moveTo>
                      <a:pt x="6741" y="659"/>
                    </a:moveTo>
                    <a:cubicBezTo>
                      <a:pt x="6742" y="659"/>
                      <a:pt x="6742" y="659"/>
                      <a:pt x="6743" y="660"/>
                    </a:cubicBezTo>
                    <a:lnTo>
                      <a:pt x="6743" y="660"/>
                    </a:lnTo>
                    <a:cubicBezTo>
                      <a:pt x="6743" y="660"/>
                      <a:pt x="6743" y="661"/>
                      <a:pt x="6743" y="661"/>
                    </a:cubicBezTo>
                    <a:cubicBezTo>
                      <a:pt x="6741" y="663"/>
                      <a:pt x="6740" y="663"/>
                      <a:pt x="6739" y="663"/>
                    </a:cubicBezTo>
                    <a:cubicBezTo>
                      <a:pt x="6738" y="663"/>
                      <a:pt x="6738" y="663"/>
                      <a:pt x="6738" y="661"/>
                    </a:cubicBezTo>
                    <a:cubicBezTo>
                      <a:pt x="6738" y="660"/>
                      <a:pt x="6739" y="659"/>
                      <a:pt x="6741" y="659"/>
                    </a:cubicBezTo>
                    <a:close/>
                    <a:moveTo>
                      <a:pt x="5183" y="674"/>
                    </a:moveTo>
                    <a:cubicBezTo>
                      <a:pt x="5183" y="674"/>
                      <a:pt x="5183" y="674"/>
                      <a:pt x="5183" y="674"/>
                    </a:cubicBezTo>
                    <a:lnTo>
                      <a:pt x="5183" y="674"/>
                    </a:lnTo>
                    <a:cubicBezTo>
                      <a:pt x="5183" y="674"/>
                      <a:pt x="5183" y="674"/>
                      <a:pt x="5183" y="674"/>
                    </a:cubicBezTo>
                    <a:cubicBezTo>
                      <a:pt x="5183" y="674"/>
                      <a:pt x="5183" y="674"/>
                      <a:pt x="5183" y="674"/>
                    </a:cubicBezTo>
                    <a:close/>
                    <a:moveTo>
                      <a:pt x="2729" y="674"/>
                    </a:moveTo>
                    <a:cubicBezTo>
                      <a:pt x="2729" y="674"/>
                      <a:pt x="2729" y="674"/>
                      <a:pt x="2729" y="674"/>
                    </a:cubicBezTo>
                    <a:lnTo>
                      <a:pt x="2729" y="674"/>
                    </a:lnTo>
                    <a:cubicBezTo>
                      <a:pt x="2729" y="674"/>
                      <a:pt x="2729" y="674"/>
                      <a:pt x="2729" y="674"/>
                    </a:cubicBezTo>
                    <a:cubicBezTo>
                      <a:pt x="2729" y="674"/>
                      <a:pt x="2729" y="674"/>
                      <a:pt x="2729" y="674"/>
                    </a:cubicBezTo>
                    <a:close/>
                    <a:moveTo>
                      <a:pt x="6815" y="683"/>
                    </a:moveTo>
                    <a:cubicBezTo>
                      <a:pt x="6816" y="683"/>
                      <a:pt x="6817" y="685"/>
                      <a:pt x="6817" y="688"/>
                    </a:cubicBezTo>
                    <a:cubicBezTo>
                      <a:pt x="6815" y="688"/>
                      <a:pt x="6814" y="688"/>
                      <a:pt x="6814" y="687"/>
                    </a:cubicBezTo>
                    <a:lnTo>
                      <a:pt x="6814" y="687"/>
                    </a:lnTo>
                    <a:cubicBezTo>
                      <a:pt x="6814" y="685"/>
                      <a:pt x="6814" y="684"/>
                      <a:pt x="6815" y="683"/>
                    </a:cubicBezTo>
                    <a:cubicBezTo>
                      <a:pt x="6815" y="683"/>
                      <a:pt x="6815" y="683"/>
                      <a:pt x="6815" y="683"/>
                    </a:cubicBezTo>
                    <a:close/>
                    <a:moveTo>
                      <a:pt x="1628" y="692"/>
                    </a:moveTo>
                    <a:cubicBezTo>
                      <a:pt x="1628" y="693"/>
                      <a:pt x="1628" y="693"/>
                      <a:pt x="1628" y="693"/>
                    </a:cubicBezTo>
                    <a:cubicBezTo>
                      <a:pt x="1628" y="693"/>
                      <a:pt x="1628" y="693"/>
                      <a:pt x="1628" y="693"/>
                    </a:cubicBezTo>
                    <a:cubicBezTo>
                      <a:pt x="1628" y="692"/>
                      <a:pt x="1628" y="692"/>
                      <a:pt x="1628" y="692"/>
                    </a:cubicBezTo>
                    <a:close/>
                    <a:moveTo>
                      <a:pt x="4456" y="692"/>
                    </a:moveTo>
                    <a:cubicBezTo>
                      <a:pt x="4456" y="693"/>
                      <a:pt x="4456" y="693"/>
                      <a:pt x="4456" y="693"/>
                    </a:cubicBezTo>
                    <a:cubicBezTo>
                      <a:pt x="4456" y="693"/>
                      <a:pt x="4456" y="693"/>
                      <a:pt x="4457" y="693"/>
                    </a:cubicBezTo>
                    <a:cubicBezTo>
                      <a:pt x="4456" y="692"/>
                      <a:pt x="4456" y="692"/>
                      <a:pt x="4456" y="692"/>
                    </a:cubicBezTo>
                    <a:close/>
                    <a:moveTo>
                      <a:pt x="680" y="662"/>
                    </a:moveTo>
                    <a:lnTo>
                      <a:pt x="680" y="662"/>
                    </a:lnTo>
                    <a:cubicBezTo>
                      <a:pt x="684" y="665"/>
                      <a:pt x="688" y="668"/>
                      <a:pt x="691" y="670"/>
                    </a:cubicBezTo>
                    <a:lnTo>
                      <a:pt x="691" y="670"/>
                    </a:lnTo>
                    <a:cubicBezTo>
                      <a:pt x="691" y="672"/>
                      <a:pt x="691" y="674"/>
                      <a:pt x="691" y="677"/>
                    </a:cubicBezTo>
                    <a:cubicBezTo>
                      <a:pt x="691" y="683"/>
                      <a:pt x="692" y="687"/>
                      <a:pt x="693" y="690"/>
                    </a:cubicBezTo>
                    <a:cubicBezTo>
                      <a:pt x="695" y="693"/>
                      <a:pt x="696" y="694"/>
                      <a:pt x="696" y="694"/>
                    </a:cubicBezTo>
                    <a:cubicBezTo>
                      <a:pt x="696" y="695"/>
                      <a:pt x="696" y="698"/>
                      <a:pt x="695" y="702"/>
                    </a:cubicBezTo>
                    <a:cubicBezTo>
                      <a:pt x="695" y="703"/>
                      <a:pt x="694" y="703"/>
                      <a:pt x="694" y="703"/>
                    </a:cubicBezTo>
                    <a:cubicBezTo>
                      <a:pt x="692" y="703"/>
                      <a:pt x="688" y="689"/>
                      <a:pt x="680" y="662"/>
                    </a:cubicBezTo>
                    <a:close/>
                    <a:moveTo>
                      <a:pt x="3508" y="662"/>
                    </a:moveTo>
                    <a:cubicBezTo>
                      <a:pt x="3512" y="665"/>
                      <a:pt x="3516" y="668"/>
                      <a:pt x="3519" y="670"/>
                    </a:cubicBezTo>
                    <a:lnTo>
                      <a:pt x="3519" y="670"/>
                    </a:lnTo>
                    <a:cubicBezTo>
                      <a:pt x="3519" y="672"/>
                      <a:pt x="3519" y="674"/>
                      <a:pt x="3519" y="677"/>
                    </a:cubicBezTo>
                    <a:cubicBezTo>
                      <a:pt x="3519" y="683"/>
                      <a:pt x="3520" y="687"/>
                      <a:pt x="3521" y="690"/>
                    </a:cubicBezTo>
                    <a:cubicBezTo>
                      <a:pt x="3523" y="693"/>
                      <a:pt x="3524" y="694"/>
                      <a:pt x="3524" y="694"/>
                    </a:cubicBezTo>
                    <a:cubicBezTo>
                      <a:pt x="3524" y="695"/>
                      <a:pt x="3524" y="698"/>
                      <a:pt x="3523" y="702"/>
                    </a:cubicBezTo>
                    <a:cubicBezTo>
                      <a:pt x="3523" y="703"/>
                      <a:pt x="3522" y="703"/>
                      <a:pt x="3522" y="703"/>
                    </a:cubicBezTo>
                    <a:cubicBezTo>
                      <a:pt x="3520" y="703"/>
                      <a:pt x="3516" y="689"/>
                      <a:pt x="3508" y="662"/>
                    </a:cubicBezTo>
                    <a:close/>
                    <a:moveTo>
                      <a:pt x="6154" y="662"/>
                    </a:moveTo>
                    <a:lnTo>
                      <a:pt x="6154" y="662"/>
                    </a:lnTo>
                    <a:cubicBezTo>
                      <a:pt x="6158" y="665"/>
                      <a:pt x="6162" y="668"/>
                      <a:pt x="6166" y="670"/>
                    </a:cubicBezTo>
                    <a:lnTo>
                      <a:pt x="6166" y="670"/>
                    </a:lnTo>
                    <a:cubicBezTo>
                      <a:pt x="6166" y="672"/>
                      <a:pt x="6166" y="674"/>
                      <a:pt x="6166" y="677"/>
                    </a:cubicBezTo>
                    <a:cubicBezTo>
                      <a:pt x="6166" y="683"/>
                      <a:pt x="6166" y="687"/>
                      <a:pt x="6168" y="690"/>
                    </a:cubicBezTo>
                    <a:cubicBezTo>
                      <a:pt x="6169" y="693"/>
                      <a:pt x="6170" y="694"/>
                      <a:pt x="6170" y="694"/>
                    </a:cubicBezTo>
                    <a:cubicBezTo>
                      <a:pt x="6171" y="695"/>
                      <a:pt x="6170" y="698"/>
                      <a:pt x="6169" y="702"/>
                    </a:cubicBezTo>
                    <a:cubicBezTo>
                      <a:pt x="6169" y="703"/>
                      <a:pt x="6169" y="703"/>
                      <a:pt x="6169" y="703"/>
                    </a:cubicBezTo>
                    <a:cubicBezTo>
                      <a:pt x="6167" y="703"/>
                      <a:pt x="6162" y="689"/>
                      <a:pt x="6154" y="662"/>
                    </a:cubicBezTo>
                    <a:close/>
                    <a:moveTo>
                      <a:pt x="4964" y="726"/>
                    </a:moveTo>
                    <a:lnTo>
                      <a:pt x="4964" y="726"/>
                    </a:lnTo>
                    <a:cubicBezTo>
                      <a:pt x="4964" y="726"/>
                      <a:pt x="4964" y="726"/>
                      <a:pt x="4964" y="726"/>
                    </a:cubicBezTo>
                    <a:lnTo>
                      <a:pt x="4964" y="726"/>
                    </a:lnTo>
                    <a:cubicBezTo>
                      <a:pt x="4964" y="726"/>
                      <a:pt x="4964" y="726"/>
                      <a:pt x="4964" y="726"/>
                    </a:cubicBezTo>
                    <a:close/>
                    <a:moveTo>
                      <a:pt x="780" y="731"/>
                    </a:moveTo>
                    <a:lnTo>
                      <a:pt x="780" y="731"/>
                    </a:lnTo>
                    <a:cubicBezTo>
                      <a:pt x="780" y="731"/>
                      <a:pt x="781" y="731"/>
                      <a:pt x="781" y="732"/>
                    </a:cubicBezTo>
                    <a:lnTo>
                      <a:pt x="781" y="732"/>
                    </a:lnTo>
                    <a:cubicBezTo>
                      <a:pt x="780" y="731"/>
                      <a:pt x="780" y="731"/>
                      <a:pt x="780" y="731"/>
                    </a:cubicBezTo>
                    <a:close/>
                    <a:moveTo>
                      <a:pt x="3608" y="731"/>
                    </a:moveTo>
                    <a:cubicBezTo>
                      <a:pt x="3609" y="731"/>
                      <a:pt x="3609" y="731"/>
                      <a:pt x="3609" y="732"/>
                    </a:cubicBezTo>
                    <a:lnTo>
                      <a:pt x="3609" y="732"/>
                    </a:lnTo>
                    <a:cubicBezTo>
                      <a:pt x="3608" y="731"/>
                      <a:pt x="3608" y="731"/>
                      <a:pt x="3608" y="731"/>
                    </a:cubicBezTo>
                    <a:close/>
                    <a:moveTo>
                      <a:pt x="6255" y="731"/>
                    </a:moveTo>
                    <a:cubicBezTo>
                      <a:pt x="6255" y="731"/>
                      <a:pt x="6255" y="731"/>
                      <a:pt x="6256" y="732"/>
                    </a:cubicBezTo>
                    <a:lnTo>
                      <a:pt x="6256" y="732"/>
                    </a:lnTo>
                    <a:cubicBezTo>
                      <a:pt x="6255" y="731"/>
                      <a:pt x="6255" y="731"/>
                      <a:pt x="6255" y="731"/>
                    </a:cubicBezTo>
                    <a:close/>
                    <a:moveTo>
                      <a:pt x="151" y="722"/>
                    </a:moveTo>
                    <a:cubicBezTo>
                      <a:pt x="145" y="722"/>
                      <a:pt x="141" y="724"/>
                      <a:pt x="139" y="727"/>
                    </a:cubicBezTo>
                    <a:lnTo>
                      <a:pt x="139" y="727"/>
                    </a:lnTo>
                    <a:cubicBezTo>
                      <a:pt x="139" y="728"/>
                      <a:pt x="139" y="729"/>
                      <a:pt x="139" y="730"/>
                    </a:cubicBezTo>
                    <a:cubicBezTo>
                      <a:pt x="139" y="733"/>
                      <a:pt x="139" y="734"/>
                      <a:pt x="140" y="734"/>
                    </a:cubicBezTo>
                    <a:cubicBezTo>
                      <a:pt x="142" y="734"/>
                      <a:pt x="146" y="730"/>
                      <a:pt x="151" y="722"/>
                    </a:cubicBezTo>
                    <a:close/>
                    <a:moveTo>
                      <a:pt x="3293" y="373"/>
                    </a:moveTo>
                    <a:cubicBezTo>
                      <a:pt x="3294" y="376"/>
                      <a:pt x="3294" y="378"/>
                      <a:pt x="3294" y="379"/>
                    </a:cubicBezTo>
                    <a:cubicBezTo>
                      <a:pt x="3294" y="380"/>
                      <a:pt x="3294" y="381"/>
                      <a:pt x="3293" y="383"/>
                    </a:cubicBezTo>
                    <a:cubicBezTo>
                      <a:pt x="3293" y="385"/>
                      <a:pt x="3292" y="388"/>
                      <a:pt x="3292" y="394"/>
                    </a:cubicBezTo>
                    <a:cubicBezTo>
                      <a:pt x="3293" y="406"/>
                      <a:pt x="3295" y="416"/>
                      <a:pt x="3297" y="425"/>
                    </a:cubicBezTo>
                    <a:cubicBezTo>
                      <a:pt x="3299" y="434"/>
                      <a:pt x="3299" y="442"/>
                      <a:pt x="3298" y="449"/>
                    </a:cubicBezTo>
                    <a:cubicBezTo>
                      <a:pt x="3297" y="457"/>
                      <a:pt x="3298" y="463"/>
                      <a:pt x="3299" y="468"/>
                    </a:cubicBezTo>
                    <a:cubicBezTo>
                      <a:pt x="3301" y="472"/>
                      <a:pt x="3302" y="475"/>
                      <a:pt x="3302" y="477"/>
                    </a:cubicBezTo>
                    <a:cubicBezTo>
                      <a:pt x="3302" y="477"/>
                      <a:pt x="3302" y="479"/>
                      <a:pt x="3302" y="482"/>
                    </a:cubicBezTo>
                    <a:cubicBezTo>
                      <a:pt x="3302" y="485"/>
                      <a:pt x="3298" y="488"/>
                      <a:pt x="3291" y="491"/>
                    </a:cubicBezTo>
                    <a:cubicBezTo>
                      <a:pt x="3297" y="503"/>
                      <a:pt x="3300" y="511"/>
                      <a:pt x="3299" y="515"/>
                    </a:cubicBezTo>
                    <a:cubicBezTo>
                      <a:pt x="3299" y="518"/>
                      <a:pt x="3298" y="520"/>
                      <a:pt x="3298" y="520"/>
                    </a:cubicBezTo>
                    <a:cubicBezTo>
                      <a:pt x="3298" y="520"/>
                      <a:pt x="3297" y="520"/>
                      <a:pt x="3297" y="519"/>
                    </a:cubicBezTo>
                    <a:lnTo>
                      <a:pt x="3297" y="519"/>
                    </a:lnTo>
                    <a:cubicBezTo>
                      <a:pt x="3296" y="520"/>
                      <a:pt x="3297" y="525"/>
                      <a:pt x="3298" y="533"/>
                    </a:cubicBezTo>
                    <a:cubicBezTo>
                      <a:pt x="3300" y="540"/>
                      <a:pt x="3300" y="546"/>
                      <a:pt x="3300" y="550"/>
                    </a:cubicBezTo>
                    <a:cubicBezTo>
                      <a:pt x="3300" y="554"/>
                      <a:pt x="3300" y="558"/>
                      <a:pt x="3300" y="562"/>
                    </a:cubicBezTo>
                    <a:cubicBezTo>
                      <a:pt x="3299" y="567"/>
                      <a:pt x="3300" y="572"/>
                      <a:pt x="3300" y="577"/>
                    </a:cubicBezTo>
                    <a:cubicBezTo>
                      <a:pt x="3300" y="578"/>
                      <a:pt x="3300" y="584"/>
                      <a:pt x="3300" y="595"/>
                    </a:cubicBezTo>
                    <a:cubicBezTo>
                      <a:pt x="3300" y="601"/>
                      <a:pt x="3300" y="606"/>
                      <a:pt x="3300" y="609"/>
                    </a:cubicBezTo>
                    <a:lnTo>
                      <a:pt x="3300" y="609"/>
                    </a:lnTo>
                    <a:cubicBezTo>
                      <a:pt x="3298" y="615"/>
                      <a:pt x="3297" y="619"/>
                      <a:pt x="3299" y="621"/>
                    </a:cubicBezTo>
                    <a:cubicBezTo>
                      <a:pt x="3301" y="622"/>
                      <a:pt x="3302" y="623"/>
                      <a:pt x="3303" y="623"/>
                    </a:cubicBezTo>
                    <a:cubicBezTo>
                      <a:pt x="3303" y="623"/>
                      <a:pt x="3303" y="623"/>
                      <a:pt x="3303" y="622"/>
                    </a:cubicBezTo>
                    <a:lnTo>
                      <a:pt x="3303" y="635"/>
                    </a:lnTo>
                    <a:cubicBezTo>
                      <a:pt x="3303" y="641"/>
                      <a:pt x="3303" y="645"/>
                      <a:pt x="3303" y="645"/>
                    </a:cubicBezTo>
                    <a:cubicBezTo>
                      <a:pt x="3303" y="644"/>
                      <a:pt x="3303" y="644"/>
                      <a:pt x="3304" y="644"/>
                    </a:cubicBezTo>
                    <a:lnTo>
                      <a:pt x="3304" y="644"/>
                    </a:lnTo>
                    <a:cubicBezTo>
                      <a:pt x="3301" y="658"/>
                      <a:pt x="3302" y="667"/>
                      <a:pt x="3305" y="671"/>
                    </a:cubicBezTo>
                    <a:cubicBezTo>
                      <a:pt x="3308" y="674"/>
                      <a:pt x="3310" y="676"/>
                      <a:pt x="3311" y="676"/>
                    </a:cubicBezTo>
                    <a:cubicBezTo>
                      <a:pt x="3311" y="676"/>
                      <a:pt x="3311" y="676"/>
                      <a:pt x="3311" y="675"/>
                    </a:cubicBezTo>
                    <a:cubicBezTo>
                      <a:pt x="3311" y="689"/>
                      <a:pt x="3311" y="703"/>
                      <a:pt x="3311" y="716"/>
                    </a:cubicBezTo>
                    <a:cubicBezTo>
                      <a:pt x="3311" y="723"/>
                      <a:pt x="3311" y="728"/>
                      <a:pt x="3311" y="733"/>
                    </a:cubicBezTo>
                    <a:lnTo>
                      <a:pt x="3311" y="733"/>
                    </a:lnTo>
                    <a:cubicBezTo>
                      <a:pt x="3311" y="733"/>
                      <a:pt x="3310" y="733"/>
                      <a:pt x="3310" y="733"/>
                    </a:cubicBezTo>
                    <a:cubicBezTo>
                      <a:pt x="3308" y="732"/>
                      <a:pt x="3305" y="732"/>
                      <a:pt x="3303" y="732"/>
                    </a:cubicBezTo>
                    <a:cubicBezTo>
                      <a:pt x="3301" y="732"/>
                      <a:pt x="3299" y="732"/>
                      <a:pt x="3297" y="733"/>
                    </a:cubicBezTo>
                    <a:cubicBezTo>
                      <a:pt x="3287" y="733"/>
                      <a:pt x="3279" y="734"/>
                      <a:pt x="3270" y="734"/>
                    </a:cubicBezTo>
                    <a:cubicBezTo>
                      <a:pt x="3268" y="734"/>
                      <a:pt x="3267" y="735"/>
                      <a:pt x="3265" y="735"/>
                    </a:cubicBezTo>
                    <a:cubicBezTo>
                      <a:pt x="3262" y="735"/>
                      <a:pt x="3260" y="734"/>
                      <a:pt x="3258" y="734"/>
                    </a:cubicBezTo>
                    <a:lnTo>
                      <a:pt x="3258" y="734"/>
                    </a:lnTo>
                    <a:cubicBezTo>
                      <a:pt x="3259" y="732"/>
                      <a:pt x="3260" y="731"/>
                      <a:pt x="3260" y="729"/>
                    </a:cubicBezTo>
                    <a:cubicBezTo>
                      <a:pt x="3262" y="725"/>
                      <a:pt x="3263" y="720"/>
                      <a:pt x="3263" y="715"/>
                    </a:cubicBezTo>
                    <a:cubicBezTo>
                      <a:pt x="3264" y="709"/>
                      <a:pt x="3265" y="704"/>
                      <a:pt x="3265" y="698"/>
                    </a:cubicBezTo>
                    <a:cubicBezTo>
                      <a:pt x="3266" y="692"/>
                      <a:pt x="3266" y="686"/>
                      <a:pt x="3265" y="680"/>
                    </a:cubicBezTo>
                    <a:cubicBezTo>
                      <a:pt x="3265" y="675"/>
                      <a:pt x="3265" y="669"/>
                      <a:pt x="3264" y="664"/>
                    </a:cubicBezTo>
                    <a:lnTo>
                      <a:pt x="3264" y="664"/>
                    </a:lnTo>
                    <a:cubicBezTo>
                      <a:pt x="3264" y="664"/>
                      <a:pt x="3264" y="664"/>
                      <a:pt x="3264" y="664"/>
                    </a:cubicBezTo>
                    <a:cubicBezTo>
                      <a:pt x="3264" y="664"/>
                      <a:pt x="3265" y="664"/>
                      <a:pt x="3265" y="662"/>
                    </a:cubicBezTo>
                    <a:cubicBezTo>
                      <a:pt x="3266" y="660"/>
                      <a:pt x="3267" y="657"/>
                      <a:pt x="3267" y="654"/>
                    </a:cubicBezTo>
                    <a:cubicBezTo>
                      <a:pt x="3268" y="646"/>
                      <a:pt x="3269" y="639"/>
                      <a:pt x="3268" y="631"/>
                    </a:cubicBezTo>
                    <a:cubicBezTo>
                      <a:pt x="3267" y="624"/>
                      <a:pt x="3269" y="615"/>
                      <a:pt x="3272" y="605"/>
                    </a:cubicBezTo>
                    <a:cubicBezTo>
                      <a:pt x="3274" y="596"/>
                      <a:pt x="3275" y="590"/>
                      <a:pt x="3274" y="586"/>
                    </a:cubicBezTo>
                    <a:cubicBezTo>
                      <a:pt x="3273" y="581"/>
                      <a:pt x="3275" y="576"/>
                      <a:pt x="3279" y="570"/>
                    </a:cubicBezTo>
                    <a:cubicBezTo>
                      <a:pt x="3277" y="563"/>
                      <a:pt x="3277" y="557"/>
                      <a:pt x="3277" y="551"/>
                    </a:cubicBezTo>
                    <a:cubicBezTo>
                      <a:pt x="3277" y="545"/>
                      <a:pt x="3277" y="539"/>
                      <a:pt x="3277" y="532"/>
                    </a:cubicBezTo>
                    <a:cubicBezTo>
                      <a:pt x="3278" y="525"/>
                      <a:pt x="3279" y="520"/>
                      <a:pt x="3280" y="515"/>
                    </a:cubicBezTo>
                    <a:cubicBezTo>
                      <a:pt x="3281" y="510"/>
                      <a:pt x="3284" y="504"/>
                      <a:pt x="3291" y="495"/>
                    </a:cubicBezTo>
                    <a:cubicBezTo>
                      <a:pt x="3286" y="489"/>
                      <a:pt x="3284" y="486"/>
                      <a:pt x="3285" y="485"/>
                    </a:cubicBezTo>
                    <a:cubicBezTo>
                      <a:pt x="3285" y="483"/>
                      <a:pt x="3285" y="481"/>
                      <a:pt x="3285" y="477"/>
                    </a:cubicBezTo>
                    <a:cubicBezTo>
                      <a:pt x="3285" y="472"/>
                      <a:pt x="3285" y="469"/>
                      <a:pt x="3285" y="468"/>
                    </a:cubicBezTo>
                    <a:cubicBezTo>
                      <a:pt x="3285" y="466"/>
                      <a:pt x="3287" y="463"/>
                      <a:pt x="3291" y="460"/>
                    </a:cubicBezTo>
                    <a:cubicBezTo>
                      <a:pt x="3288" y="442"/>
                      <a:pt x="3287" y="429"/>
                      <a:pt x="3287" y="420"/>
                    </a:cubicBezTo>
                    <a:cubicBezTo>
                      <a:pt x="3287" y="420"/>
                      <a:pt x="3288" y="418"/>
                      <a:pt x="3288" y="414"/>
                    </a:cubicBezTo>
                    <a:cubicBezTo>
                      <a:pt x="3289" y="410"/>
                      <a:pt x="3289" y="405"/>
                      <a:pt x="3289" y="397"/>
                    </a:cubicBezTo>
                    <a:cubicBezTo>
                      <a:pt x="3288" y="393"/>
                      <a:pt x="3288" y="390"/>
                      <a:pt x="3288" y="389"/>
                    </a:cubicBezTo>
                    <a:cubicBezTo>
                      <a:pt x="3288" y="389"/>
                      <a:pt x="3288" y="387"/>
                      <a:pt x="3289" y="384"/>
                    </a:cubicBezTo>
                    <a:cubicBezTo>
                      <a:pt x="3289" y="384"/>
                      <a:pt x="3290" y="382"/>
                      <a:pt x="3291" y="380"/>
                    </a:cubicBezTo>
                    <a:cubicBezTo>
                      <a:pt x="3292" y="378"/>
                      <a:pt x="3292" y="376"/>
                      <a:pt x="3292" y="375"/>
                    </a:cubicBezTo>
                    <a:cubicBezTo>
                      <a:pt x="3292" y="374"/>
                      <a:pt x="3293" y="373"/>
                      <a:pt x="3293" y="373"/>
                    </a:cubicBezTo>
                    <a:close/>
                    <a:moveTo>
                      <a:pt x="3003" y="737"/>
                    </a:moveTo>
                    <a:cubicBezTo>
                      <a:pt x="3003" y="737"/>
                      <a:pt x="3003" y="737"/>
                      <a:pt x="3003" y="737"/>
                    </a:cubicBezTo>
                    <a:cubicBezTo>
                      <a:pt x="3003" y="737"/>
                      <a:pt x="3002" y="737"/>
                      <a:pt x="3002" y="739"/>
                    </a:cubicBezTo>
                    <a:lnTo>
                      <a:pt x="3002" y="739"/>
                    </a:lnTo>
                    <a:cubicBezTo>
                      <a:pt x="3003" y="737"/>
                      <a:pt x="3003" y="737"/>
                      <a:pt x="3003" y="737"/>
                    </a:cubicBezTo>
                    <a:close/>
                    <a:moveTo>
                      <a:pt x="5457" y="737"/>
                    </a:moveTo>
                    <a:cubicBezTo>
                      <a:pt x="5457" y="737"/>
                      <a:pt x="5457" y="737"/>
                      <a:pt x="5457" y="737"/>
                    </a:cubicBezTo>
                    <a:cubicBezTo>
                      <a:pt x="5457" y="737"/>
                      <a:pt x="5457" y="737"/>
                      <a:pt x="5457" y="739"/>
                    </a:cubicBezTo>
                    <a:lnTo>
                      <a:pt x="5457" y="739"/>
                    </a:lnTo>
                    <a:cubicBezTo>
                      <a:pt x="5457" y="737"/>
                      <a:pt x="5457" y="737"/>
                      <a:pt x="5457" y="737"/>
                    </a:cubicBezTo>
                    <a:close/>
                    <a:moveTo>
                      <a:pt x="2151" y="375"/>
                    </a:moveTo>
                    <a:cubicBezTo>
                      <a:pt x="2151" y="375"/>
                      <a:pt x="2151" y="375"/>
                      <a:pt x="2151" y="375"/>
                    </a:cubicBezTo>
                    <a:cubicBezTo>
                      <a:pt x="2151" y="380"/>
                      <a:pt x="2151" y="383"/>
                      <a:pt x="2151" y="384"/>
                    </a:cubicBezTo>
                    <a:cubicBezTo>
                      <a:pt x="2152" y="386"/>
                      <a:pt x="2152" y="387"/>
                      <a:pt x="2152" y="388"/>
                    </a:cubicBezTo>
                    <a:cubicBezTo>
                      <a:pt x="2152" y="390"/>
                      <a:pt x="2152" y="393"/>
                      <a:pt x="2151" y="396"/>
                    </a:cubicBezTo>
                    <a:cubicBezTo>
                      <a:pt x="2151" y="398"/>
                      <a:pt x="2151" y="404"/>
                      <a:pt x="2152" y="414"/>
                    </a:cubicBezTo>
                    <a:cubicBezTo>
                      <a:pt x="2154" y="417"/>
                      <a:pt x="2155" y="420"/>
                      <a:pt x="2156" y="421"/>
                    </a:cubicBezTo>
                    <a:lnTo>
                      <a:pt x="2156" y="421"/>
                    </a:lnTo>
                    <a:cubicBezTo>
                      <a:pt x="2156" y="420"/>
                      <a:pt x="2156" y="420"/>
                      <a:pt x="2156" y="420"/>
                    </a:cubicBezTo>
                    <a:lnTo>
                      <a:pt x="2156" y="420"/>
                    </a:lnTo>
                    <a:lnTo>
                      <a:pt x="2156" y="421"/>
                    </a:lnTo>
                    <a:lnTo>
                      <a:pt x="2156" y="421"/>
                    </a:lnTo>
                    <a:cubicBezTo>
                      <a:pt x="2156" y="421"/>
                      <a:pt x="2156" y="421"/>
                      <a:pt x="2156" y="421"/>
                    </a:cubicBezTo>
                    <a:lnTo>
                      <a:pt x="2156" y="421"/>
                    </a:lnTo>
                    <a:cubicBezTo>
                      <a:pt x="2156" y="421"/>
                      <a:pt x="2156" y="421"/>
                      <a:pt x="2156" y="422"/>
                    </a:cubicBezTo>
                    <a:lnTo>
                      <a:pt x="2156" y="422"/>
                    </a:lnTo>
                    <a:lnTo>
                      <a:pt x="2156" y="421"/>
                    </a:lnTo>
                    <a:lnTo>
                      <a:pt x="2156" y="421"/>
                    </a:lnTo>
                    <a:cubicBezTo>
                      <a:pt x="2156" y="421"/>
                      <a:pt x="2156" y="422"/>
                      <a:pt x="2156" y="422"/>
                    </a:cubicBezTo>
                    <a:cubicBezTo>
                      <a:pt x="2156" y="422"/>
                      <a:pt x="2156" y="422"/>
                      <a:pt x="2156" y="422"/>
                    </a:cubicBezTo>
                    <a:cubicBezTo>
                      <a:pt x="2156" y="422"/>
                      <a:pt x="2156" y="422"/>
                      <a:pt x="2156" y="422"/>
                    </a:cubicBezTo>
                    <a:lnTo>
                      <a:pt x="2156" y="422"/>
                    </a:lnTo>
                    <a:lnTo>
                      <a:pt x="2158" y="436"/>
                    </a:lnTo>
                    <a:lnTo>
                      <a:pt x="2158" y="436"/>
                    </a:lnTo>
                    <a:cubicBezTo>
                      <a:pt x="2158" y="436"/>
                      <a:pt x="2158" y="436"/>
                      <a:pt x="2158" y="436"/>
                    </a:cubicBezTo>
                    <a:cubicBezTo>
                      <a:pt x="2158" y="436"/>
                      <a:pt x="2158" y="436"/>
                      <a:pt x="2158" y="436"/>
                    </a:cubicBezTo>
                    <a:cubicBezTo>
                      <a:pt x="2158" y="436"/>
                      <a:pt x="2158" y="441"/>
                      <a:pt x="2158" y="450"/>
                    </a:cubicBezTo>
                    <a:cubicBezTo>
                      <a:pt x="2158" y="457"/>
                      <a:pt x="2158" y="465"/>
                      <a:pt x="2159" y="473"/>
                    </a:cubicBezTo>
                    <a:cubicBezTo>
                      <a:pt x="2160" y="481"/>
                      <a:pt x="2157" y="489"/>
                      <a:pt x="2152" y="497"/>
                    </a:cubicBezTo>
                    <a:cubicBezTo>
                      <a:pt x="2157" y="505"/>
                      <a:pt x="2159" y="511"/>
                      <a:pt x="2159" y="516"/>
                    </a:cubicBezTo>
                    <a:cubicBezTo>
                      <a:pt x="2160" y="517"/>
                      <a:pt x="2159" y="518"/>
                      <a:pt x="2159" y="518"/>
                    </a:cubicBezTo>
                    <a:cubicBezTo>
                      <a:pt x="2159" y="518"/>
                      <a:pt x="2158" y="518"/>
                      <a:pt x="2158" y="517"/>
                    </a:cubicBezTo>
                    <a:lnTo>
                      <a:pt x="2158" y="517"/>
                    </a:lnTo>
                    <a:cubicBezTo>
                      <a:pt x="2158" y="518"/>
                      <a:pt x="2158" y="519"/>
                      <a:pt x="2158" y="519"/>
                    </a:cubicBezTo>
                    <a:cubicBezTo>
                      <a:pt x="2159" y="524"/>
                      <a:pt x="2158" y="527"/>
                      <a:pt x="2154" y="529"/>
                    </a:cubicBezTo>
                    <a:cubicBezTo>
                      <a:pt x="2160" y="544"/>
                      <a:pt x="2163" y="554"/>
                      <a:pt x="2163" y="558"/>
                    </a:cubicBezTo>
                    <a:cubicBezTo>
                      <a:pt x="2163" y="563"/>
                      <a:pt x="2164" y="568"/>
                      <a:pt x="2164" y="574"/>
                    </a:cubicBezTo>
                    <a:cubicBezTo>
                      <a:pt x="2164" y="580"/>
                      <a:pt x="2165" y="587"/>
                      <a:pt x="2166" y="594"/>
                    </a:cubicBezTo>
                    <a:cubicBezTo>
                      <a:pt x="2167" y="601"/>
                      <a:pt x="2167" y="605"/>
                      <a:pt x="2168" y="606"/>
                    </a:cubicBezTo>
                    <a:cubicBezTo>
                      <a:pt x="2166" y="609"/>
                      <a:pt x="2166" y="615"/>
                      <a:pt x="2168" y="622"/>
                    </a:cubicBezTo>
                    <a:cubicBezTo>
                      <a:pt x="2171" y="630"/>
                      <a:pt x="2172" y="636"/>
                      <a:pt x="2173" y="641"/>
                    </a:cubicBezTo>
                    <a:cubicBezTo>
                      <a:pt x="2173" y="641"/>
                      <a:pt x="2172" y="643"/>
                      <a:pt x="2172" y="646"/>
                    </a:cubicBezTo>
                    <a:cubicBezTo>
                      <a:pt x="2171" y="649"/>
                      <a:pt x="2170" y="653"/>
                      <a:pt x="2170" y="658"/>
                    </a:cubicBezTo>
                    <a:cubicBezTo>
                      <a:pt x="2170" y="664"/>
                      <a:pt x="2171" y="668"/>
                      <a:pt x="2172" y="672"/>
                    </a:cubicBezTo>
                    <a:cubicBezTo>
                      <a:pt x="2173" y="676"/>
                      <a:pt x="2173" y="679"/>
                      <a:pt x="2172" y="682"/>
                    </a:cubicBezTo>
                    <a:cubicBezTo>
                      <a:pt x="2172" y="689"/>
                      <a:pt x="2173" y="695"/>
                      <a:pt x="2174" y="698"/>
                    </a:cubicBezTo>
                    <a:cubicBezTo>
                      <a:pt x="2175" y="700"/>
                      <a:pt x="2175" y="700"/>
                      <a:pt x="2176" y="701"/>
                    </a:cubicBezTo>
                    <a:lnTo>
                      <a:pt x="2176" y="701"/>
                    </a:lnTo>
                    <a:lnTo>
                      <a:pt x="2174" y="705"/>
                    </a:lnTo>
                    <a:cubicBezTo>
                      <a:pt x="2174" y="714"/>
                      <a:pt x="2175" y="720"/>
                      <a:pt x="2176" y="721"/>
                    </a:cubicBezTo>
                    <a:cubicBezTo>
                      <a:pt x="2177" y="722"/>
                      <a:pt x="2178" y="725"/>
                      <a:pt x="2179" y="729"/>
                    </a:cubicBezTo>
                    <a:cubicBezTo>
                      <a:pt x="2180" y="734"/>
                      <a:pt x="2181" y="737"/>
                      <a:pt x="2182" y="739"/>
                    </a:cubicBezTo>
                    <a:cubicBezTo>
                      <a:pt x="2182" y="739"/>
                      <a:pt x="2182" y="739"/>
                      <a:pt x="2182" y="739"/>
                    </a:cubicBezTo>
                    <a:lnTo>
                      <a:pt x="2182" y="739"/>
                    </a:lnTo>
                    <a:cubicBezTo>
                      <a:pt x="2181" y="739"/>
                      <a:pt x="2180" y="739"/>
                      <a:pt x="2179" y="738"/>
                    </a:cubicBezTo>
                    <a:cubicBezTo>
                      <a:pt x="2177" y="738"/>
                      <a:pt x="2175" y="738"/>
                      <a:pt x="2173" y="738"/>
                    </a:cubicBezTo>
                    <a:cubicBezTo>
                      <a:pt x="2169" y="738"/>
                      <a:pt x="2165" y="738"/>
                      <a:pt x="2162" y="739"/>
                    </a:cubicBezTo>
                    <a:lnTo>
                      <a:pt x="2162" y="739"/>
                    </a:lnTo>
                    <a:cubicBezTo>
                      <a:pt x="2161" y="738"/>
                      <a:pt x="2158" y="737"/>
                      <a:pt x="2156" y="736"/>
                    </a:cubicBezTo>
                    <a:cubicBezTo>
                      <a:pt x="2147" y="737"/>
                      <a:pt x="2139" y="738"/>
                      <a:pt x="2133" y="738"/>
                    </a:cubicBezTo>
                    <a:cubicBezTo>
                      <a:pt x="2130" y="738"/>
                      <a:pt x="2128" y="737"/>
                      <a:pt x="2126" y="737"/>
                    </a:cubicBezTo>
                    <a:cubicBezTo>
                      <a:pt x="2118" y="737"/>
                      <a:pt x="2118" y="736"/>
                      <a:pt x="2124" y="735"/>
                    </a:cubicBezTo>
                    <a:lnTo>
                      <a:pt x="2124" y="735"/>
                    </a:lnTo>
                    <a:cubicBezTo>
                      <a:pt x="2124" y="735"/>
                      <a:pt x="2124" y="736"/>
                      <a:pt x="2124" y="736"/>
                    </a:cubicBezTo>
                    <a:cubicBezTo>
                      <a:pt x="2125" y="736"/>
                      <a:pt x="2126" y="729"/>
                      <a:pt x="2129" y="715"/>
                    </a:cubicBezTo>
                    <a:cubicBezTo>
                      <a:pt x="2132" y="698"/>
                      <a:pt x="2132" y="686"/>
                      <a:pt x="2130" y="680"/>
                    </a:cubicBezTo>
                    <a:cubicBezTo>
                      <a:pt x="2130" y="679"/>
                      <a:pt x="2130" y="677"/>
                      <a:pt x="2129" y="673"/>
                    </a:cubicBezTo>
                    <a:cubicBezTo>
                      <a:pt x="2128" y="669"/>
                      <a:pt x="2129" y="665"/>
                      <a:pt x="2131" y="663"/>
                    </a:cubicBezTo>
                    <a:cubicBezTo>
                      <a:pt x="2127" y="651"/>
                      <a:pt x="2125" y="643"/>
                      <a:pt x="2125" y="638"/>
                    </a:cubicBezTo>
                    <a:cubicBezTo>
                      <a:pt x="2125" y="633"/>
                      <a:pt x="2126" y="627"/>
                      <a:pt x="2126" y="621"/>
                    </a:cubicBezTo>
                    <a:cubicBezTo>
                      <a:pt x="2127" y="615"/>
                      <a:pt x="2128" y="608"/>
                      <a:pt x="2129" y="601"/>
                    </a:cubicBezTo>
                    <a:cubicBezTo>
                      <a:pt x="2130" y="594"/>
                      <a:pt x="2129" y="587"/>
                      <a:pt x="2126" y="580"/>
                    </a:cubicBezTo>
                    <a:cubicBezTo>
                      <a:pt x="2126" y="580"/>
                      <a:pt x="2126" y="577"/>
                      <a:pt x="2127" y="572"/>
                    </a:cubicBezTo>
                    <a:cubicBezTo>
                      <a:pt x="2128" y="567"/>
                      <a:pt x="2131" y="562"/>
                      <a:pt x="2135" y="556"/>
                    </a:cubicBezTo>
                    <a:cubicBezTo>
                      <a:pt x="2133" y="541"/>
                      <a:pt x="2133" y="528"/>
                      <a:pt x="2134" y="518"/>
                    </a:cubicBezTo>
                    <a:cubicBezTo>
                      <a:pt x="2135" y="507"/>
                      <a:pt x="2136" y="497"/>
                      <a:pt x="2138" y="486"/>
                    </a:cubicBezTo>
                    <a:cubicBezTo>
                      <a:pt x="2138" y="484"/>
                      <a:pt x="2139" y="480"/>
                      <a:pt x="2140" y="477"/>
                    </a:cubicBezTo>
                    <a:cubicBezTo>
                      <a:pt x="2141" y="473"/>
                      <a:pt x="2141" y="465"/>
                      <a:pt x="2140" y="455"/>
                    </a:cubicBezTo>
                    <a:cubicBezTo>
                      <a:pt x="2140" y="451"/>
                      <a:pt x="2140" y="447"/>
                      <a:pt x="2140" y="443"/>
                    </a:cubicBezTo>
                    <a:cubicBezTo>
                      <a:pt x="2140" y="440"/>
                      <a:pt x="2140" y="437"/>
                      <a:pt x="2140" y="436"/>
                    </a:cubicBezTo>
                    <a:cubicBezTo>
                      <a:pt x="2141" y="433"/>
                      <a:pt x="2142" y="430"/>
                      <a:pt x="2143" y="426"/>
                    </a:cubicBezTo>
                    <a:cubicBezTo>
                      <a:pt x="2145" y="421"/>
                      <a:pt x="2146" y="417"/>
                      <a:pt x="2146" y="413"/>
                    </a:cubicBezTo>
                    <a:cubicBezTo>
                      <a:pt x="2147" y="402"/>
                      <a:pt x="2147" y="395"/>
                      <a:pt x="2146" y="390"/>
                    </a:cubicBezTo>
                    <a:cubicBezTo>
                      <a:pt x="2145" y="386"/>
                      <a:pt x="2147" y="381"/>
                      <a:pt x="2151" y="375"/>
                    </a:cubicBezTo>
                    <a:close/>
                    <a:moveTo>
                      <a:pt x="5769" y="732"/>
                    </a:moveTo>
                    <a:lnTo>
                      <a:pt x="5769" y="732"/>
                    </a:lnTo>
                    <a:cubicBezTo>
                      <a:pt x="5762" y="736"/>
                      <a:pt x="5758" y="738"/>
                      <a:pt x="5755" y="740"/>
                    </a:cubicBezTo>
                    <a:lnTo>
                      <a:pt x="5755" y="740"/>
                    </a:lnTo>
                    <a:cubicBezTo>
                      <a:pt x="5755" y="740"/>
                      <a:pt x="5755" y="741"/>
                      <a:pt x="5755" y="742"/>
                    </a:cubicBezTo>
                    <a:lnTo>
                      <a:pt x="5755" y="742"/>
                    </a:lnTo>
                    <a:cubicBezTo>
                      <a:pt x="5764" y="739"/>
                      <a:pt x="5769" y="736"/>
                      <a:pt x="5769" y="732"/>
                    </a:cubicBezTo>
                    <a:close/>
                    <a:moveTo>
                      <a:pt x="2167" y="743"/>
                    </a:moveTo>
                    <a:lnTo>
                      <a:pt x="2167" y="743"/>
                    </a:lnTo>
                    <a:cubicBezTo>
                      <a:pt x="2167" y="743"/>
                      <a:pt x="2167" y="743"/>
                      <a:pt x="2167" y="743"/>
                    </a:cubicBezTo>
                    <a:cubicBezTo>
                      <a:pt x="2167" y="743"/>
                      <a:pt x="2167" y="743"/>
                      <a:pt x="2167" y="743"/>
                    </a:cubicBezTo>
                    <a:cubicBezTo>
                      <a:pt x="2167" y="743"/>
                      <a:pt x="2167" y="743"/>
                      <a:pt x="2167" y="743"/>
                    </a:cubicBezTo>
                    <a:close/>
                    <a:moveTo>
                      <a:pt x="4796" y="447"/>
                    </a:moveTo>
                    <a:cubicBezTo>
                      <a:pt x="4798" y="447"/>
                      <a:pt x="4799" y="447"/>
                      <a:pt x="4800" y="447"/>
                    </a:cubicBezTo>
                    <a:cubicBezTo>
                      <a:pt x="4806" y="448"/>
                      <a:pt x="4812" y="450"/>
                      <a:pt x="4818" y="452"/>
                    </a:cubicBezTo>
                    <a:cubicBezTo>
                      <a:pt x="4824" y="455"/>
                      <a:pt x="4830" y="457"/>
                      <a:pt x="4834" y="457"/>
                    </a:cubicBezTo>
                    <a:lnTo>
                      <a:pt x="4834" y="457"/>
                    </a:lnTo>
                    <a:cubicBezTo>
                      <a:pt x="4834" y="458"/>
                      <a:pt x="4835" y="459"/>
                      <a:pt x="4836" y="460"/>
                    </a:cubicBezTo>
                    <a:cubicBezTo>
                      <a:pt x="4839" y="463"/>
                      <a:pt x="4840" y="465"/>
                      <a:pt x="4839" y="465"/>
                    </a:cubicBezTo>
                    <a:cubicBezTo>
                      <a:pt x="4839" y="465"/>
                      <a:pt x="4839" y="465"/>
                      <a:pt x="4839" y="465"/>
                    </a:cubicBezTo>
                    <a:lnTo>
                      <a:pt x="4839" y="465"/>
                    </a:lnTo>
                    <a:cubicBezTo>
                      <a:pt x="4839" y="465"/>
                      <a:pt x="4841" y="469"/>
                      <a:pt x="4845" y="475"/>
                    </a:cubicBezTo>
                    <a:cubicBezTo>
                      <a:pt x="4848" y="481"/>
                      <a:pt x="4850" y="485"/>
                      <a:pt x="4850" y="486"/>
                    </a:cubicBezTo>
                    <a:lnTo>
                      <a:pt x="4850" y="486"/>
                    </a:lnTo>
                    <a:cubicBezTo>
                      <a:pt x="4850" y="485"/>
                      <a:pt x="4851" y="484"/>
                      <a:pt x="4851" y="484"/>
                    </a:cubicBezTo>
                    <a:cubicBezTo>
                      <a:pt x="4851" y="484"/>
                      <a:pt x="4852" y="485"/>
                      <a:pt x="4852" y="488"/>
                    </a:cubicBezTo>
                    <a:cubicBezTo>
                      <a:pt x="4853" y="493"/>
                      <a:pt x="4853" y="496"/>
                      <a:pt x="4852" y="500"/>
                    </a:cubicBezTo>
                    <a:cubicBezTo>
                      <a:pt x="4851" y="506"/>
                      <a:pt x="4850" y="513"/>
                      <a:pt x="4848" y="519"/>
                    </a:cubicBezTo>
                    <a:cubicBezTo>
                      <a:pt x="4846" y="526"/>
                      <a:pt x="4845" y="535"/>
                      <a:pt x="4845" y="546"/>
                    </a:cubicBezTo>
                    <a:cubicBezTo>
                      <a:pt x="4845" y="553"/>
                      <a:pt x="4846" y="559"/>
                      <a:pt x="4847" y="564"/>
                    </a:cubicBezTo>
                    <a:cubicBezTo>
                      <a:pt x="4849" y="569"/>
                      <a:pt x="4848" y="576"/>
                      <a:pt x="4845" y="585"/>
                    </a:cubicBezTo>
                    <a:cubicBezTo>
                      <a:pt x="4845" y="593"/>
                      <a:pt x="4845" y="596"/>
                      <a:pt x="4845" y="596"/>
                    </a:cubicBezTo>
                    <a:cubicBezTo>
                      <a:pt x="4845" y="596"/>
                      <a:pt x="4845" y="596"/>
                      <a:pt x="4845" y="596"/>
                    </a:cubicBezTo>
                    <a:cubicBezTo>
                      <a:pt x="4845" y="596"/>
                      <a:pt x="4845" y="596"/>
                      <a:pt x="4845" y="596"/>
                    </a:cubicBezTo>
                    <a:cubicBezTo>
                      <a:pt x="4845" y="596"/>
                      <a:pt x="4844" y="598"/>
                      <a:pt x="4843" y="600"/>
                    </a:cubicBezTo>
                    <a:lnTo>
                      <a:pt x="4843" y="618"/>
                    </a:lnTo>
                    <a:cubicBezTo>
                      <a:pt x="4843" y="619"/>
                      <a:pt x="4843" y="622"/>
                      <a:pt x="4841" y="628"/>
                    </a:cubicBezTo>
                    <a:cubicBezTo>
                      <a:pt x="4840" y="633"/>
                      <a:pt x="4839" y="638"/>
                      <a:pt x="4839" y="644"/>
                    </a:cubicBezTo>
                    <a:cubicBezTo>
                      <a:pt x="4839" y="651"/>
                      <a:pt x="4840" y="656"/>
                      <a:pt x="4841" y="660"/>
                    </a:cubicBezTo>
                    <a:cubicBezTo>
                      <a:pt x="4841" y="661"/>
                      <a:pt x="4842" y="661"/>
                      <a:pt x="4842" y="661"/>
                    </a:cubicBezTo>
                    <a:lnTo>
                      <a:pt x="4842" y="661"/>
                    </a:lnTo>
                    <a:cubicBezTo>
                      <a:pt x="4840" y="664"/>
                      <a:pt x="4838" y="666"/>
                      <a:pt x="4836" y="670"/>
                    </a:cubicBezTo>
                    <a:cubicBezTo>
                      <a:pt x="4834" y="673"/>
                      <a:pt x="4831" y="678"/>
                      <a:pt x="4825" y="684"/>
                    </a:cubicBezTo>
                    <a:lnTo>
                      <a:pt x="4810" y="691"/>
                    </a:lnTo>
                    <a:cubicBezTo>
                      <a:pt x="4806" y="699"/>
                      <a:pt x="4802" y="705"/>
                      <a:pt x="4798" y="709"/>
                    </a:cubicBezTo>
                    <a:cubicBezTo>
                      <a:pt x="4794" y="712"/>
                      <a:pt x="4791" y="715"/>
                      <a:pt x="4790" y="716"/>
                    </a:cubicBezTo>
                    <a:cubicBezTo>
                      <a:pt x="4793" y="716"/>
                      <a:pt x="4791" y="717"/>
                      <a:pt x="4785" y="719"/>
                    </a:cubicBezTo>
                    <a:cubicBezTo>
                      <a:pt x="4779" y="721"/>
                      <a:pt x="4773" y="723"/>
                      <a:pt x="4767" y="725"/>
                    </a:cubicBezTo>
                    <a:cubicBezTo>
                      <a:pt x="4761" y="727"/>
                      <a:pt x="4754" y="729"/>
                      <a:pt x="4744" y="733"/>
                    </a:cubicBezTo>
                    <a:cubicBezTo>
                      <a:pt x="4740" y="734"/>
                      <a:pt x="4737" y="735"/>
                      <a:pt x="4734" y="735"/>
                    </a:cubicBezTo>
                    <a:lnTo>
                      <a:pt x="4734" y="735"/>
                    </a:lnTo>
                    <a:cubicBezTo>
                      <a:pt x="4739" y="733"/>
                      <a:pt x="4737" y="733"/>
                      <a:pt x="4730" y="733"/>
                    </a:cubicBezTo>
                    <a:cubicBezTo>
                      <a:pt x="4730" y="734"/>
                      <a:pt x="4731" y="735"/>
                      <a:pt x="4734" y="735"/>
                    </a:cubicBezTo>
                    <a:cubicBezTo>
                      <a:pt x="4734" y="735"/>
                      <a:pt x="4734" y="735"/>
                      <a:pt x="4734" y="735"/>
                    </a:cubicBezTo>
                    <a:lnTo>
                      <a:pt x="4734" y="735"/>
                    </a:lnTo>
                    <a:cubicBezTo>
                      <a:pt x="4734" y="735"/>
                      <a:pt x="4734" y="735"/>
                      <a:pt x="4734" y="735"/>
                    </a:cubicBezTo>
                    <a:cubicBezTo>
                      <a:pt x="4731" y="736"/>
                      <a:pt x="4729" y="737"/>
                      <a:pt x="4728" y="737"/>
                    </a:cubicBezTo>
                    <a:lnTo>
                      <a:pt x="4728" y="737"/>
                    </a:lnTo>
                    <a:cubicBezTo>
                      <a:pt x="4727" y="737"/>
                      <a:pt x="4727" y="737"/>
                      <a:pt x="4726" y="736"/>
                    </a:cubicBezTo>
                    <a:cubicBezTo>
                      <a:pt x="4725" y="736"/>
                      <a:pt x="4725" y="736"/>
                      <a:pt x="4724" y="736"/>
                    </a:cubicBezTo>
                    <a:cubicBezTo>
                      <a:pt x="4721" y="736"/>
                      <a:pt x="4715" y="739"/>
                      <a:pt x="4708" y="744"/>
                    </a:cubicBezTo>
                    <a:cubicBezTo>
                      <a:pt x="4705" y="745"/>
                      <a:pt x="4699" y="745"/>
                      <a:pt x="4692" y="745"/>
                    </a:cubicBezTo>
                    <a:lnTo>
                      <a:pt x="4675" y="745"/>
                    </a:lnTo>
                    <a:cubicBezTo>
                      <a:pt x="4674" y="745"/>
                      <a:pt x="4671" y="744"/>
                      <a:pt x="4666" y="742"/>
                    </a:cubicBezTo>
                    <a:cubicBezTo>
                      <a:pt x="4661" y="740"/>
                      <a:pt x="4658" y="738"/>
                      <a:pt x="4655" y="737"/>
                    </a:cubicBezTo>
                    <a:cubicBezTo>
                      <a:pt x="4652" y="736"/>
                      <a:pt x="4650" y="735"/>
                      <a:pt x="4649" y="734"/>
                    </a:cubicBezTo>
                    <a:cubicBezTo>
                      <a:pt x="4648" y="733"/>
                      <a:pt x="4646" y="729"/>
                      <a:pt x="4643" y="722"/>
                    </a:cubicBezTo>
                    <a:cubicBezTo>
                      <a:pt x="4636" y="720"/>
                      <a:pt x="4631" y="717"/>
                      <a:pt x="4629" y="714"/>
                    </a:cubicBezTo>
                    <a:cubicBezTo>
                      <a:pt x="4627" y="711"/>
                      <a:pt x="4623" y="708"/>
                      <a:pt x="4617" y="704"/>
                    </a:cubicBezTo>
                    <a:cubicBezTo>
                      <a:pt x="4612" y="701"/>
                      <a:pt x="4608" y="695"/>
                      <a:pt x="4603" y="688"/>
                    </a:cubicBezTo>
                    <a:cubicBezTo>
                      <a:pt x="4598" y="680"/>
                      <a:pt x="4595" y="671"/>
                      <a:pt x="4594" y="659"/>
                    </a:cubicBezTo>
                    <a:cubicBezTo>
                      <a:pt x="4592" y="653"/>
                      <a:pt x="4591" y="649"/>
                      <a:pt x="4590" y="647"/>
                    </a:cubicBezTo>
                    <a:cubicBezTo>
                      <a:pt x="4589" y="645"/>
                      <a:pt x="4588" y="643"/>
                      <a:pt x="4588" y="641"/>
                    </a:cubicBezTo>
                    <a:cubicBezTo>
                      <a:pt x="4587" y="638"/>
                      <a:pt x="4586" y="633"/>
                      <a:pt x="4586" y="628"/>
                    </a:cubicBezTo>
                    <a:cubicBezTo>
                      <a:pt x="4586" y="623"/>
                      <a:pt x="4587" y="618"/>
                      <a:pt x="4588" y="614"/>
                    </a:cubicBezTo>
                    <a:cubicBezTo>
                      <a:pt x="4588" y="612"/>
                      <a:pt x="4590" y="609"/>
                      <a:pt x="4593" y="606"/>
                    </a:cubicBezTo>
                    <a:cubicBezTo>
                      <a:pt x="4596" y="603"/>
                      <a:pt x="4597" y="601"/>
                      <a:pt x="4597" y="601"/>
                    </a:cubicBezTo>
                    <a:cubicBezTo>
                      <a:pt x="4599" y="601"/>
                      <a:pt x="4600" y="598"/>
                      <a:pt x="4599" y="591"/>
                    </a:cubicBezTo>
                    <a:cubicBezTo>
                      <a:pt x="4598" y="583"/>
                      <a:pt x="4599" y="579"/>
                      <a:pt x="4600" y="578"/>
                    </a:cubicBezTo>
                    <a:cubicBezTo>
                      <a:pt x="4603" y="567"/>
                      <a:pt x="4604" y="560"/>
                      <a:pt x="4603" y="558"/>
                    </a:cubicBezTo>
                    <a:cubicBezTo>
                      <a:pt x="4603" y="557"/>
                      <a:pt x="4603" y="556"/>
                      <a:pt x="4602" y="556"/>
                    </a:cubicBezTo>
                    <a:cubicBezTo>
                      <a:pt x="4602" y="556"/>
                      <a:pt x="4602" y="556"/>
                      <a:pt x="4602" y="556"/>
                    </a:cubicBezTo>
                    <a:lnTo>
                      <a:pt x="4602" y="556"/>
                    </a:lnTo>
                    <a:cubicBezTo>
                      <a:pt x="4603" y="554"/>
                      <a:pt x="4605" y="551"/>
                      <a:pt x="4607" y="546"/>
                    </a:cubicBezTo>
                    <a:cubicBezTo>
                      <a:pt x="4610" y="542"/>
                      <a:pt x="4611" y="538"/>
                      <a:pt x="4611" y="535"/>
                    </a:cubicBezTo>
                    <a:lnTo>
                      <a:pt x="4611" y="535"/>
                    </a:lnTo>
                    <a:cubicBezTo>
                      <a:pt x="4612" y="534"/>
                      <a:pt x="4615" y="532"/>
                      <a:pt x="4621" y="527"/>
                    </a:cubicBezTo>
                    <a:cubicBezTo>
                      <a:pt x="4621" y="522"/>
                      <a:pt x="4623" y="518"/>
                      <a:pt x="4627" y="514"/>
                    </a:cubicBezTo>
                    <a:cubicBezTo>
                      <a:pt x="4630" y="511"/>
                      <a:pt x="4632" y="509"/>
                      <a:pt x="4632" y="508"/>
                    </a:cubicBezTo>
                    <a:cubicBezTo>
                      <a:pt x="4633" y="508"/>
                      <a:pt x="4638" y="505"/>
                      <a:pt x="4646" y="500"/>
                    </a:cubicBezTo>
                    <a:cubicBezTo>
                      <a:pt x="4655" y="495"/>
                      <a:pt x="4660" y="491"/>
                      <a:pt x="4662" y="488"/>
                    </a:cubicBezTo>
                    <a:cubicBezTo>
                      <a:pt x="4664" y="488"/>
                      <a:pt x="4669" y="486"/>
                      <a:pt x="4675" y="481"/>
                    </a:cubicBezTo>
                    <a:cubicBezTo>
                      <a:pt x="4681" y="477"/>
                      <a:pt x="4687" y="473"/>
                      <a:pt x="4695" y="468"/>
                    </a:cubicBezTo>
                    <a:lnTo>
                      <a:pt x="4695" y="468"/>
                    </a:lnTo>
                    <a:cubicBezTo>
                      <a:pt x="4694" y="469"/>
                      <a:pt x="4695" y="469"/>
                      <a:pt x="4696" y="469"/>
                    </a:cubicBezTo>
                    <a:cubicBezTo>
                      <a:pt x="4696" y="469"/>
                      <a:pt x="4696" y="469"/>
                      <a:pt x="4697" y="469"/>
                    </a:cubicBezTo>
                    <a:cubicBezTo>
                      <a:pt x="4700" y="469"/>
                      <a:pt x="4706" y="465"/>
                      <a:pt x="4715" y="457"/>
                    </a:cubicBezTo>
                    <a:cubicBezTo>
                      <a:pt x="4716" y="457"/>
                      <a:pt x="4717" y="456"/>
                      <a:pt x="4720" y="456"/>
                    </a:cubicBezTo>
                    <a:cubicBezTo>
                      <a:pt x="4721" y="456"/>
                      <a:pt x="4723" y="456"/>
                      <a:pt x="4725" y="456"/>
                    </a:cubicBezTo>
                    <a:cubicBezTo>
                      <a:pt x="4727" y="456"/>
                      <a:pt x="4731" y="456"/>
                      <a:pt x="4735" y="457"/>
                    </a:cubicBezTo>
                    <a:cubicBezTo>
                      <a:pt x="4740" y="454"/>
                      <a:pt x="4745" y="452"/>
                      <a:pt x="4749" y="449"/>
                    </a:cubicBezTo>
                    <a:cubicBezTo>
                      <a:pt x="4750" y="449"/>
                      <a:pt x="4751" y="449"/>
                      <a:pt x="4752" y="449"/>
                    </a:cubicBezTo>
                    <a:cubicBezTo>
                      <a:pt x="4753" y="449"/>
                      <a:pt x="4754" y="449"/>
                      <a:pt x="4754" y="451"/>
                    </a:cubicBezTo>
                    <a:lnTo>
                      <a:pt x="4754" y="451"/>
                    </a:lnTo>
                    <a:cubicBezTo>
                      <a:pt x="4754" y="450"/>
                      <a:pt x="4754" y="450"/>
                      <a:pt x="4754" y="450"/>
                    </a:cubicBezTo>
                    <a:cubicBezTo>
                      <a:pt x="4759" y="448"/>
                      <a:pt x="4763" y="447"/>
                      <a:pt x="4767" y="447"/>
                    </a:cubicBezTo>
                    <a:cubicBezTo>
                      <a:pt x="4768" y="447"/>
                      <a:pt x="4769" y="447"/>
                      <a:pt x="4770" y="447"/>
                    </a:cubicBezTo>
                    <a:cubicBezTo>
                      <a:pt x="4775" y="447"/>
                      <a:pt x="4778" y="448"/>
                      <a:pt x="4782" y="448"/>
                    </a:cubicBezTo>
                    <a:cubicBezTo>
                      <a:pt x="4784" y="448"/>
                      <a:pt x="4786" y="448"/>
                      <a:pt x="4789" y="447"/>
                    </a:cubicBezTo>
                    <a:cubicBezTo>
                      <a:pt x="4791" y="447"/>
                      <a:pt x="4794" y="447"/>
                      <a:pt x="4796" y="447"/>
                    </a:cubicBezTo>
                    <a:close/>
                    <a:moveTo>
                      <a:pt x="5531" y="746"/>
                    </a:moveTo>
                    <a:cubicBezTo>
                      <a:pt x="5531" y="746"/>
                      <a:pt x="5531" y="746"/>
                      <a:pt x="5531" y="746"/>
                    </a:cubicBezTo>
                    <a:cubicBezTo>
                      <a:pt x="5531" y="746"/>
                      <a:pt x="5531" y="746"/>
                      <a:pt x="5531" y="746"/>
                    </a:cubicBezTo>
                    <a:lnTo>
                      <a:pt x="5531" y="746"/>
                    </a:lnTo>
                    <a:cubicBezTo>
                      <a:pt x="5531" y="746"/>
                      <a:pt x="5530" y="746"/>
                      <a:pt x="5531" y="746"/>
                    </a:cubicBezTo>
                    <a:close/>
                    <a:moveTo>
                      <a:pt x="3076" y="746"/>
                    </a:moveTo>
                    <a:cubicBezTo>
                      <a:pt x="3077" y="746"/>
                      <a:pt x="3077" y="746"/>
                      <a:pt x="3077" y="746"/>
                    </a:cubicBezTo>
                    <a:cubicBezTo>
                      <a:pt x="3077" y="746"/>
                      <a:pt x="3077" y="746"/>
                      <a:pt x="3077" y="746"/>
                    </a:cubicBezTo>
                    <a:lnTo>
                      <a:pt x="3077" y="746"/>
                    </a:lnTo>
                    <a:cubicBezTo>
                      <a:pt x="3077" y="746"/>
                      <a:pt x="3076" y="746"/>
                      <a:pt x="3076" y="746"/>
                    </a:cubicBezTo>
                    <a:close/>
                    <a:moveTo>
                      <a:pt x="1533" y="746"/>
                    </a:moveTo>
                    <a:cubicBezTo>
                      <a:pt x="1533" y="746"/>
                      <a:pt x="1533" y="746"/>
                      <a:pt x="1533" y="746"/>
                    </a:cubicBezTo>
                    <a:cubicBezTo>
                      <a:pt x="1533" y="746"/>
                      <a:pt x="1533" y="746"/>
                      <a:pt x="1533" y="746"/>
                    </a:cubicBezTo>
                    <a:cubicBezTo>
                      <a:pt x="1533" y="746"/>
                      <a:pt x="1533" y="746"/>
                      <a:pt x="1533" y="746"/>
                    </a:cubicBezTo>
                    <a:close/>
                    <a:moveTo>
                      <a:pt x="4361" y="746"/>
                    </a:moveTo>
                    <a:cubicBezTo>
                      <a:pt x="4361" y="746"/>
                      <a:pt x="4361" y="746"/>
                      <a:pt x="4361" y="746"/>
                    </a:cubicBezTo>
                    <a:cubicBezTo>
                      <a:pt x="4361" y="746"/>
                      <a:pt x="4361" y="746"/>
                      <a:pt x="4361" y="746"/>
                    </a:cubicBezTo>
                    <a:cubicBezTo>
                      <a:pt x="4361" y="746"/>
                      <a:pt x="4361" y="746"/>
                      <a:pt x="4361" y="746"/>
                    </a:cubicBezTo>
                    <a:close/>
                    <a:moveTo>
                      <a:pt x="2052" y="746"/>
                    </a:moveTo>
                    <a:cubicBezTo>
                      <a:pt x="2051" y="747"/>
                      <a:pt x="2049" y="747"/>
                      <a:pt x="2047" y="748"/>
                    </a:cubicBezTo>
                    <a:lnTo>
                      <a:pt x="2047" y="748"/>
                    </a:lnTo>
                    <a:cubicBezTo>
                      <a:pt x="2048" y="747"/>
                      <a:pt x="2048" y="747"/>
                      <a:pt x="2048" y="747"/>
                    </a:cubicBezTo>
                    <a:lnTo>
                      <a:pt x="2048" y="747"/>
                    </a:lnTo>
                    <a:cubicBezTo>
                      <a:pt x="2048" y="747"/>
                      <a:pt x="2048" y="747"/>
                      <a:pt x="2048" y="747"/>
                    </a:cubicBezTo>
                    <a:cubicBezTo>
                      <a:pt x="2048" y="747"/>
                      <a:pt x="2050" y="747"/>
                      <a:pt x="2052" y="746"/>
                    </a:cubicBezTo>
                    <a:close/>
                    <a:moveTo>
                      <a:pt x="4933" y="455"/>
                    </a:moveTo>
                    <a:cubicBezTo>
                      <a:pt x="4934" y="456"/>
                      <a:pt x="4934" y="458"/>
                      <a:pt x="4934" y="461"/>
                    </a:cubicBezTo>
                    <a:cubicBezTo>
                      <a:pt x="4935" y="469"/>
                      <a:pt x="4936" y="475"/>
                      <a:pt x="4937" y="480"/>
                    </a:cubicBezTo>
                    <a:cubicBezTo>
                      <a:pt x="4938" y="485"/>
                      <a:pt x="4939" y="488"/>
                      <a:pt x="4939" y="489"/>
                    </a:cubicBezTo>
                    <a:cubicBezTo>
                      <a:pt x="4940" y="491"/>
                      <a:pt x="4939" y="493"/>
                      <a:pt x="4936" y="498"/>
                    </a:cubicBezTo>
                    <a:cubicBezTo>
                      <a:pt x="4941" y="508"/>
                      <a:pt x="4943" y="515"/>
                      <a:pt x="4942" y="520"/>
                    </a:cubicBezTo>
                    <a:cubicBezTo>
                      <a:pt x="4940" y="526"/>
                      <a:pt x="4940" y="534"/>
                      <a:pt x="4941" y="545"/>
                    </a:cubicBezTo>
                    <a:cubicBezTo>
                      <a:pt x="4943" y="549"/>
                      <a:pt x="4944" y="551"/>
                      <a:pt x="4944" y="552"/>
                    </a:cubicBezTo>
                    <a:cubicBezTo>
                      <a:pt x="4944" y="552"/>
                      <a:pt x="4943" y="553"/>
                      <a:pt x="4943" y="555"/>
                    </a:cubicBezTo>
                    <a:cubicBezTo>
                      <a:pt x="4943" y="564"/>
                      <a:pt x="4943" y="569"/>
                      <a:pt x="4944" y="570"/>
                    </a:cubicBezTo>
                    <a:cubicBezTo>
                      <a:pt x="4945" y="572"/>
                      <a:pt x="4944" y="573"/>
                      <a:pt x="4942" y="576"/>
                    </a:cubicBezTo>
                    <a:cubicBezTo>
                      <a:pt x="4946" y="585"/>
                      <a:pt x="4948" y="592"/>
                      <a:pt x="4949" y="596"/>
                    </a:cubicBezTo>
                    <a:cubicBezTo>
                      <a:pt x="4950" y="601"/>
                      <a:pt x="4951" y="606"/>
                      <a:pt x="4951" y="611"/>
                    </a:cubicBezTo>
                    <a:cubicBezTo>
                      <a:pt x="4952" y="616"/>
                      <a:pt x="4953" y="621"/>
                      <a:pt x="4954" y="624"/>
                    </a:cubicBezTo>
                    <a:cubicBezTo>
                      <a:pt x="4954" y="626"/>
                      <a:pt x="4954" y="629"/>
                      <a:pt x="4954" y="631"/>
                    </a:cubicBezTo>
                    <a:cubicBezTo>
                      <a:pt x="4954" y="636"/>
                      <a:pt x="4954" y="639"/>
                      <a:pt x="4954" y="641"/>
                    </a:cubicBezTo>
                    <a:cubicBezTo>
                      <a:pt x="4955" y="642"/>
                      <a:pt x="4954" y="646"/>
                      <a:pt x="4953" y="653"/>
                    </a:cubicBezTo>
                    <a:cubicBezTo>
                      <a:pt x="4955" y="660"/>
                      <a:pt x="4956" y="663"/>
                      <a:pt x="4957" y="664"/>
                    </a:cubicBezTo>
                    <a:cubicBezTo>
                      <a:pt x="4957" y="665"/>
                      <a:pt x="4958" y="666"/>
                      <a:pt x="4958" y="666"/>
                    </a:cubicBezTo>
                    <a:cubicBezTo>
                      <a:pt x="4958" y="672"/>
                      <a:pt x="4959" y="681"/>
                      <a:pt x="4959" y="692"/>
                    </a:cubicBezTo>
                    <a:cubicBezTo>
                      <a:pt x="4959" y="703"/>
                      <a:pt x="4960" y="710"/>
                      <a:pt x="4962" y="714"/>
                    </a:cubicBezTo>
                    <a:cubicBezTo>
                      <a:pt x="4958" y="731"/>
                      <a:pt x="4957" y="740"/>
                      <a:pt x="4960" y="740"/>
                    </a:cubicBezTo>
                    <a:cubicBezTo>
                      <a:pt x="4960" y="740"/>
                      <a:pt x="4961" y="740"/>
                      <a:pt x="4961" y="740"/>
                    </a:cubicBezTo>
                    <a:lnTo>
                      <a:pt x="4961" y="740"/>
                    </a:lnTo>
                    <a:cubicBezTo>
                      <a:pt x="4961" y="740"/>
                      <a:pt x="4961" y="740"/>
                      <a:pt x="4961" y="741"/>
                    </a:cubicBezTo>
                    <a:cubicBezTo>
                      <a:pt x="4961" y="743"/>
                      <a:pt x="4961" y="744"/>
                      <a:pt x="4961" y="746"/>
                    </a:cubicBezTo>
                    <a:lnTo>
                      <a:pt x="4961" y="746"/>
                    </a:lnTo>
                    <a:cubicBezTo>
                      <a:pt x="4955" y="746"/>
                      <a:pt x="4948" y="746"/>
                      <a:pt x="4939" y="747"/>
                    </a:cubicBezTo>
                    <a:cubicBezTo>
                      <a:pt x="4934" y="748"/>
                      <a:pt x="4929" y="748"/>
                      <a:pt x="4926" y="749"/>
                    </a:cubicBezTo>
                    <a:lnTo>
                      <a:pt x="4926" y="749"/>
                    </a:lnTo>
                    <a:cubicBezTo>
                      <a:pt x="4926" y="748"/>
                      <a:pt x="4927" y="747"/>
                      <a:pt x="4928" y="746"/>
                    </a:cubicBezTo>
                    <a:cubicBezTo>
                      <a:pt x="4921" y="741"/>
                      <a:pt x="4917" y="738"/>
                      <a:pt x="4917" y="737"/>
                    </a:cubicBezTo>
                    <a:cubicBezTo>
                      <a:pt x="4917" y="736"/>
                      <a:pt x="4917" y="733"/>
                      <a:pt x="4916" y="726"/>
                    </a:cubicBezTo>
                    <a:lnTo>
                      <a:pt x="4916" y="726"/>
                    </a:lnTo>
                    <a:cubicBezTo>
                      <a:pt x="4916" y="726"/>
                      <a:pt x="4916" y="726"/>
                      <a:pt x="4916" y="726"/>
                    </a:cubicBezTo>
                    <a:cubicBezTo>
                      <a:pt x="4917" y="726"/>
                      <a:pt x="4917" y="726"/>
                      <a:pt x="4918" y="725"/>
                    </a:cubicBezTo>
                    <a:cubicBezTo>
                      <a:pt x="4920" y="722"/>
                      <a:pt x="4919" y="715"/>
                      <a:pt x="4917" y="704"/>
                    </a:cubicBezTo>
                    <a:cubicBezTo>
                      <a:pt x="4917" y="704"/>
                      <a:pt x="4918" y="702"/>
                      <a:pt x="4919" y="698"/>
                    </a:cubicBezTo>
                    <a:cubicBezTo>
                      <a:pt x="4920" y="694"/>
                      <a:pt x="4921" y="689"/>
                      <a:pt x="4921" y="683"/>
                    </a:cubicBezTo>
                    <a:cubicBezTo>
                      <a:pt x="4921" y="676"/>
                      <a:pt x="4921" y="668"/>
                      <a:pt x="4921" y="661"/>
                    </a:cubicBezTo>
                    <a:cubicBezTo>
                      <a:pt x="4920" y="654"/>
                      <a:pt x="4920" y="647"/>
                      <a:pt x="4919" y="640"/>
                    </a:cubicBezTo>
                    <a:cubicBezTo>
                      <a:pt x="4919" y="636"/>
                      <a:pt x="4919" y="633"/>
                      <a:pt x="4919" y="632"/>
                    </a:cubicBezTo>
                    <a:cubicBezTo>
                      <a:pt x="4918" y="631"/>
                      <a:pt x="4919" y="629"/>
                      <a:pt x="4920" y="624"/>
                    </a:cubicBezTo>
                    <a:cubicBezTo>
                      <a:pt x="4921" y="619"/>
                      <a:pt x="4922" y="612"/>
                      <a:pt x="4922" y="605"/>
                    </a:cubicBezTo>
                    <a:cubicBezTo>
                      <a:pt x="4923" y="597"/>
                      <a:pt x="4923" y="589"/>
                      <a:pt x="4923" y="582"/>
                    </a:cubicBezTo>
                    <a:cubicBezTo>
                      <a:pt x="4923" y="574"/>
                      <a:pt x="4923" y="569"/>
                      <a:pt x="4923" y="567"/>
                    </a:cubicBezTo>
                    <a:cubicBezTo>
                      <a:pt x="4924" y="564"/>
                      <a:pt x="4927" y="560"/>
                      <a:pt x="4932" y="556"/>
                    </a:cubicBezTo>
                    <a:cubicBezTo>
                      <a:pt x="4925" y="538"/>
                      <a:pt x="4923" y="525"/>
                      <a:pt x="4925" y="515"/>
                    </a:cubicBezTo>
                    <a:cubicBezTo>
                      <a:pt x="4926" y="514"/>
                      <a:pt x="4927" y="512"/>
                      <a:pt x="4928" y="509"/>
                    </a:cubicBezTo>
                    <a:cubicBezTo>
                      <a:pt x="4930" y="505"/>
                      <a:pt x="4930" y="498"/>
                      <a:pt x="4928" y="488"/>
                    </a:cubicBezTo>
                    <a:lnTo>
                      <a:pt x="4928" y="488"/>
                    </a:lnTo>
                    <a:cubicBezTo>
                      <a:pt x="4928" y="488"/>
                      <a:pt x="4928" y="488"/>
                      <a:pt x="4928" y="488"/>
                    </a:cubicBezTo>
                    <a:cubicBezTo>
                      <a:pt x="4928" y="488"/>
                      <a:pt x="4929" y="486"/>
                      <a:pt x="4930" y="483"/>
                    </a:cubicBezTo>
                    <a:cubicBezTo>
                      <a:pt x="4932" y="479"/>
                      <a:pt x="4932" y="473"/>
                      <a:pt x="4930" y="465"/>
                    </a:cubicBezTo>
                    <a:lnTo>
                      <a:pt x="4930" y="465"/>
                    </a:lnTo>
                    <a:cubicBezTo>
                      <a:pt x="4930" y="465"/>
                      <a:pt x="4930" y="465"/>
                      <a:pt x="4930" y="465"/>
                    </a:cubicBezTo>
                    <a:cubicBezTo>
                      <a:pt x="4930" y="465"/>
                      <a:pt x="4931" y="464"/>
                      <a:pt x="4932" y="462"/>
                    </a:cubicBezTo>
                    <a:cubicBezTo>
                      <a:pt x="4933" y="460"/>
                      <a:pt x="4933" y="458"/>
                      <a:pt x="4933" y="455"/>
                    </a:cubicBezTo>
                    <a:close/>
                    <a:moveTo>
                      <a:pt x="5765" y="675"/>
                    </a:moveTo>
                    <a:lnTo>
                      <a:pt x="5765" y="675"/>
                    </a:lnTo>
                    <a:cubicBezTo>
                      <a:pt x="5765" y="676"/>
                      <a:pt x="5765" y="677"/>
                      <a:pt x="5765" y="679"/>
                    </a:cubicBezTo>
                    <a:cubicBezTo>
                      <a:pt x="5768" y="690"/>
                      <a:pt x="5770" y="703"/>
                      <a:pt x="5769" y="717"/>
                    </a:cubicBezTo>
                    <a:cubicBezTo>
                      <a:pt x="5769" y="723"/>
                      <a:pt x="5770" y="728"/>
                      <a:pt x="5770" y="730"/>
                    </a:cubicBezTo>
                    <a:cubicBezTo>
                      <a:pt x="5771" y="732"/>
                      <a:pt x="5772" y="734"/>
                      <a:pt x="5772" y="735"/>
                    </a:cubicBezTo>
                    <a:cubicBezTo>
                      <a:pt x="5773" y="739"/>
                      <a:pt x="5772" y="744"/>
                      <a:pt x="5772" y="749"/>
                    </a:cubicBezTo>
                    <a:cubicBezTo>
                      <a:pt x="5772" y="751"/>
                      <a:pt x="5771" y="752"/>
                      <a:pt x="5771" y="752"/>
                    </a:cubicBezTo>
                    <a:cubicBezTo>
                      <a:pt x="5770" y="752"/>
                      <a:pt x="5770" y="749"/>
                      <a:pt x="5769" y="743"/>
                    </a:cubicBezTo>
                    <a:lnTo>
                      <a:pt x="5756" y="743"/>
                    </a:lnTo>
                    <a:cubicBezTo>
                      <a:pt x="5755" y="743"/>
                      <a:pt x="5754" y="743"/>
                      <a:pt x="5754" y="743"/>
                    </a:cubicBezTo>
                    <a:lnTo>
                      <a:pt x="5754" y="743"/>
                    </a:lnTo>
                    <a:cubicBezTo>
                      <a:pt x="5754" y="743"/>
                      <a:pt x="5754" y="743"/>
                      <a:pt x="5754" y="743"/>
                    </a:cubicBezTo>
                    <a:cubicBezTo>
                      <a:pt x="5754" y="742"/>
                      <a:pt x="5754" y="742"/>
                      <a:pt x="5755" y="742"/>
                    </a:cubicBezTo>
                    <a:lnTo>
                      <a:pt x="5755" y="742"/>
                    </a:lnTo>
                    <a:cubicBezTo>
                      <a:pt x="5754" y="742"/>
                      <a:pt x="5754" y="742"/>
                      <a:pt x="5753" y="742"/>
                    </a:cubicBezTo>
                    <a:lnTo>
                      <a:pt x="5753" y="742"/>
                    </a:lnTo>
                    <a:cubicBezTo>
                      <a:pt x="5754" y="741"/>
                      <a:pt x="5754" y="741"/>
                      <a:pt x="5755" y="740"/>
                    </a:cubicBezTo>
                    <a:lnTo>
                      <a:pt x="5755" y="740"/>
                    </a:lnTo>
                    <a:cubicBezTo>
                      <a:pt x="5757" y="737"/>
                      <a:pt x="5757" y="733"/>
                      <a:pt x="5756" y="730"/>
                    </a:cubicBezTo>
                    <a:lnTo>
                      <a:pt x="5756" y="730"/>
                    </a:lnTo>
                    <a:cubicBezTo>
                      <a:pt x="5757" y="730"/>
                      <a:pt x="5761" y="726"/>
                      <a:pt x="5767" y="720"/>
                    </a:cubicBezTo>
                    <a:cubicBezTo>
                      <a:pt x="5762" y="712"/>
                      <a:pt x="5759" y="708"/>
                      <a:pt x="5760" y="706"/>
                    </a:cubicBezTo>
                    <a:cubicBezTo>
                      <a:pt x="5761" y="705"/>
                      <a:pt x="5762" y="700"/>
                      <a:pt x="5763" y="691"/>
                    </a:cubicBezTo>
                    <a:cubicBezTo>
                      <a:pt x="5763" y="686"/>
                      <a:pt x="5763" y="684"/>
                      <a:pt x="5763" y="683"/>
                    </a:cubicBezTo>
                    <a:cubicBezTo>
                      <a:pt x="5762" y="683"/>
                      <a:pt x="5763" y="681"/>
                      <a:pt x="5764" y="677"/>
                    </a:cubicBezTo>
                    <a:cubicBezTo>
                      <a:pt x="5764" y="676"/>
                      <a:pt x="5764" y="676"/>
                      <a:pt x="5765" y="675"/>
                    </a:cubicBezTo>
                    <a:close/>
                    <a:moveTo>
                      <a:pt x="2183" y="742"/>
                    </a:moveTo>
                    <a:cubicBezTo>
                      <a:pt x="2184" y="742"/>
                      <a:pt x="2184" y="742"/>
                      <a:pt x="2184" y="742"/>
                    </a:cubicBezTo>
                    <a:lnTo>
                      <a:pt x="2184" y="742"/>
                    </a:lnTo>
                    <a:cubicBezTo>
                      <a:pt x="2184" y="742"/>
                      <a:pt x="2183" y="745"/>
                      <a:pt x="2182" y="749"/>
                    </a:cubicBezTo>
                    <a:cubicBezTo>
                      <a:pt x="2181" y="751"/>
                      <a:pt x="2181" y="752"/>
                      <a:pt x="2180" y="752"/>
                    </a:cubicBezTo>
                    <a:cubicBezTo>
                      <a:pt x="2179" y="752"/>
                      <a:pt x="2177" y="749"/>
                      <a:pt x="2175" y="744"/>
                    </a:cubicBezTo>
                    <a:cubicBezTo>
                      <a:pt x="2179" y="743"/>
                      <a:pt x="2182" y="743"/>
                      <a:pt x="2183" y="742"/>
                    </a:cubicBezTo>
                    <a:close/>
                    <a:moveTo>
                      <a:pt x="2895" y="574"/>
                    </a:moveTo>
                    <a:cubicBezTo>
                      <a:pt x="2895" y="574"/>
                      <a:pt x="2896" y="574"/>
                      <a:pt x="2896" y="574"/>
                    </a:cubicBezTo>
                    <a:cubicBezTo>
                      <a:pt x="2903" y="578"/>
                      <a:pt x="2907" y="579"/>
                      <a:pt x="2907" y="580"/>
                    </a:cubicBezTo>
                    <a:cubicBezTo>
                      <a:pt x="2907" y="580"/>
                      <a:pt x="2907" y="580"/>
                      <a:pt x="2907" y="580"/>
                    </a:cubicBezTo>
                    <a:cubicBezTo>
                      <a:pt x="2914" y="583"/>
                      <a:pt x="2916" y="585"/>
                      <a:pt x="2914" y="585"/>
                    </a:cubicBezTo>
                    <a:cubicBezTo>
                      <a:pt x="2913" y="585"/>
                      <a:pt x="2912" y="585"/>
                      <a:pt x="2911" y="584"/>
                    </a:cubicBezTo>
                    <a:lnTo>
                      <a:pt x="2911" y="584"/>
                    </a:lnTo>
                    <a:cubicBezTo>
                      <a:pt x="2916" y="591"/>
                      <a:pt x="2919" y="596"/>
                      <a:pt x="2920" y="598"/>
                    </a:cubicBezTo>
                    <a:lnTo>
                      <a:pt x="2920" y="598"/>
                    </a:lnTo>
                    <a:cubicBezTo>
                      <a:pt x="2921" y="598"/>
                      <a:pt x="2922" y="602"/>
                      <a:pt x="2923" y="610"/>
                    </a:cubicBezTo>
                    <a:cubicBezTo>
                      <a:pt x="2925" y="620"/>
                      <a:pt x="2925" y="628"/>
                      <a:pt x="2923" y="633"/>
                    </a:cubicBezTo>
                    <a:cubicBezTo>
                      <a:pt x="2920" y="638"/>
                      <a:pt x="2919" y="645"/>
                      <a:pt x="2920" y="654"/>
                    </a:cubicBezTo>
                    <a:cubicBezTo>
                      <a:pt x="2921" y="662"/>
                      <a:pt x="2921" y="667"/>
                      <a:pt x="2921" y="668"/>
                    </a:cubicBezTo>
                    <a:cubicBezTo>
                      <a:pt x="2921" y="670"/>
                      <a:pt x="2921" y="672"/>
                      <a:pt x="2920" y="674"/>
                    </a:cubicBezTo>
                    <a:lnTo>
                      <a:pt x="2920" y="674"/>
                    </a:lnTo>
                    <a:cubicBezTo>
                      <a:pt x="2905" y="683"/>
                      <a:pt x="2896" y="692"/>
                      <a:pt x="2895" y="701"/>
                    </a:cubicBezTo>
                    <a:cubicBezTo>
                      <a:pt x="2893" y="702"/>
                      <a:pt x="2891" y="704"/>
                      <a:pt x="2887" y="709"/>
                    </a:cubicBezTo>
                    <a:cubicBezTo>
                      <a:pt x="2883" y="713"/>
                      <a:pt x="2879" y="716"/>
                      <a:pt x="2875" y="718"/>
                    </a:cubicBezTo>
                    <a:cubicBezTo>
                      <a:pt x="2877" y="717"/>
                      <a:pt x="2876" y="717"/>
                      <a:pt x="2872" y="717"/>
                    </a:cubicBezTo>
                    <a:cubicBezTo>
                      <a:pt x="2869" y="717"/>
                      <a:pt x="2866" y="719"/>
                      <a:pt x="2863" y="724"/>
                    </a:cubicBezTo>
                    <a:cubicBezTo>
                      <a:pt x="2862" y="724"/>
                      <a:pt x="2861" y="724"/>
                      <a:pt x="2860" y="724"/>
                    </a:cubicBezTo>
                    <a:cubicBezTo>
                      <a:pt x="2857" y="724"/>
                      <a:pt x="2855" y="725"/>
                      <a:pt x="2853" y="728"/>
                    </a:cubicBezTo>
                    <a:cubicBezTo>
                      <a:pt x="2851" y="730"/>
                      <a:pt x="2850" y="732"/>
                      <a:pt x="2848" y="732"/>
                    </a:cubicBezTo>
                    <a:cubicBezTo>
                      <a:pt x="2848" y="732"/>
                      <a:pt x="2847" y="732"/>
                      <a:pt x="2847" y="732"/>
                    </a:cubicBezTo>
                    <a:cubicBezTo>
                      <a:pt x="2841" y="736"/>
                      <a:pt x="2838" y="738"/>
                      <a:pt x="2837" y="738"/>
                    </a:cubicBezTo>
                    <a:cubicBezTo>
                      <a:pt x="2837" y="738"/>
                      <a:pt x="2837" y="738"/>
                      <a:pt x="2837" y="738"/>
                    </a:cubicBezTo>
                    <a:cubicBezTo>
                      <a:pt x="2838" y="737"/>
                      <a:pt x="2838" y="735"/>
                      <a:pt x="2835" y="732"/>
                    </a:cubicBezTo>
                    <a:cubicBezTo>
                      <a:pt x="2826" y="741"/>
                      <a:pt x="2818" y="746"/>
                      <a:pt x="2812" y="746"/>
                    </a:cubicBezTo>
                    <a:cubicBezTo>
                      <a:pt x="2806" y="746"/>
                      <a:pt x="2797" y="750"/>
                      <a:pt x="2785" y="756"/>
                    </a:cubicBezTo>
                    <a:cubicBezTo>
                      <a:pt x="2783" y="757"/>
                      <a:pt x="2781" y="757"/>
                      <a:pt x="2778" y="757"/>
                    </a:cubicBezTo>
                    <a:cubicBezTo>
                      <a:pt x="2775" y="757"/>
                      <a:pt x="2771" y="757"/>
                      <a:pt x="2767" y="756"/>
                    </a:cubicBezTo>
                    <a:cubicBezTo>
                      <a:pt x="2759" y="754"/>
                      <a:pt x="2751" y="749"/>
                      <a:pt x="2743" y="740"/>
                    </a:cubicBezTo>
                    <a:cubicBezTo>
                      <a:pt x="2738" y="740"/>
                      <a:pt x="2735" y="740"/>
                      <a:pt x="2734" y="739"/>
                    </a:cubicBezTo>
                    <a:cubicBezTo>
                      <a:pt x="2733" y="738"/>
                      <a:pt x="2732" y="737"/>
                      <a:pt x="2731" y="737"/>
                    </a:cubicBezTo>
                    <a:cubicBezTo>
                      <a:pt x="2730" y="734"/>
                      <a:pt x="2728" y="729"/>
                      <a:pt x="2725" y="721"/>
                    </a:cubicBezTo>
                    <a:cubicBezTo>
                      <a:pt x="2723" y="713"/>
                      <a:pt x="2721" y="709"/>
                      <a:pt x="2722" y="709"/>
                    </a:cubicBezTo>
                    <a:lnTo>
                      <a:pt x="2722" y="709"/>
                    </a:lnTo>
                    <a:cubicBezTo>
                      <a:pt x="2722" y="709"/>
                      <a:pt x="2722" y="709"/>
                      <a:pt x="2722" y="709"/>
                    </a:cubicBezTo>
                    <a:cubicBezTo>
                      <a:pt x="2722" y="708"/>
                      <a:pt x="2722" y="706"/>
                      <a:pt x="2720" y="701"/>
                    </a:cubicBezTo>
                    <a:cubicBezTo>
                      <a:pt x="2719" y="697"/>
                      <a:pt x="2719" y="694"/>
                      <a:pt x="2718" y="694"/>
                    </a:cubicBezTo>
                    <a:cubicBezTo>
                      <a:pt x="2718" y="694"/>
                      <a:pt x="2718" y="694"/>
                      <a:pt x="2718" y="694"/>
                    </a:cubicBezTo>
                    <a:cubicBezTo>
                      <a:pt x="2719" y="693"/>
                      <a:pt x="2721" y="689"/>
                      <a:pt x="2724" y="683"/>
                    </a:cubicBezTo>
                    <a:cubicBezTo>
                      <a:pt x="2727" y="678"/>
                      <a:pt x="2728" y="675"/>
                      <a:pt x="2729" y="674"/>
                    </a:cubicBezTo>
                    <a:lnTo>
                      <a:pt x="2729" y="674"/>
                    </a:lnTo>
                    <a:cubicBezTo>
                      <a:pt x="2729" y="675"/>
                      <a:pt x="2728" y="675"/>
                      <a:pt x="2728" y="675"/>
                    </a:cubicBezTo>
                    <a:cubicBezTo>
                      <a:pt x="2727" y="675"/>
                      <a:pt x="2727" y="672"/>
                      <a:pt x="2727" y="667"/>
                    </a:cubicBezTo>
                    <a:cubicBezTo>
                      <a:pt x="2727" y="660"/>
                      <a:pt x="2727" y="656"/>
                      <a:pt x="2728" y="654"/>
                    </a:cubicBezTo>
                    <a:cubicBezTo>
                      <a:pt x="2728" y="653"/>
                      <a:pt x="2730" y="651"/>
                      <a:pt x="2731" y="649"/>
                    </a:cubicBezTo>
                    <a:cubicBezTo>
                      <a:pt x="2733" y="647"/>
                      <a:pt x="2739" y="642"/>
                      <a:pt x="2748" y="634"/>
                    </a:cubicBezTo>
                    <a:cubicBezTo>
                      <a:pt x="2749" y="629"/>
                      <a:pt x="2750" y="627"/>
                      <a:pt x="2751" y="625"/>
                    </a:cubicBezTo>
                    <a:cubicBezTo>
                      <a:pt x="2753" y="624"/>
                      <a:pt x="2755" y="623"/>
                      <a:pt x="2759" y="621"/>
                    </a:cubicBezTo>
                    <a:cubicBezTo>
                      <a:pt x="2762" y="619"/>
                      <a:pt x="2767" y="616"/>
                      <a:pt x="2772" y="612"/>
                    </a:cubicBezTo>
                    <a:cubicBezTo>
                      <a:pt x="2774" y="611"/>
                      <a:pt x="2775" y="610"/>
                      <a:pt x="2776" y="610"/>
                    </a:cubicBezTo>
                    <a:lnTo>
                      <a:pt x="2776" y="610"/>
                    </a:lnTo>
                    <a:cubicBezTo>
                      <a:pt x="2776" y="611"/>
                      <a:pt x="2777" y="611"/>
                      <a:pt x="2778" y="612"/>
                    </a:cubicBezTo>
                    <a:cubicBezTo>
                      <a:pt x="2779" y="610"/>
                      <a:pt x="2779" y="609"/>
                      <a:pt x="2778" y="609"/>
                    </a:cubicBezTo>
                    <a:cubicBezTo>
                      <a:pt x="2777" y="609"/>
                      <a:pt x="2777" y="609"/>
                      <a:pt x="2776" y="610"/>
                    </a:cubicBezTo>
                    <a:lnTo>
                      <a:pt x="2776" y="610"/>
                    </a:lnTo>
                    <a:cubicBezTo>
                      <a:pt x="2776" y="609"/>
                      <a:pt x="2777" y="607"/>
                      <a:pt x="2781" y="605"/>
                    </a:cubicBezTo>
                    <a:cubicBezTo>
                      <a:pt x="2786" y="602"/>
                      <a:pt x="2790" y="600"/>
                      <a:pt x="2792" y="598"/>
                    </a:cubicBezTo>
                    <a:cubicBezTo>
                      <a:pt x="2794" y="597"/>
                      <a:pt x="2796" y="596"/>
                      <a:pt x="2797" y="595"/>
                    </a:cubicBezTo>
                    <a:cubicBezTo>
                      <a:pt x="2798" y="595"/>
                      <a:pt x="2802" y="595"/>
                      <a:pt x="2810" y="595"/>
                    </a:cubicBezTo>
                    <a:cubicBezTo>
                      <a:pt x="2814" y="589"/>
                      <a:pt x="2819" y="587"/>
                      <a:pt x="2826" y="587"/>
                    </a:cubicBezTo>
                    <a:cubicBezTo>
                      <a:pt x="2833" y="587"/>
                      <a:pt x="2838" y="585"/>
                      <a:pt x="2841" y="582"/>
                    </a:cubicBezTo>
                    <a:cubicBezTo>
                      <a:pt x="2841" y="582"/>
                      <a:pt x="2842" y="582"/>
                      <a:pt x="2843" y="582"/>
                    </a:cubicBezTo>
                    <a:cubicBezTo>
                      <a:pt x="2846" y="582"/>
                      <a:pt x="2851" y="580"/>
                      <a:pt x="2858" y="578"/>
                    </a:cubicBezTo>
                    <a:cubicBezTo>
                      <a:pt x="2864" y="575"/>
                      <a:pt x="2871" y="574"/>
                      <a:pt x="2879" y="574"/>
                    </a:cubicBezTo>
                    <a:cubicBezTo>
                      <a:pt x="2882" y="574"/>
                      <a:pt x="2884" y="574"/>
                      <a:pt x="2887" y="574"/>
                    </a:cubicBezTo>
                    <a:cubicBezTo>
                      <a:pt x="2891" y="574"/>
                      <a:pt x="2894" y="574"/>
                      <a:pt x="2894" y="574"/>
                    </a:cubicBezTo>
                    <a:cubicBezTo>
                      <a:pt x="2895" y="574"/>
                      <a:pt x="2895" y="574"/>
                      <a:pt x="2895" y="574"/>
                    </a:cubicBezTo>
                    <a:close/>
                    <a:moveTo>
                      <a:pt x="5349" y="574"/>
                    </a:moveTo>
                    <a:cubicBezTo>
                      <a:pt x="5349" y="574"/>
                      <a:pt x="5350" y="574"/>
                      <a:pt x="5350" y="574"/>
                    </a:cubicBezTo>
                    <a:cubicBezTo>
                      <a:pt x="5357" y="578"/>
                      <a:pt x="5361" y="579"/>
                      <a:pt x="5361" y="580"/>
                    </a:cubicBezTo>
                    <a:cubicBezTo>
                      <a:pt x="5361" y="580"/>
                      <a:pt x="5361" y="580"/>
                      <a:pt x="5361" y="580"/>
                    </a:cubicBezTo>
                    <a:cubicBezTo>
                      <a:pt x="5368" y="583"/>
                      <a:pt x="5370" y="585"/>
                      <a:pt x="5368" y="585"/>
                    </a:cubicBezTo>
                    <a:cubicBezTo>
                      <a:pt x="5367" y="585"/>
                      <a:pt x="5366" y="585"/>
                      <a:pt x="5366" y="584"/>
                    </a:cubicBezTo>
                    <a:lnTo>
                      <a:pt x="5366" y="584"/>
                    </a:lnTo>
                    <a:cubicBezTo>
                      <a:pt x="5370" y="591"/>
                      <a:pt x="5373" y="596"/>
                      <a:pt x="5374" y="598"/>
                    </a:cubicBezTo>
                    <a:lnTo>
                      <a:pt x="5374" y="598"/>
                    </a:lnTo>
                    <a:cubicBezTo>
                      <a:pt x="5374" y="598"/>
                      <a:pt x="5374" y="598"/>
                      <a:pt x="5374" y="598"/>
                    </a:cubicBezTo>
                    <a:cubicBezTo>
                      <a:pt x="5374" y="598"/>
                      <a:pt x="5373" y="598"/>
                      <a:pt x="5373" y="599"/>
                    </a:cubicBezTo>
                    <a:cubicBezTo>
                      <a:pt x="5374" y="599"/>
                      <a:pt x="5374" y="599"/>
                      <a:pt x="5374" y="599"/>
                    </a:cubicBezTo>
                    <a:cubicBezTo>
                      <a:pt x="5374" y="599"/>
                      <a:pt x="5374" y="598"/>
                      <a:pt x="5374" y="598"/>
                    </a:cubicBezTo>
                    <a:lnTo>
                      <a:pt x="5374" y="598"/>
                    </a:lnTo>
                    <a:cubicBezTo>
                      <a:pt x="5375" y="598"/>
                      <a:pt x="5376" y="602"/>
                      <a:pt x="5377" y="610"/>
                    </a:cubicBezTo>
                    <a:cubicBezTo>
                      <a:pt x="5379" y="620"/>
                      <a:pt x="5379" y="628"/>
                      <a:pt x="5377" y="633"/>
                    </a:cubicBezTo>
                    <a:cubicBezTo>
                      <a:pt x="5374" y="638"/>
                      <a:pt x="5373" y="645"/>
                      <a:pt x="5374" y="654"/>
                    </a:cubicBezTo>
                    <a:cubicBezTo>
                      <a:pt x="5375" y="662"/>
                      <a:pt x="5375" y="667"/>
                      <a:pt x="5375" y="668"/>
                    </a:cubicBezTo>
                    <a:cubicBezTo>
                      <a:pt x="5375" y="670"/>
                      <a:pt x="5375" y="672"/>
                      <a:pt x="5374" y="674"/>
                    </a:cubicBezTo>
                    <a:lnTo>
                      <a:pt x="5374" y="674"/>
                    </a:lnTo>
                    <a:cubicBezTo>
                      <a:pt x="5359" y="683"/>
                      <a:pt x="5350" y="692"/>
                      <a:pt x="5349" y="701"/>
                    </a:cubicBezTo>
                    <a:cubicBezTo>
                      <a:pt x="5347" y="702"/>
                      <a:pt x="5345" y="704"/>
                      <a:pt x="5341" y="709"/>
                    </a:cubicBezTo>
                    <a:cubicBezTo>
                      <a:pt x="5337" y="713"/>
                      <a:pt x="5333" y="716"/>
                      <a:pt x="5329" y="718"/>
                    </a:cubicBezTo>
                    <a:cubicBezTo>
                      <a:pt x="5331" y="717"/>
                      <a:pt x="5330" y="717"/>
                      <a:pt x="5326" y="717"/>
                    </a:cubicBezTo>
                    <a:cubicBezTo>
                      <a:pt x="5323" y="717"/>
                      <a:pt x="5320" y="719"/>
                      <a:pt x="5317" y="724"/>
                    </a:cubicBezTo>
                    <a:cubicBezTo>
                      <a:pt x="5316" y="724"/>
                      <a:pt x="5315" y="724"/>
                      <a:pt x="5315" y="724"/>
                    </a:cubicBezTo>
                    <a:cubicBezTo>
                      <a:pt x="5311" y="724"/>
                      <a:pt x="5309" y="725"/>
                      <a:pt x="5307" y="728"/>
                    </a:cubicBezTo>
                    <a:cubicBezTo>
                      <a:pt x="5305" y="730"/>
                      <a:pt x="5304" y="732"/>
                      <a:pt x="5302" y="732"/>
                    </a:cubicBezTo>
                    <a:cubicBezTo>
                      <a:pt x="5302" y="732"/>
                      <a:pt x="5302" y="732"/>
                      <a:pt x="5301" y="732"/>
                    </a:cubicBezTo>
                    <a:cubicBezTo>
                      <a:pt x="5295" y="736"/>
                      <a:pt x="5292" y="738"/>
                      <a:pt x="5291" y="738"/>
                    </a:cubicBezTo>
                    <a:cubicBezTo>
                      <a:pt x="5291" y="738"/>
                      <a:pt x="5291" y="738"/>
                      <a:pt x="5291" y="738"/>
                    </a:cubicBezTo>
                    <a:cubicBezTo>
                      <a:pt x="5293" y="737"/>
                      <a:pt x="5292" y="735"/>
                      <a:pt x="5289" y="732"/>
                    </a:cubicBezTo>
                    <a:cubicBezTo>
                      <a:pt x="5280" y="741"/>
                      <a:pt x="5272" y="746"/>
                      <a:pt x="5266" y="746"/>
                    </a:cubicBezTo>
                    <a:cubicBezTo>
                      <a:pt x="5260" y="746"/>
                      <a:pt x="5251" y="750"/>
                      <a:pt x="5239" y="756"/>
                    </a:cubicBezTo>
                    <a:cubicBezTo>
                      <a:pt x="5237" y="757"/>
                      <a:pt x="5235" y="757"/>
                      <a:pt x="5233" y="757"/>
                    </a:cubicBezTo>
                    <a:cubicBezTo>
                      <a:pt x="5229" y="757"/>
                      <a:pt x="5225" y="757"/>
                      <a:pt x="5221" y="756"/>
                    </a:cubicBezTo>
                    <a:cubicBezTo>
                      <a:pt x="5213" y="754"/>
                      <a:pt x="5205" y="749"/>
                      <a:pt x="5197" y="740"/>
                    </a:cubicBezTo>
                    <a:cubicBezTo>
                      <a:pt x="5192" y="740"/>
                      <a:pt x="5189" y="740"/>
                      <a:pt x="5188" y="739"/>
                    </a:cubicBezTo>
                    <a:cubicBezTo>
                      <a:pt x="5187" y="738"/>
                      <a:pt x="5186" y="737"/>
                      <a:pt x="5185" y="737"/>
                    </a:cubicBezTo>
                    <a:cubicBezTo>
                      <a:pt x="5184" y="734"/>
                      <a:pt x="5182" y="729"/>
                      <a:pt x="5179" y="721"/>
                    </a:cubicBezTo>
                    <a:cubicBezTo>
                      <a:pt x="5177" y="713"/>
                      <a:pt x="5176" y="709"/>
                      <a:pt x="5176" y="709"/>
                    </a:cubicBezTo>
                    <a:lnTo>
                      <a:pt x="5176" y="709"/>
                    </a:lnTo>
                    <a:cubicBezTo>
                      <a:pt x="5176" y="709"/>
                      <a:pt x="5176" y="709"/>
                      <a:pt x="5176" y="709"/>
                    </a:cubicBezTo>
                    <a:cubicBezTo>
                      <a:pt x="5176" y="708"/>
                      <a:pt x="5176" y="706"/>
                      <a:pt x="5174" y="701"/>
                    </a:cubicBezTo>
                    <a:cubicBezTo>
                      <a:pt x="5173" y="697"/>
                      <a:pt x="5173" y="694"/>
                      <a:pt x="5173" y="694"/>
                    </a:cubicBezTo>
                    <a:cubicBezTo>
                      <a:pt x="5173" y="694"/>
                      <a:pt x="5173" y="694"/>
                      <a:pt x="5173" y="694"/>
                    </a:cubicBezTo>
                    <a:cubicBezTo>
                      <a:pt x="5173" y="693"/>
                      <a:pt x="5175" y="689"/>
                      <a:pt x="5178" y="683"/>
                    </a:cubicBezTo>
                    <a:cubicBezTo>
                      <a:pt x="5181" y="678"/>
                      <a:pt x="5183" y="675"/>
                      <a:pt x="5183" y="674"/>
                    </a:cubicBezTo>
                    <a:lnTo>
                      <a:pt x="5183" y="674"/>
                    </a:lnTo>
                    <a:cubicBezTo>
                      <a:pt x="5183" y="675"/>
                      <a:pt x="5183" y="675"/>
                      <a:pt x="5182" y="675"/>
                    </a:cubicBezTo>
                    <a:cubicBezTo>
                      <a:pt x="5181" y="675"/>
                      <a:pt x="5181" y="672"/>
                      <a:pt x="5181" y="667"/>
                    </a:cubicBezTo>
                    <a:cubicBezTo>
                      <a:pt x="5181" y="660"/>
                      <a:pt x="5181" y="656"/>
                      <a:pt x="5182" y="654"/>
                    </a:cubicBezTo>
                    <a:cubicBezTo>
                      <a:pt x="5183" y="653"/>
                      <a:pt x="5184" y="651"/>
                      <a:pt x="5186" y="649"/>
                    </a:cubicBezTo>
                    <a:cubicBezTo>
                      <a:pt x="5187" y="647"/>
                      <a:pt x="5193" y="642"/>
                      <a:pt x="5202" y="634"/>
                    </a:cubicBezTo>
                    <a:cubicBezTo>
                      <a:pt x="5203" y="629"/>
                      <a:pt x="5204" y="627"/>
                      <a:pt x="5206" y="625"/>
                    </a:cubicBezTo>
                    <a:cubicBezTo>
                      <a:pt x="5207" y="624"/>
                      <a:pt x="5209" y="623"/>
                      <a:pt x="5213" y="621"/>
                    </a:cubicBezTo>
                    <a:cubicBezTo>
                      <a:pt x="5216" y="619"/>
                      <a:pt x="5221" y="616"/>
                      <a:pt x="5226" y="612"/>
                    </a:cubicBezTo>
                    <a:cubicBezTo>
                      <a:pt x="5228" y="611"/>
                      <a:pt x="5229" y="610"/>
                      <a:pt x="5230" y="610"/>
                    </a:cubicBezTo>
                    <a:lnTo>
                      <a:pt x="5230" y="610"/>
                    </a:lnTo>
                    <a:cubicBezTo>
                      <a:pt x="5230" y="611"/>
                      <a:pt x="5231" y="611"/>
                      <a:pt x="5232" y="612"/>
                    </a:cubicBezTo>
                    <a:cubicBezTo>
                      <a:pt x="5233" y="610"/>
                      <a:pt x="5233" y="609"/>
                      <a:pt x="5232" y="609"/>
                    </a:cubicBezTo>
                    <a:cubicBezTo>
                      <a:pt x="5232" y="609"/>
                      <a:pt x="5231" y="609"/>
                      <a:pt x="5230" y="610"/>
                    </a:cubicBezTo>
                    <a:lnTo>
                      <a:pt x="5230" y="610"/>
                    </a:lnTo>
                    <a:cubicBezTo>
                      <a:pt x="5230" y="609"/>
                      <a:pt x="5232" y="607"/>
                      <a:pt x="5235" y="605"/>
                    </a:cubicBezTo>
                    <a:cubicBezTo>
                      <a:pt x="5240" y="602"/>
                      <a:pt x="5244" y="600"/>
                      <a:pt x="5246" y="598"/>
                    </a:cubicBezTo>
                    <a:cubicBezTo>
                      <a:pt x="5248" y="597"/>
                      <a:pt x="5250" y="596"/>
                      <a:pt x="5251" y="595"/>
                    </a:cubicBezTo>
                    <a:cubicBezTo>
                      <a:pt x="5252" y="595"/>
                      <a:pt x="5256" y="595"/>
                      <a:pt x="5264" y="595"/>
                    </a:cubicBezTo>
                    <a:cubicBezTo>
                      <a:pt x="5268" y="589"/>
                      <a:pt x="5273" y="587"/>
                      <a:pt x="5280" y="587"/>
                    </a:cubicBezTo>
                    <a:cubicBezTo>
                      <a:pt x="5287" y="587"/>
                      <a:pt x="5292" y="585"/>
                      <a:pt x="5295" y="582"/>
                    </a:cubicBezTo>
                    <a:cubicBezTo>
                      <a:pt x="5296" y="582"/>
                      <a:pt x="5296" y="582"/>
                      <a:pt x="5297" y="582"/>
                    </a:cubicBezTo>
                    <a:cubicBezTo>
                      <a:pt x="5300" y="582"/>
                      <a:pt x="5305" y="580"/>
                      <a:pt x="5312" y="578"/>
                    </a:cubicBezTo>
                    <a:cubicBezTo>
                      <a:pt x="5318" y="575"/>
                      <a:pt x="5326" y="574"/>
                      <a:pt x="5334" y="574"/>
                    </a:cubicBezTo>
                    <a:cubicBezTo>
                      <a:pt x="5336" y="574"/>
                      <a:pt x="5338" y="574"/>
                      <a:pt x="5341" y="574"/>
                    </a:cubicBezTo>
                    <a:cubicBezTo>
                      <a:pt x="5345" y="574"/>
                      <a:pt x="5348" y="574"/>
                      <a:pt x="5348" y="574"/>
                    </a:cubicBezTo>
                    <a:cubicBezTo>
                      <a:pt x="5349" y="574"/>
                      <a:pt x="5349" y="574"/>
                      <a:pt x="5349" y="574"/>
                    </a:cubicBezTo>
                    <a:close/>
                    <a:moveTo>
                      <a:pt x="5458" y="526"/>
                    </a:moveTo>
                    <a:cubicBezTo>
                      <a:pt x="5460" y="530"/>
                      <a:pt x="5461" y="532"/>
                      <a:pt x="5462" y="533"/>
                    </a:cubicBezTo>
                    <a:cubicBezTo>
                      <a:pt x="5463" y="533"/>
                      <a:pt x="5463" y="534"/>
                      <a:pt x="5464" y="534"/>
                    </a:cubicBezTo>
                    <a:lnTo>
                      <a:pt x="5464" y="534"/>
                    </a:lnTo>
                    <a:cubicBezTo>
                      <a:pt x="5464" y="534"/>
                      <a:pt x="5464" y="535"/>
                      <a:pt x="5463" y="536"/>
                    </a:cubicBezTo>
                    <a:cubicBezTo>
                      <a:pt x="5463" y="538"/>
                      <a:pt x="5464" y="543"/>
                      <a:pt x="5466" y="550"/>
                    </a:cubicBezTo>
                    <a:cubicBezTo>
                      <a:pt x="5465" y="557"/>
                      <a:pt x="5465" y="562"/>
                      <a:pt x="5467" y="564"/>
                    </a:cubicBezTo>
                    <a:cubicBezTo>
                      <a:pt x="5469" y="567"/>
                      <a:pt x="5469" y="569"/>
                      <a:pt x="5468" y="570"/>
                    </a:cubicBezTo>
                    <a:cubicBezTo>
                      <a:pt x="5465" y="584"/>
                      <a:pt x="5465" y="591"/>
                      <a:pt x="5466" y="594"/>
                    </a:cubicBezTo>
                    <a:cubicBezTo>
                      <a:pt x="5467" y="595"/>
                      <a:pt x="5468" y="595"/>
                      <a:pt x="5468" y="596"/>
                    </a:cubicBezTo>
                    <a:lnTo>
                      <a:pt x="5468" y="596"/>
                    </a:lnTo>
                    <a:cubicBezTo>
                      <a:pt x="5468" y="596"/>
                      <a:pt x="5468" y="596"/>
                      <a:pt x="5468" y="597"/>
                    </a:cubicBezTo>
                    <a:cubicBezTo>
                      <a:pt x="5467" y="598"/>
                      <a:pt x="5466" y="601"/>
                      <a:pt x="5466" y="604"/>
                    </a:cubicBezTo>
                    <a:cubicBezTo>
                      <a:pt x="5464" y="610"/>
                      <a:pt x="5464" y="614"/>
                      <a:pt x="5465" y="616"/>
                    </a:cubicBezTo>
                    <a:cubicBezTo>
                      <a:pt x="5467" y="618"/>
                      <a:pt x="5467" y="620"/>
                      <a:pt x="5466" y="622"/>
                    </a:cubicBezTo>
                    <a:cubicBezTo>
                      <a:pt x="5466" y="630"/>
                      <a:pt x="5466" y="637"/>
                      <a:pt x="5466" y="643"/>
                    </a:cubicBezTo>
                    <a:cubicBezTo>
                      <a:pt x="5465" y="648"/>
                      <a:pt x="5465" y="654"/>
                      <a:pt x="5465" y="660"/>
                    </a:cubicBezTo>
                    <a:cubicBezTo>
                      <a:pt x="5463" y="674"/>
                      <a:pt x="5462" y="688"/>
                      <a:pt x="5462" y="702"/>
                    </a:cubicBezTo>
                    <a:cubicBezTo>
                      <a:pt x="5462" y="715"/>
                      <a:pt x="5460" y="729"/>
                      <a:pt x="5457" y="742"/>
                    </a:cubicBezTo>
                    <a:cubicBezTo>
                      <a:pt x="5457" y="740"/>
                      <a:pt x="5457" y="739"/>
                      <a:pt x="5457" y="739"/>
                    </a:cubicBezTo>
                    <a:lnTo>
                      <a:pt x="5457" y="739"/>
                    </a:lnTo>
                    <a:cubicBezTo>
                      <a:pt x="5456" y="741"/>
                      <a:pt x="5456" y="745"/>
                      <a:pt x="5455" y="751"/>
                    </a:cubicBezTo>
                    <a:cubicBezTo>
                      <a:pt x="5454" y="752"/>
                      <a:pt x="5454" y="753"/>
                      <a:pt x="5453" y="755"/>
                    </a:cubicBezTo>
                    <a:lnTo>
                      <a:pt x="5453" y="755"/>
                    </a:lnTo>
                    <a:cubicBezTo>
                      <a:pt x="5452" y="756"/>
                      <a:pt x="5451" y="756"/>
                      <a:pt x="5450" y="756"/>
                    </a:cubicBezTo>
                    <a:cubicBezTo>
                      <a:pt x="5447" y="758"/>
                      <a:pt x="5446" y="759"/>
                      <a:pt x="5447" y="759"/>
                    </a:cubicBezTo>
                    <a:lnTo>
                      <a:pt x="5447" y="759"/>
                    </a:lnTo>
                    <a:cubicBezTo>
                      <a:pt x="5447" y="759"/>
                      <a:pt x="5446" y="759"/>
                      <a:pt x="5445" y="758"/>
                    </a:cubicBezTo>
                    <a:cubicBezTo>
                      <a:pt x="5444" y="758"/>
                      <a:pt x="5443" y="757"/>
                      <a:pt x="5442" y="757"/>
                    </a:cubicBezTo>
                    <a:lnTo>
                      <a:pt x="5442" y="757"/>
                    </a:lnTo>
                    <a:cubicBezTo>
                      <a:pt x="5442" y="756"/>
                      <a:pt x="5442" y="755"/>
                      <a:pt x="5443" y="753"/>
                    </a:cubicBezTo>
                    <a:cubicBezTo>
                      <a:pt x="5444" y="749"/>
                      <a:pt x="5444" y="744"/>
                      <a:pt x="5444" y="737"/>
                    </a:cubicBezTo>
                    <a:cubicBezTo>
                      <a:pt x="5444" y="731"/>
                      <a:pt x="5444" y="727"/>
                      <a:pt x="5444" y="726"/>
                    </a:cubicBezTo>
                    <a:cubicBezTo>
                      <a:pt x="5443" y="726"/>
                      <a:pt x="5443" y="725"/>
                      <a:pt x="5443" y="725"/>
                    </a:cubicBezTo>
                    <a:cubicBezTo>
                      <a:pt x="5443" y="725"/>
                      <a:pt x="5443" y="725"/>
                      <a:pt x="5443" y="726"/>
                    </a:cubicBezTo>
                    <a:cubicBezTo>
                      <a:pt x="5443" y="716"/>
                      <a:pt x="5444" y="706"/>
                      <a:pt x="5446" y="698"/>
                    </a:cubicBezTo>
                    <a:cubicBezTo>
                      <a:pt x="5448" y="689"/>
                      <a:pt x="5450" y="680"/>
                      <a:pt x="5451" y="671"/>
                    </a:cubicBezTo>
                    <a:lnTo>
                      <a:pt x="5456" y="651"/>
                    </a:lnTo>
                    <a:lnTo>
                      <a:pt x="5454" y="645"/>
                    </a:lnTo>
                    <a:cubicBezTo>
                      <a:pt x="5454" y="645"/>
                      <a:pt x="5454" y="645"/>
                      <a:pt x="5454" y="645"/>
                    </a:cubicBezTo>
                    <a:cubicBezTo>
                      <a:pt x="5454" y="645"/>
                      <a:pt x="5454" y="641"/>
                      <a:pt x="5454" y="634"/>
                    </a:cubicBezTo>
                    <a:cubicBezTo>
                      <a:pt x="5455" y="626"/>
                      <a:pt x="5455" y="621"/>
                      <a:pt x="5455" y="618"/>
                    </a:cubicBezTo>
                    <a:cubicBezTo>
                      <a:pt x="5455" y="610"/>
                      <a:pt x="5455" y="604"/>
                      <a:pt x="5455" y="598"/>
                    </a:cubicBezTo>
                    <a:cubicBezTo>
                      <a:pt x="5454" y="592"/>
                      <a:pt x="5455" y="586"/>
                      <a:pt x="5455" y="580"/>
                    </a:cubicBezTo>
                    <a:cubicBezTo>
                      <a:pt x="5455" y="573"/>
                      <a:pt x="5456" y="567"/>
                      <a:pt x="5456" y="560"/>
                    </a:cubicBezTo>
                    <a:cubicBezTo>
                      <a:pt x="5457" y="554"/>
                      <a:pt x="5458" y="543"/>
                      <a:pt x="5458" y="526"/>
                    </a:cubicBezTo>
                    <a:close/>
                    <a:moveTo>
                      <a:pt x="3004" y="526"/>
                    </a:moveTo>
                    <a:lnTo>
                      <a:pt x="3004" y="526"/>
                    </a:lnTo>
                    <a:cubicBezTo>
                      <a:pt x="3006" y="530"/>
                      <a:pt x="3007" y="532"/>
                      <a:pt x="3008" y="533"/>
                    </a:cubicBezTo>
                    <a:cubicBezTo>
                      <a:pt x="3009" y="533"/>
                      <a:pt x="3009" y="534"/>
                      <a:pt x="3010" y="534"/>
                    </a:cubicBezTo>
                    <a:lnTo>
                      <a:pt x="3010" y="534"/>
                    </a:lnTo>
                    <a:cubicBezTo>
                      <a:pt x="3010" y="534"/>
                      <a:pt x="3009" y="535"/>
                      <a:pt x="3009" y="536"/>
                    </a:cubicBezTo>
                    <a:cubicBezTo>
                      <a:pt x="3009" y="538"/>
                      <a:pt x="3010" y="543"/>
                      <a:pt x="3012" y="550"/>
                    </a:cubicBezTo>
                    <a:cubicBezTo>
                      <a:pt x="3011" y="557"/>
                      <a:pt x="3011" y="562"/>
                      <a:pt x="3013" y="564"/>
                    </a:cubicBezTo>
                    <a:cubicBezTo>
                      <a:pt x="3014" y="567"/>
                      <a:pt x="3015" y="569"/>
                      <a:pt x="3014" y="570"/>
                    </a:cubicBezTo>
                    <a:cubicBezTo>
                      <a:pt x="3011" y="584"/>
                      <a:pt x="3011" y="591"/>
                      <a:pt x="3012" y="594"/>
                    </a:cubicBezTo>
                    <a:cubicBezTo>
                      <a:pt x="3013" y="595"/>
                      <a:pt x="3014" y="595"/>
                      <a:pt x="3014" y="596"/>
                    </a:cubicBezTo>
                    <a:lnTo>
                      <a:pt x="3014" y="596"/>
                    </a:lnTo>
                    <a:cubicBezTo>
                      <a:pt x="3014" y="596"/>
                      <a:pt x="3014" y="596"/>
                      <a:pt x="3014" y="597"/>
                    </a:cubicBezTo>
                    <a:cubicBezTo>
                      <a:pt x="3013" y="598"/>
                      <a:pt x="3012" y="601"/>
                      <a:pt x="3012" y="604"/>
                    </a:cubicBezTo>
                    <a:cubicBezTo>
                      <a:pt x="3010" y="610"/>
                      <a:pt x="3010" y="614"/>
                      <a:pt x="3011" y="616"/>
                    </a:cubicBezTo>
                    <a:cubicBezTo>
                      <a:pt x="3012" y="618"/>
                      <a:pt x="3013" y="620"/>
                      <a:pt x="3012" y="622"/>
                    </a:cubicBezTo>
                    <a:cubicBezTo>
                      <a:pt x="3012" y="630"/>
                      <a:pt x="3012" y="637"/>
                      <a:pt x="3012" y="643"/>
                    </a:cubicBezTo>
                    <a:cubicBezTo>
                      <a:pt x="3011" y="648"/>
                      <a:pt x="3011" y="654"/>
                      <a:pt x="3010" y="660"/>
                    </a:cubicBezTo>
                    <a:cubicBezTo>
                      <a:pt x="3009" y="674"/>
                      <a:pt x="3008" y="688"/>
                      <a:pt x="3008" y="702"/>
                    </a:cubicBezTo>
                    <a:cubicBezTo>
                      <a:pt x="3008" y="715"/>
                      <a:pt x="3006" y="729"/>
                      <a:pt x="3002" y="742"/>
                    </a:cubicBezTo>
                    <a:cubicBezTo>
                      <a:pt x="3002" y="740"/>
                      <a:pt x="3002" y="739"/>
                      <a:pt x="3002" y="739"/>
                    </a:cubicBezTo>
                    <a:lnTo>
                      <a:pt x="3002" y="739"/>
                    </a:lnTo>
                    <a:cubicBezTo>
                      <a:pt x="3002" y="741"/>
                      <a:pt x="3002" y="745"/>
                      <a:pt x="3000" y="751"/>
                    </a:cubicBezTo>
                    <a:cubicBezTo>
                      <a:pt x="3000" y="752"/>
                      <a:pt x="3000" y="753"/>
                      <a:pt x="2999" y="755"/>
                    </a:cubicBezTo>
                    <a:lnTo>
                      <a:pt x="2999" y="755"/>
                    </a:lnTo>
                    <a:cubicBezTo>
                      <a:pt x="2998" y="756"/>
                      <a:pt x="2997" y="756"/>
                      <a:pt x="2996" y="756"/>
                    </a:cubicBezTo>
                    <a:cubicBezTo>
                      <a:pt x="2993" y="758"/>
                      <a:pt x="2992" y="759"/>
                      <a:pt x="2993" y="759"/>
                    </a:cubicBezTo>
                    <a:lnTo>
                      <a:pt x="2993" y="759"/>
                    </a:lnTo>
                    <a:cubicBezTo>
                      <a:pt x="2992" y="759"/>
                      <a:pt x="2992" y="759"/>
                      <a:pt x="2991" y="758"/>
                    </a:cubicBezTo>
                    <a:cubicBezTo>
                      <a:pt x="2990" y="758"/>
                      <a:pt x="2988" y="757"/>
                      <a:pt x="2988" y="757"/>
                    </a:cubicBezTo>
                    <a:lnTo>
                      <a:pt x="2988" y="757"/>
                    </a:lnTo>
                    <a:cubicBezTo>
                      <a:pt x="2988" y="756"/>
                      <a:pt x="2988" y="755"/>
                      <a:pt x="2989" y="753"/>
                    </a:cubicBezTo>
                    <a:cubicBezTo>
                      <a:pt x="2990" y="749"/>
                      <a:pt x="2990" y="744"/>
                      <a:pt x="2990" y="737"/>
                    </a:cubicBezTo>
                    <a:cubicBezTo>
                      <a:pt x="2990" y="731"/>
                      <a:pt x="2990" y="727"/>
                      <a:pt x="2989" y="726"/>
                    </a:cubicBezTo>
                    <a:cubicBezTo>
                      <a:pt x="2989" y="726"/>
                      <a:pt x="2989" y="725"/>
                      <a:pt x="2989" y="725"/>
                    </a:cubicBezTo>
                    <a:cubicBezTo>
                      <a:pt x="2989" y="725"/>
                      <a:pt x="2988" y="725"/>
                      <a:pt x="2988" y="726"/>
                    </a:cubicBezTo>
                    <a:cubicBezTo>
                      <a:pt x="2988" y="716"/>
                      <a:pt x="2990" y="706"/>
                      <a:pt x="2992" y="698"/>
                    </a:cubicBezTo>
                    <a:cubicBezTo>
                      <a:pt x="2994" y="689"/>
                      <a:pt x="2996" y="680"/>
                      <a:pt x="2997" y="671"/>
                    </a:cubicBezTo>
                    <a:lnTo>
                      <a:pt x="3002" y="651"/>
                    </a:lnTo>
                    <a:lnTo>
                      <a:pt x="3000" y="645"/>
                    </a:lnTo>
                    <a:cubicBezTo>
                      <a:pt x="3000" y="645"/>
                      <a:pt x="3000" y="645"/>
                      <a:pt x="3000" y="645"/>
                    </a:cubicBezTo>
                    <a:cubicBezTo>
                      <a:pt x="3000" y="645"/>
                      <a:pt x="3000" y="641"/>
                      <a:pt x="3000" y="634"/>
                    </a:cubicBezTo>
                    <a:cubicBezTo>
                      <a:pt x="3001" y="626"/>
                      <a:pt x="3001" y="621"/>
                      <a:pt x="3001" y="618"/>
                    </a:cubicBezTo>
                    <a:cubicBezTo>
                      <a:pt x="3001" y="610"/>
                      <a:pt x="3001" y="604"/>
                      <a:pt x="3001" y="598"/>
                    </a:cubicBezTo>
                    <a:cubicBezTo>
                      <a:pt x="3000" y="592"/>
                      <a:pt x="3000" y="586"/>
                      <a:pt x="3001" y="580"/>
                    </a:cubicBezTo>
                    <a:cubicBezTo>
                      <a:pt x="3001" y="573"/>
                      <a:pt x="3001" y="567"/>
                      <a:pt x="3002" y="560"/>
                    </a:cubicBezTo>
                    <a:cubicBezTo>
                      <a:pt x="3003" y="554"/>
                      <a:pt x="3003" y="543"/>
                      <a:pt x="3004" y="526"/>
                    </a:cubicBezTo>
                    <a:close/>
                    <a:moveTo>
                      <a:pt x="5749" y="762"/>
                    </a:moveTo>
                    <a:cubicBezTo>
                      <a:pt x="5750" y="763"/>
                      <a:pt x="5750" y="763"/>
                      <a:pt x="5750" y="764"/>
                    </a:cubicBezTo>
                    <a:cubicBezTo>
                      <a:pt x="5749" y="764"/>
                      <a:pt x="5749" y="764"/>
                      <a:pt x="5749" y="764"/>
                    </a:cubicBezTo>
                    <a:cubicBezTo>
                      <a:pt x="5749" y="764"/>
                      <a:pt x="5749" y="763"/>
                      <a:pt x="5749" y="762"/>
                    </a:cubicBezTo>
                    <a:close/>
                    <a:moveTo>
                      <a:pt x="270" y="764"/>
                    </a:moveTo>
                    <a:lnTo>
                      <a:pt x="270" y="764"/>
                    </a:lnTo>
                    <a:cubicBezTo>
                      <a:pt x="270" y="764"/>
                      <a:pt x="270" y="764"/>
                      <a:pt x="270" y="764"/>
                    </a:cubicBezTo>
                    <a:lnTo>
                      <a:pt x="270" y="764"/>
                    </a:lnTo>
                    <a:cubicBezTo>
                      <a:pt x="270" y="764"/>
                      <a:pt x="270" y="764"/>
                      <a:pt x="270" y="764"/>
                    </a:cubicBezTo>
                    <a:close/>
                    <a:moveTo>
                      <a:pt x="334" y="435"/>
                    </a:moveTo>
                    <a:cubicBezTo>
                      <a:pt x="342" y="435"/>
                      <a:pt x="350" y="435"/>
                      <a:pt x="358" y="435"/>
                    </a:cubicBezTo>
                    <a:cubicBezTo>
                      <a:pt x="366" y="435"/>
                      <a:pt x="374" y="436"/>
                      <a:pt x="381" y="437"/>
                    </a:cubicBezTo>
                    <a:cubicBezTo>
                      <a:pt x="385" y="438"/>
                      <a:pt x="389" y="439"/>
                      <a:pt x="392" y="440"/>
                    </a:cubicBezTo>
                    <a:cubicBezTo>
                      <a:pt x="395" y="440"/>
                      <a:pt x="397" y="441"/>
                      <a:pt x="398" y="442"/>
                    </a:cubicBezTo>
                    <a:cubicBezTo>
                      <a:pt x="400" y="444"/>
                      <a:pt x="403" y="446"/>
                      <a:pt x="407" y="449"/>
                    </a:cubicBezTo>
                    <a:cubicBezTo>
                      <a:pt x="411" y="452"/>
                      <a:pt x="414" y="453"/>
                      <a:pt x="417" y="454"/>
                    </a:cubicBezTo>
                    <a:lnTo>
                      <a:pt x="417" y="454"/>
                    </a:lnTo>
                    <a:cubicBezTo>
                      <a:pt x="418" y="455"/>
                      <a:pt x="424" y="458"/>
                      <a:pt x="436" y="462"/>
                    </a:cubicBezTo>
                    <a:lnTo>
                      <a:pt x="436" y="462"/>
                    </a:lnTo>
                    <a:cubicBezTo>
                      <a:pt x="436" y="462"/>
                      <a:pt x="436" y="462"/>
                      <a:pt x="436" y="462"/>
                    </a:cubicBezTo>
                    <a:cubicBezTo>
                      <a:pt x="435" y="462"/>
                      <a:pt x="435" y="463"/>
                      <a:pt x="436" y="465"/>
                    </a:cubicBezTo>
                    <a:cubicBezTo>
                      <a:pt x="437" y="467"/>
                      <a:pt x="439" y="470"/>
                      <a:pt x="444" y="473"/>
                    </a:cubicBezTo>
                    <a:cubicBezTo>
                      <a:pt x="448" y="477"/>
                      <a:pt x="451" y="479"/>
                      <a:pt x="452" y="479"/>
                    </a:cubicBezTo>
                    <a:cubicBezTo>
                      <a:pt x="453" y="479"/>
                      <a:pt x="455" y="480"/>
                      <a:pt x="457" y="483"/>
                    </a:cubicBezTo>
                    <a:cubicBezTo>
                      <a:pt x="462" y="486"/>
                      <a:pt x="465" y="487"/>
                      <a:pt x="468" y="488"/>
                    </a:cubicBezTo>
                    <a:cubicBezTo>
                      <a:pt x="470" y="489"/>
                      <a:pt x="472" y="490"/>
                      <a:pt x="474" y="491"/>
                    </a:cubicBezTo>
                    <a:cubicBezTo>
                      <a:pt x="475" y="492"/>
                      <a:pt x="476" y="493"/>
                      <a:pt x="478" y="496"/>
                    </a:cubicBezTo>
                    <a:cubicBezTo>
                      <a:pt x="480" y="498"/>
                      <a:pt x="482" y="499"/>
                      <a:pt x="483" y="500"/>
                    </a:cubicBezTo>
                    <a:lnTo>
                      <a:pt x="483" y="500"/>
                    </a:lnTo>
                    <a:cubicBezTo>
                      <a:pt x="483" y="501"/>
                      <a:pt x="484" y="503"/>
                      <a:pt x="485" y="506"/>
                    </a:cubicBezTo>
                    <a:cubicBezTo>
                      <a:pt x="487" y="511"/>
                      <a:pt x="490" y="515"/>
                      <a:pt x="495" y="518"/>
                    </a:cubicBezTo>
                    <a:cubicBezTo>
                      <a:pt x="498" y="524"/>
                      <a:pt x="502" y="532"/>
                      <a:pt x="507" y="541"/>
                    </a:cubicBezTo>
                    <a:cubicBezTo>
                      <a:pt x="513" y="549"/>
                      <a:pt x="516" y="560"/>
                      <a:pt x="516" y="571"/>
                    </a:cubicBezTo>
                    <a:cubicBezTo>
                      <a:pt x="521" y="578"/>
                      <a:pt x="524" y="584"/>
                      <a:pt x="524" y="589"/>
                    </a:cubicBezTo>
                    <a:cubicBezTo>
                      <a:pt x="524" y="594"/>
                      <a:pt x="520" y="601"/>
                      <a:pt x="513" y="612"/>
                    </a:cubicBezTo>
                    <a:cubicBezTo>
                      <a:pt x="513" y="623"/>
                      <a:pt x="513" y="629"/>
                      <a:pt x="514" y="631"/>
                    </a:cubicBezTo>
                    <a:lnTo>
                      <a:pt x="514" y="631"/>
                    </a:lnTo>
                    <a:cubicBezTo>
                      <a:pt x="513" y="631"/>
                      <a:pt x="513" y="631"/>
                      <a:pt x="513" y="631"/>
                    </a:cubicBezTo>
                    <a:cubicBezTo>
                      <a:pt x="512" y="634"/>
                      <a:pt x="504" y="637"/>
                      <a:pt x="491" y="643"/>
                    </a:cubicBezTo>
                    <a:cubicBezTo>
                      <a:pt x="494" y="649"/>
                      <a:pt x="496" y="652"/>
                      <a:pt x="497" y="652"/>
                    </a:cubicBezTo>
                    <a:cubicBezTo>
                      <a:pt x="497" y="652"/>
                      <a:pt x="497" y="652"/>
                      <a:pt x="498" y="652"/>
                    </a:cubicBezTo>
                    <a:cubicBezTo>
                      <a:pt x="498" y="652"/>
                      <a:pt x="498" y="652"/>
                      <a:pt x="498" y="652"/>
                    </a:cubicBezTo>
                    <a:cubicBezTo>
                      <a:pt x="498" y="652"/>
                      <a:pt x="497" y="653"/>
                      <a:pt x="495" y="657"/>
                    </a:cubicBezTo>
                    <a:cubicBezTo>
                      <a:pt x="493" y="662"/>
                      <a:pt x="491" y="666"/>
                      <a:pt x="490" y="669"/>
                    </a:cubicBezTo>
                    <a:cubicBezTo>
                      <a:pt x="489" y="672"/>
                      <a:pt x="487" y="674"/>
                      <a:pt x="485" y="676"/>
                    </a:cubicBezTo>
                    <a:lnTo>
                      <a:pt x="485" y="676"/>
                    </a:lnTo>
                    <a:cubicBezTo>
                      <a:pt x="485" y="676"/>
                      <a:pt x="485" y="676"/>
                      <a:pt x="485" y="676"/>
                    </a:cubicBezTo>
                    <a:cubicBezTo>
                      <a:pt x="485" y="676"/>
                      <a:pt x="484" y="677"/>
                      <a:pt x="481" y="678"/>
                    </a:cubicBezTo>
                    <a:cubicBezTo>
                      <a:pt x="480" y="679"/>
                      <a:pt x="479" y="680"/>
                      <a:pt x="477" y="682"/>
                    </a:cubicBezTo>
                    <a:lnTo>
                      <a:pt x="477" y="682"/>
                    </a:lnTo>
                    <a:cubicBezTo>
                      <a:pt x="475" y="683"/>
                      <a:pt x="471" y="688"/>
                      <a:pt x="465" y="697"/>
                    </a:cubicBezTo>
                    <a:cubicBezTo>
                      <a:pt x="463" y="699"/>
                      <a:pt x="461" y="701"/>
                      <a:pt x="459" y="703"/>
                    </a:cubicBezTo>
                    <a:cubicBezTo>
                      <a:pt x="457" y="704"/>
                      <a:pt x="455" y="705"/>
                      <a:pt x="452" y="706"/>
                    </a:cubicBezTo>
                    <a:cubicBezTo>
                      <a:pt x="448" y="708"/>
                      <a:pt x="443" y="709"/>
                      <a:pt x="438" y="711"/>
                    </a:cubicBezTo>
                    <a:cubicBezTo>
                      <a:pt x="434" y="713"/>
                      <a:pt x="428" y="716"/>
                      <a:pt x="422" y="721"/>
                    </a:cubicBezTo>
                    <a:cubicBezTo>
                      <a:pt x="420" y="722"/>
                      <a:pt x="419" y="724"/>
                      <a:pt x="417" y="725"/>
                    </a:cubicBezTo>
                    <a:cubicBezTo>
                      <a:pt x="416" y="726"/>
                      <a:pt x="416" y="726"/>
                      <a:pt x="415" y="727"/>
                    </a:cubicBezTo>
                    <a:lnTo>
                      <a:pt x="415" y="727"/>
                    </a:lnTo>
                    <a:cubicBezTo>
                      <a:pt x="415" y="727"/>
                      <a:pt x="415" y="727"/>
                      <a:pt x="415" y="727"/>
                    </a:cubicBezTo>
                    <a:cubicBezTo>
                      <a:pt x="414" y="727"/>
                      <a:pt x="414" y="727"/>
                      <a:pt x="413" y="727"/>
                    </a:cubicBezTo>
                    <a:cubicBezTo>
                      <a:pt x="411" y="727"/>
                      <a:pt x="407" y="728"/>
                      <a:pt x="400" y="731"/>
                    </a:cubicBezTo>
                    <a:cubicBezTo>
                      <a:pt x="394" y="735"/>
                      <a:pt x="389" y="739"/>
                      <a:pt x="386" y="742"/>
                    </a:cubicBezTo>
                    <a:cubicBezTo>
                      <a:pt x="386" y="742"/>
                      <a:pt x="386" y="742"/>
                      <a:pt x="386" y="742"/>
                    </a:cubicBezTo>
                    <a:lnTo>
                      <a:pt x="386" y="742"/>
                    </a:lnTo>
                    <a:cubicBezTo>
                      <a:pt x="386" y="741"/>
                      <a:pt x="386" y="741"/>
                      <a:pt x="386" y="741"/>
                    </a:cubicBezTo>
                    <a:cubicBezTo>
                      <a:pt x="385" y="740"/>
                      <a:pt x="385" y="740"/>
                      <a:pt x="384" y="740"/>
                    </a:cubicBezTo>
                    <a:cubicBezTo>
                      <a:pt x="382" y="740"/>
                      <a:pt x="376" y="744"/>
                      <a:pt x="369" y="751"/>
                    </a:cubicBezTo>
                    <a:lnTo>
                      <a:pt x="369" y="751"/>
                    </a:lnTo>
                    <a:cubicBezTo>
                      <a:pt x="369" y="751"/>
                      <a:pt x="368" y="751"/>
                      <a:pt x="368" y="751"/>
                    </a:cubicBezTo>
                    <a:cubicBezTo>
                      <a:pt x="368" y="751"/>
                      <a:pt x="367" y="751"/>
                      <a:pt x="367" y="751"/>
                    </a:cubicBezTo>
                    <a:cubicBezTo>
                      <a:pt x="364" y="751"/>
                      <a:pt x="361" y="752"/>
                      <a:pt x="357" y="753"/>
                    </a:cubicBezTo>
                    <a:cubicBezTo>
                      <a:pt x="354" y="754"/>
                      <a:pt x="352" y="755"/>
                      <a:pt x="351" y="755"/>
                    </a:cubicBezTo>
                    <a:cubicBezTo>
                      <a:pt x="350" y="756"/>
                      <a:pt x="349" y="756"/>
                      <a:pt x="349" y="756"/>
                    </a:cubicBezTo>
                    <a:cubicBezTo>
                      <a:pt x="350" y="756"/>
                      <a:pt x="349" y="756"/>
                      <a:pt x="348" y="755"/>
                    </a:cubicBezTo>
                    <a:cubicBezTo>
                      <a:pt x="347" y="754"/>
                      <a:pt x="343" y="754"/>
                      <a:pt x="337" y="754"/>
                    </a:cubicBezTo>
                    <a:cubicBezTo>
                      <a:pt x="327" y="755"/>
                      <a:pt x="320" y="757"/>
                      <a:pt x="316" y="759"/>
                    </a:cubicBezTo>
                    <a:cubicBezTo>
                      <a:pt x="311" y="762"/>
                      <a:pt x="307" y="764"/>
                      <a:pt x="304" y="764"/>
                    </a:cubicBezTo>
                    <a:cubicBezTo>
                      <a:pt x="300" y="765"/>
                      <a:pt x="295" y="765"/>
                      <a:pt x="289" y="765"/>
                    </a:cubicBezTo>
                    <a:cubicBezTo>
                      <a:pt x="287" y="765"/>
                      <a:pt x="285" y="765"/>
                      <a:pt x="282" y="765"/>
                    </a:cubicBezTo>
                    <a:cubicBezTo>
                      <a:pt x="281" y="765"/>
                      <a:pt x="280" y="765"/>
                      <a:pt x="278" y="765"/>
                    </a:cubicBezTo>
                    <a:lnTo>
                      <a:pt x="278" y="765"/>
                    </a:lnTo>
                    <a:cubicBezTo>
                      <a:pt x="278" y="763"/>
                      <a:pt x="278" y="760"/>
                      <a:pt x="278" y="757"/>
                    </a:cubicBezTo>
                    <a:cubicBezTo>
                      <a:pt x="277" y="751"/>
                      <a:pt x="276" y="747"/>
                      <a:pt x="276" y="746"/>
                    </a:cubicBezTo>
                    <a:cubicBezTo>
                      <a:pt x="275" y="744"/>
                      <a:pt x="275" y="743"/>
                      <a:pt x="275" y="743"/>
                    </a:cubicBezTo>
                    <a:cubicBezTo>
                      <a:pt x="275" y="739"/>
                      <a:pt x="275" y="734"/>
                      <a:pt x="276" y="730"/>
                    </a:cubicBezTo>
                    <a:cubicBezTo>
                      <a:pt x="276" y="726"/>
                      <a:pt x="277" y="721"/>
                      <a:pt x="277" y="715"/>
                    </a:cubicBezTo>
                    <a:cubicBezTo>
                      <a:pt x="277" y="713"/>
                      <a:pt x="276" y="708"/>
                      <a:pt x="275" y="700"/>
                    </a:cubicBezTo>
                    <a:cubicBezTo>
                      <a:pt x="275" y="693"/>
                      <a:pt x="274" y="685"/>
                      <a:pt x="273" y="677"/>
                    </a:cubicBezTo>
                    <a:cubicBezTo>
                      <a:pt x="272" y="668"/>
                      <a:pt x="271" y="661"/>
                      <a:pt x="270" y="654"/>
                    </a:cubicBezTo>
                    <a:cubicBezTo>
                      <a:pt x="270" y="646"/>
                      <a:pt x="269" y="642"/>
                      <a:pt x="269" y="639"/>
                    </a:cubicBezTo>
                    <a:cubicBezTo>
                      <a:pt x="269" y="635"/>
                      <a:pt x="268" y="632"/>
                      <a:pt x="267" y="630"/>
                    </a:cubicBezTo>
                    <a:cubicBezTo>
                      <a:pt x="266" y="628"/>
                      <a:pt x="266" y="627"/>
                      <a:pt x="266" y="626"/>
                    </a:cubicBezTo>
                    <a:lnTo>
                      <a:pt x="266" y="626"/>
                    </a:lnTo>
                    <a:cubicBezTo>
                      <a:pt x="266" y="627"/>
                      <a:pt x="266" y="627"/>
                      <a:pt x="267" y="627"/>
                    </a:cubicBezTo>
                    <a:cubicBezTo>
                      <a:pt x="267" y="627"/>
                      <a:pt x="267" y="627"/>
                      <a:pt x="268" y="626"/>
                    </a:cubicBezTo>
                    <a:cubicBezTo>
                      <a:pt x="268" y="624"/>
                      <a:pt x="268" y="618"/>
                      <a:pt x="266" y="608"/>
                    </a:cubicBezTo>
                    <a:cubicBezTo>
                      <a:pt x="266" y="605"/>
                      <a:pt x="266" y="602"/>
                      <a:pt x="265" y="599"/>
                    </a:cubicBezTo>
                    <a:cubicBezTo>
                      <a:pt x="265" y="596"/>
                      <a:pt x="265" y="593"/>
                      <a:pt x="265" y="589"/>
                    </a:cubicBezTo>
                    <a:cubicBezTo>
                      <a:pt x="264" y="582"/>
                      <a:pt x="264" y="575"/>
                      <a:pt x="264" y="568"/>
                    </a:cubicBezTo>
                    <a:cubicBezTo>
                      <a:pt x="264" y="561"/>
                      <a:pt x="264" y="554"/>
                      <a:pt x="264" y="546"/>
                    </a:cubicBezTo>
                    <a:cubicBezTo>
                      <a:pt x="264" y="542"/>
                      <a:pt x="264" y="537"/>
                      <a:pt x="265" y="533"/>
                    </a:cubicBezTo>
                    <a:cubicBezTo>
                      <a:pt x="265" y="528"/>
                      <a:pt x="266" y="523"/>
                      <a:pt x="266" y="518"/>
                    </a:cubicBezTo>
                    <a:cubicBezTo>
                      <a:pt x="265" y="510"/>
                      <a:pt x="264" y="504"/>
                      <a:pt x="262" y="498"/>
                    </a:cubicBezTo>
                    <a:cubicBezTo>
                      <a:pt x="261" y="493"/>
                      <a:pt x="260" y="488"/>
                      <a:pt x="260" y="484"/>
                    </a:cubicBezTo>
                    <a:lnTo>
                      <a:pt x="260" y="484"/>
                    </a:lnTo>
                    <a:cubicBezTo>
                      <a:pt x="260" y="484"/>
                      <a:pt x="260" y="484"/>
                      <a:pt x="260" y="484"/>
                    </a:cubicBezTo>
                    <a:cubicBezTo>
                      <a:pt x="260" y="484"/>
                      <a:pt x="261" y="483"/>
                      <a:pt x="262" y="481"/>
                    </a:cubicBezTo>
                    <a:cubicBezTo>
                      <a:pt x="263" y="478"/>
                      <a:pt x="264" y="474"/>
                      <a:pt x="264" y="468"/>
                    </a:cubicBezTo>
                    <a:cubicBezTo>
                      <a:pt x="264" y="460"/>
                      <a:pt x="263" y="453"/>
                      <a:pt x="262" y="448"/>
                    </a:cubicBezTo>
                    <a:cubicBezTo>
                      <a:pt x="262" y="448"/>
                      <a:pt x="262" y="447"/>
                      <a:pt x="262" y="446"/>
                    </a:cubicBezTo>
                    <a:lnTo>
                      <a:pt x="262" y="446"/>
                    </a:lnTo>
                    <a:cubicBezTo>
                      <a:pt x="262" y="446"/>
                      <a:pt x="263" y="446"/>
                      <a:pt x="263" y="446"/>
                    </a:cubicBezTo>
                    <a:cubicBezTo>
                      <a:pt x="264" y="446"/>
                      <a:pt x="265" y="446"/>
                      <a:pt x="266" y="446"/>
                    </a:cubicBezTo>
                    <a:cubicBezTo>
                      <a:pt x="269" y="446"/>
                      <a:pt x="270" y="447"/>
                      <a:pt x="270" y="448"/>
                    </a:cubicBezTo>
                    <a:lnTo>
                      <a:pt x="270" y="448"/>
                    </a:lnTo>
                    <a:cubicBezTo>
                      <a:pt x="270" y="447"/>
                      <a:pt x="272" y="446"/>
                      <a:pt x="274" y="445"/>
                    </a:cubicBezTo>
                    <a:cubicBezTo>
                      <a:pt x="278" y="443"/>
                      <a:pt x="280" y="441"/>
                      <a:pt x="281" y="441"/>
                    </a:cubicBezTo>
                    <a:cubicBezTo>
                      <a:pt x="287" y="441"/>
                      <a:pt x="291" y="440"/>
                      <a:pt x="294" y="439"/>
                    </a:cubicBezTo>
                    <a:cubicBezTo>
                      <a:pt x="296" y="438"/>
                      <a:pt x="297" y="437"/>
                      <a:pt x="297" y="437"/>
                    </a:cubicBezTo>
                    <a:lnTo>
                      <a:pt x="297" y="437"/>
                    </a:lnTo>
                    <a:cubicBezTo>
                      <a:pt x="300" y="437"/>
                      <a:pt x="305" y="436"/>
                      <a:pt x="311" y="436"/>
                    </a:cubicBezTo>
                    <a:cubicBezTo>
                      <a:pt x="317" y="436"/>
                      <a:pt x="325" y="436"/>
                      <a:pt x="334" y="435"/>
                    </a:cubicBezTo>
                    <a:close/>
                    <a:moveTo>
                      <a:pt x="185" y="766"/>
                    </a:moveTo>
                    <a:cubicBezTo>
                      <a:pt x="184" y="766"/>
                      <a:pt x="184" y="766"/>
                      <a:pt x="183" y="767"/>
                    </a:cubicBezTo>
                    <a:lnTo>
                      <a:pt x="183" y="767"/>
                    </a:lnTo>
                    <a:cubicBezTo>
                      <a:pt x="185" y="767"/>
                      <a:pt x="185" y="766"/>
                      <a:pt x="185" y="766"/>
                    </a:cubicBezTo>
                    <a:cubicBezTo>
                      <a:pt x="185" y="766"/>
                      <a:pt x="185" y="766"/>
                      <a:pt x="185" y="766"/>
                    </a:cubicBezTo>
                    <a:close/>
                    <a:moveTo>
                      <a:pt x="1245" y="599"/>
                    </a:moveTo>
                    <a:cubicBezTo>
                      <a:pt x="1245" y="605"/>
                      <a:pt x="1245" y="609"/>
                      <a:pt x="1247" y="612"/>
                    </a:cubicBezTo>
                    <a:cubicBezTo>
                      <a:pt x="1247" y="612"/>
                      <a:pt x="1247" y="612"/>
                      <a:pt x="1247" y="612"/>
                    </a:cubicBezTo>
                    <a:lnTo>
                      <a:pt x="1247" y="612"/>
                    </a:lnTo>
                    <a:cubicBezTo>
                      <a:pt x="1247" y="613"/>
                      <a:pt x="1247" y="613"/>
                      <a:pt x="1246" y="614"/>
                    </a:cubicBezTo>
                    <a:cubicBezTo>
                      <a:pt x="1245" y="617"/>
                      <a:pt x="1245" y="622"/>
                      <a:pt x="1247" y="627"/>
                    </a:cubicBezTo>
                    <a:cubicBezTo>
                      <a:pt x="1247" y="632"/>
                      <a:pt x="1247" y="636"/>
                      <a:pt x="1248" y="640"/>
                    </a:cubicBezTo>
                    <a:cubicBezTo>
                      <a:pt x="1249" y="643"/>
                      <a:pt x="1250" y="646"/>
                      <a:pt x="1250" y="648"/>
                    </a:cubicBezTo>
                    <a:cubicBezTo>
                      <a:pt x="1250" y="655"/>
                      <a:pt x="1250" y="663"/>
                      <a:pt x="1251" y="670"/>
                    </a:cubicBezTo>
                    <a:cubicBezTo>
                      <a:pt x="1252" y="677"/>
                      <a:pt x="1252" y="681"/>
                      <a:pt x="1253" y="682"/>
                    </a:cubicBezTo>
                    <a:cubicBezTo>
                      <a:pt x="1253" y="680"/>
                      <a:pt x="1254" y="680"/>
                      <a:pt x="1254" y="680"/>
                    </a:cubicBezTo>
                    <a:cubicBezTo>
                      <a:pt x="1254" y="680"/>
                      <a:pt x="1254" y="681"/>
                      <a:pt x="1254" y="683"/>
                    </a:cubicBezTo>
                    <a:cubicBezTo>
                      <a:pt x="1254" y="688"/>
                      <a:pt x="1253" y="692"/>
                      <a:pt x="1253" y="696"/>
                    </a:cubicBezTo>
                    <a:cubicBezTo>
                      <a:pt x="1253" y="700"/>
                      <a:pt x="1252" y="705"/>
                      <a:pt x="1252" y="710"/>
                    </a:cubicBezTo>
                    <a:cubicBezTo>
                      <a:pt x="1252" y="715"/>
                      <a:pt x="1252" y="717"/>
                      <a:pt x="1252" y="717"/>
                    </a:cubicBezTo>
                    <a:lnTo>
                      <a:pt x="1252" y="717"/>
                    </a:lnTo>
                    <a:cubicBezTo>
                      <a:pt x="1251" y="717"/>
                      <a:pt x="1251" y="717"/>
                      <a:pt x="1251" y="717"/>
                    </a:cubicBezTo>
                    <a:cubicBezTo>
                      <a:pt x="1251" y="717"/>
                      <a:pt x="1251" y="717"/>
                      <a:pt x="1251" y="717"/>
                    </a:cubicBezTo>
                    <a:cubicBezTo>
                      <a:pt x="1251" y="717"/>
                      <a:pt x="1251" y="717"/>
                      <a:pt x="1251" y="717"/>
                    </a:cubicBezTo>
                    <a:cubicBezTo>
                      <a:pt x="1252" y="717"/>
                      <a:pt x="1252" y="717"/>
                      <a:pt x="1252" y="717"/>
                    </a:cubicBezTo>
                    <a:lnTo>
                      <a:pt x="1252" y="717"/>
                    </a:lnTo>
                    <a:cubicBezTo>
                      <a:pt x="1253" y="719"/>
                      <a:pt x="1255" y="725"/>
                      <a:pt x="1259" y="735"/>
                    </a:cubicBezTo>
                    <a:lnTo>
                      <a:pt x="1259" y="735"/>
                    </a:lnTo>
                    <a:cubicBezTo>
                      <a:pt x="1259" y="736"/>
                      <a:pt x="1259" y="737"/>
                      <a:pt x="1258" y="739"/>
                    </a:cubicBezTo>
                    <a:cubicBezTo>
                      <a:pt x="1258" y="742"/>
                      <a:pt x="1259" y="746"/>
                      <a:pt x="1260" y="750"/>
                    </a:cubicBezTo>
                    <a:cubicBezTo>
                      <a:pt x="1261" y="755"/>
                      <a:pt x="1262" y="761"/>
                      <a:pt x="1262" y="766"/>
                    </a:cubicBezTo>
                    <a:lnTo>
                      <a:pt x="1262" y="766"/>
                    </a:lnTo>
                    <a:cubicBezTo>
                      <a:pt x="1260" y="766"/>
                      <a:pt x="1258" y="766"/>
                      <a:pt x="1256" y="766"/>
                    </a:cubicBezTo>
                    <a:cubicBezTo>
                      <a:pt x="1247" y="766"/>
                      <a:pt x="1241" y="767"/>
                      <a:pt x="1236" y="768"/>
                    </a:cubicBezTo>
                    <a:cubicBezTo>
                      <a:pt x="1235" y="769"/>
                      <a:pt x="1232" y="769"/>
                      <a:pt x="1230" y="769"/>
                    </a:cubicBezTo>
                    <a:cubicBezTo>
                      <a:pt x="1228" y="769"/>
                      <a:pt x="1226" y="769"/>
                      <a:pt x="1224" y="769"/>
                    </a:cubicBezTo>
                    <a:lnTo>
                      <a:pt x="1224" y="769"/>
                    </a:lnTo>
                    <a:cubicBezTo>
                      <a:pt x="1224" y="766"/>
                      <a:pt x="1225" y="763"/>
                      <a:pt x="1226" y="759"/>
                    </a:cubicBezTo>
                    <a:cubicBezTo>
                      <a:pt x="1226" y="755"/>
                      <a:pt x="1227" y="752"/>
                      <a:pt x="1227" y="749"/>
                    </a:cubicBezTo>
                    <a:lnTo>
                      <a:pt x="1227" y="749"/>
                    </a:lnTo>
                    <a:cubicBezTo>
                      <a:pt x="1228" y="748"/>
                      <a:pt x="1232" y="745"/>
                      <a:pt x="1238" y="742"/>
                    </a:cubicBezTo>
                    <a:cubicBezTo>
                      <a:pt x="1235" y="725"/>
                      <a:pt x="1233" y="717"/>
                      <a:pt x="1235" y="717"/>
                    </a:cubicBezTo>
                    <a:cubicBezTo>
                      <a:pt x="1235" y="717"/>
                      <a:pt x="1235" y="717"/>
                      <a:pt x="1235" y="717"/>
                    </a:cubicBezTo>
                    <a:cubicBezTo>
                      <a:pt x="1236" y="718"/>
                      <a:pt x="1237" y="719"/>
                      <a:pt x="1236" y="720"/>
                    </a:cubicBezTo>
                    <a:cubicBezTo>
                      <a:pt x="1237" y="720"/>
                      <a:pt x="1237" y="720"/>
                      <a:pt x="1237" y="720"/>
                    </a:cubicBezTo>
                    <a:cubicBezTo>
                      <a:pt x="1237" y="720"/>
                      <a:pt x="1238" y="720"/>
                      <a:pt x="1239" y="719"/>
                    </a:cubicBezTo>
                    <a:cubicBezTo>
                      <a:pt x="1240" y="718"/>
                      <a:pt x="1239" y="711"/>
                      <a:pt x="1235" y="700"/>
                    </a:cubicBezTo>
                    <a:cubicBezTo>
                      <a:pt x="1235" y="700"/>
                      <a:pt x="1236" y="696"/>
                      <a:pt x="1237" y="690"/>
                    </a:cubicBezTo>
                    <a:cubicBezTo>
                      <a:pt x="1239" y="684"/>
                      <a:pt x="1239" y="677"/>
                      <a:pt x="1238" y="670"/>
                    </a:cubicBezTo>
                    <a:cubicBezTo>
                      <a:pt x="1238" y="666"/>
                      <a:pt x="1238" y="664"/>
                      <a:pt x="1238" y="663"/>
                    </a:cubicBezTo>
                    <a:lnTo>
                      <a:pt x="1238" y="663"/>
                    </a:lnTo>
                    <a:cubicBezTo>
                      <a:pt x="1240" y="658"/>
                      <a:pt x="1241" y="654"/>
                      <a:pt x="1240" y="651"/>
                    </a:cubicBezTo>
                    <a:cubicBezTo>
                      <a:pt x="1239" y="646"/>
                      <a:pt x="1238" y="643"/>
                      <a:pt x="1238" y="643"/>
                    </a:cubicBezTo>
                    <a:cubicBezTo>
                      <a:pt x="1239" y="640"/>
                      <a:pt x="1239" y="637"/>
                      <a:pt x="1240" y="633"/>
                    </a:cubicBezTo>
                    <a:cubicBezTo>
                      <a:pt x="1241" y="630"/>
                      <a:pt x="1241" y="626"/>
                      <a:pt x="1242" y="622"/>
                    </a:cubicBezTo>
                    <a:cubicBezTo>
                      <a:pt x="1243" y="613"/>
                      <a:pt x="1244" y="606"/>
                      <a:pt x="1245" y="600"/>
                    </a:cubicBezTo>
                    <a:cubicBezTo>
                      <a:pt x="1245" y="600"/>
                      <a:pt x="1245" y="599"/>
                      <a:pt x="1245" y="599"/>
                    </a:cubicBezTo>
                    <a:close/>
                    <a:moveTo>
                      <a:pt x="4073" y="599"/>
                    </a:moveTo>
                    <a:cubicBezTo>
                      <a:pt x="4073" y="605"/>
                      <a:pt x="4074" y="609"/>
                      <a:pt x="4075" y="612"/>
                    </a:cubicBezTo>
                    <a:cubicBezTo>
                      <a:pt x="4075" y="612"/>
                      <a:pt x="4075" y="612"/>
                      <a:pt x="4075" y="612"/>
                    </a:cubicBezTo>
                    <a:lnTo>
                      <a:pt x="4075" y="612"/>
                    </a:lnTo>
                    <a:cubicBezTo>
                      <a:pt x="4075" y="613"/>
                      <a:pt x="4075" y="613"/>
                      <a:pt x="4075" y="614"/>
                    </a:cubicBezTo>
                    <a:cubicBezTo>
                      <a:pt x="4073" y="617"/>
                      <a:pt x="4073" y="622"/>
                      <a:pt x="4075" y="627"/>
                    </a:cubicBezTo>
                    <a:cubicBezTo>
                      <a:pt x="4075" y="632"/>
                      <a:pt x="4075" y="636"/>
                      <a:pt x="4076" y="640"/>
                    </a:cubicBezTo>
                    <a:cubicBezTo>
                      <a:pt x="4078" y="643"/>
                      <a:pt x="4078" y="646"/>
                      <a:pt x="4078" y="648"/>
                    </a:cubicBezTo>
                    <a:cubicBezTo>
                      <a:pt x="4078" y="655"/>
                      <a:pt x="4078" y="663"/>
                      <a:pt x="4079" y="670"/>
                    </a:cubicBezTo>
                    <a:cubicBezTo>
                      <a:pt x="4080" y="677"/>
                      <a:pt x="4080" y="681"/>
                      <a:pt x="4081" y="682"/>
                    </a:cubicBezTo>
                    <a:cubicBezTo>
                      <a:pt x="4081" y="680"/>
                      <a:pt x="4082" y="680"/>
                      <a:pt x="4082" y="680"/>
                    </a:cubicBezTo>
                    <a:cubicBezTo>
                      <a:pt x="4083" y="680"/>
                      <a:pt x="4083" y="681"/>
                      <a:pt x="4082" y="683"/>
                    </a:cubicBezTo>
                    <a:cubicBezTo>
                      <a:pt x="4082" y="688"/>
                      <a:pt x="4081" y="692"/>
                      <a:pt x="4081" y="696"/>
                    </a:cubicBezTo>
                    <a:cubicBezTo>
                      <a:pt x="4081" y="700"/>
                      <a:pt x="4081" y="705"/>
                      <a:pt x="4081" y="710"/>
                    </a:cubicBezTo>
                    <a:cubicBezTo>
                      <a:pt x="4081" y="715"/>
                      <a:pt x="4080" y="717"/>
                      <a:pt x="4080" y="717"/>
                    </a:cubicBezTo>
                    <a:lnTo>
                      <a:pt x="4080" y="717"/>
                    </a:lnTo>
                    <a:cubicBezTo>
                      <a:pt x="4080" y="717"/>
                      <a:pt x="4079" y="717"/>
                      <a:pt x="4079" y="717"/>
                    </a:cubicBezTo>
                    <a:cubicBezTo>
                      <a:pt x="4079" y="717"/>
                      <a:pt x="4079" y="717"/>
                      <a:pt x="4079" y="717"/>
                    </a:cubicBezTo>
                    <a:cubicBezTo>
                      <a:pt x="4079" y="717"/>
                      <a:pt x="4079" y="717"/>
                      <a:pt x="4080" y="717"/>
                    </a:cubicBezTo>
                    <a:cubicBezTo>
                      <a:pt x="4080" y="717"/>
                      <a:pt x="4080" y="717"/>
                      <a:pt x="4080" y="717"/>
                    </a:cubicBezTo>
                    <a:lnTo>
                      <a:pt x="4080" y="717"/>
                    </a:lnTo>
                    <a:cubicBezTo>
                      <a:pt x="4081" y="719"/>
                      <a:pt x="4083" y="725"/>
                      <a:pt x="4087" y="735"/>
                    </a:cubicBezTo>
                    <a:lnTo>
                      <a:pt x="4087" y="735"/>
                    </a:lnTo>
                    <a:cubicBezTo>
                      <a:pt x="4087" y="736"/>
                      <a:pt x="4087" y="737"/>
                      <a:pt x="4087" y="739"/>
                    </a:cubicBezTo>
                    <a:cubicBezTo>
                      <a:pt x="4086" y="742"/>
                      <a:pt x="4087" y="746"/>
                      <a:pt x="4088" y="750"/>
                    </a:cubicBezTo>
                    <a:cubicBezTo>
                      <a:pt x="4089" y="755"/>
                      <a:pt x="4090" y="761"/>
                      <a:pt x="4091" y="766"/>
                    </a:cubicBezTo>
                    <a:lnTo>
                      <a:pt x="4091" y="766"/>
                    </a:lnTo>
                    <a:cubicBezTo>
                      <a:pt x="4089" y="766"/>
                      <a:pt x="4086" y="766"/>
                      <a:pt x="4084" y="766"/>
                    </a:cubicBezTo>
                    <a:cubicBezTo>
                      <a:pt x="4075" y="766"/>
                      <a:pt x="4069" y="767"/>
                      <a:pt x="4065" y="768"/>
                    </a:cubicBezTo>
                    <a:cubicBezTo>
                      <a:pt x="4063" y="769"/>
                      <a:pt x="4061" y="769"/>
                      <a:pt x="4058" y="769"/>
                    </a:cubicBezTo>
                    <a:cubicBezTo>
                      <a:pt x="4056" y="769"/>
                      <a:pt x="4054" y="769"/>
                      <a:pt x="4052" y="769"/>
                    </a:cubicBezTo>
                    <a:lnTo>
                      <a:pt x="4052" y="769"/>
                    </a:lnTo>
                    <a:cubicBezTo>
                      <a:pt x="4053" y="766"/>
                      <a:pt x="4053" y="763"/>
                      <a:pt x="4054" y="759"/>
                    </a:cubicBezTo>
                    <a:cubicBezTo>
                      <a:pt x="4055" y="755"/>
                      <a:pt x="4055" y="752"/>
                      <a:pt x="4055" y="749"/>
                    </a:cubicBezTo>
                    <a:lnTo>
                      <a:pt x="4055" y="749"/>
                    </a:lnTo>
                    <a:cubicBezTo>
                      <a:pt x="4056" y="748"/>
                      <a:pt x="4060" y="745"/>
                      <a:pt x="4066" y="742"/>
                    </a:cubicBezTo>
                    <a:cubicBezTo>
                      <a:pt x="4063" y="725"/>
                      <a:pt x="4062" y="717"/>
                      <a:pt x="4063" y="717"/>
                    </a:cubicBezTo>
                    <a:cubicBezTo>
                      <a:pt x="4063" y="717"/>
                      <a:pt x="4063" y="717"/>
                      <a:pt x="4063" y="717"/>
                    </a:cubicBezTo>
                    <a:cubicBezTo>
                      <a:pt x="4065" y="718"/>
                      <a:pt x="4065" y="719"/>
                      <a:pt x="4065" y="720"/>
                    </a:cubicBezTo>
                    <a:cubicBezTo>
                      <a:pt x="4065" y="720"/>
                      <a:pt x="4065" y="720"/>
                      <a:pt x="4065" y="720"/>
                    </a:cubicBezTo>
                    <a:cubicBezTo>
                      <a:pt x="4065" y="720"/>
                      <a:pt x="4066" y="720"/>
                      <a:pt x="4067" y="719"/>
                    </a:cubicBezTo>
                    <a:cubicBezTo>
                      <a:pt x="4068" y="718"/>
                      <a:pt x="4067" y="711"/>
                      <a:pt x="4063" y="700"/>
                    </a:cubicBezTo>
                    <a:cubicBezTo>
                      <a:pt x="4063" y="700"/>
                      <a:pt x="4064" y="696"/>
                      <a:pt x="4065" y="690"/>
                    </a:cubicBezTo>
                    <a:cubicBezTo>
                      <a:pt x="4067" y="684"/>
                      <a:pt x="4067" y="677"/>
                      <a:pt x="4067" y="670"/>
                    </a:cubicBezTo>
                    <a:cubicBezTo>
                      <a:pt x="4067" y="666"/>
                      <a:pt x="4067" y="664"/>
                      <a:pt x="4067" y="663"/>
                    </a:cubicBezTo>
                    <a:lnTo>
                      <a:pt x="4067" y="663"/>
                    </a:lnTo>
                    <a:cubicBezTo>
                      <a:pt x="4068" y="658"/>
                      <a:pt x="4069" y="654"/>
                      <a:pt x="4068" y="651"/>
                    </a:cubicBezTo>
                    <a:cubicBezTo>
                      <a:pt x="4067" y="646"/>
                      <a:pt x="4067" y="643"/>
                      <a:pt x="4067" y="643"/>
                    </a:cubicBezTo>
                    <a:cubicBezTo>
                      <a:pt x="4067" y="640"/>
                      <a:pt x="4068" y="637"/>
                      <a:pt x="4068" y="633"/>
                    </a:cubicBezTo>
                    <a:cubicBezTo>
                      <a:pt x="4069" y="630"/>
                      <a:pt x="4069" y="626"/>
                      <a:pt x="4070" y="622"/>
                    </a:cubicBezTo>
                    <a:cubicBezTo>
                      <a:pt x="4072" y="613"/>
                      <a:pt x="4072" y="606"/>
                      <a:pt x="4073" y="600"/>
                    </a:cubicBezTo>
                    <a:cubicBezTo>
                      <a:pt x="4073" y="600"/>
                      <a:pt x="4073" y="599"/>
                      <a:pt x="4073" y="599"/>
                    </a:cubicBezTo>
                    <a:close/>
                    <a:moveTo>
                      <a:pt x="180" y="416"/>
                    </a:moveTo>
                    <a:lnTo>
                      <a:pt x="180" y="416"/>
                    </a:lnTo>
                    <a:cubicBezTo>
                      <a:pt x="180" y="416"/>
                      <a:pt x="180" y="417"/>
                      <a:pt x="180" y="418"/>
                    </a:cubicBezTo>
                    <a:cubicBezTo>
                      <a:pt x="179" y="422"/>
                      <a:pt x="180" y="428"/>
                      <a:pt x="182" y="436"/>
                    </a:cubicBezTo>
                    <a:cubicBezTo>
                      <a:pt x="181" y="444"/>
                      <a:pt x="182" y="450"/>
                      <a:pt x="184" y="454"/>
                    </a:cubicBezTo>
                    <a:cubicBezTo>
                      <a:pt x="186" y="458"/>
                      <a:pt x="186" y="462"/>
                      <a:pt x="184" y="468"/>
                    </a:cubicBezTo>
                    <a:cubicBezTo>
                      <a:pt x="187" y="479"/>
                      <a:pt x="189" y="489"/>
                      <a:pt x="187" y="499"/>
                    </a:cubicBezTo>
                    <a:cubicBezTo>
                      <a:pt x="186" y="507"/>
                      <a:pt x="186" y="516"/>
                      <a:pt x="186" y="526"/>
                    </a:cubicBezTo>
                    <a:lnTo>
                      <a:pt x="186" y="526"/>
                    </a:lnTo>
                    <a:cubicBezTo>
                      <a:pt x="186" y="525"/>
                      <a:pt x="185" y="524"/>
                      <a:pt x="185" y="524"/>
                    </a:cubicBezTo>
                    <a:cubicBezTo>
                      <a:pt x="185" y="524"/>
                      <a:pt x="184" y="524"/>
                      <a:pt x="184" y="524"/>
                    </a:cubicBezTo>
                    <a:cubicBezTo>
                      <a:pt x="182" y="525"/>
                      <a:pt x="184" y="533"/>
                      <a:pt x="187" y="549"/>
                    </a:cubicBezTo>
                    <a:cubicBezTo>
                      <a:pt x="188" y="549"/>
                      <a:pt x="187" y="551"/>
                      <a:pt x="186" y="555"/>
                    </a:cubicBezTo>
                    <a:cubicBezTo>
                      <a:pt x="185" y="559"/>
                      <a:pt x="185" y="564"/>
                      <a:pt x="185" y="571"/>
                    </a:cubicBezTo>
                    <a:cubicBezTo>
                      <a:pt x="186" y="581"/>
                      <a:pt x="187" y="590"/>
                      <a:pt x="187" y="598"/>
                    </a:cubicBezTo>
                    <a:cubicBezTo>
                      <a:pt x="188" y="606"/>
                      <a:pt x="189" y="614"/>
                      <a:pt x="189" y="623"/>
                    </a:cubicBezTo>
                    <a:cubicBezTo>
                      <a:pt x="190" y="632"/>
                      <a:pt x="190" y="642"/>
                      <a:pt x="190" y="652"/>
                    </a:cubicBezTo>
                    <a:cubicBezTo>
                      <a:pt x="190" y="661"/>
                      <a:pt x="191" y="672"/>
                      <a:pt x="194" y="684"/>
                    </a:cubicBezTo>
                    <a:cubicBezTo>
                      <a:pt x="195" y="686"/>
                      <a:pt x="196" y="687"/>
                      <a:pt x="195" y="687"/>
                    </a:cubicBezTo>
                    <a:cubicBezTo>
                      <a:pt x="195" y="687"/>
                      <a:pt x="195" y="687"/>
                      <a:pt x="195" y="687"/>
                    </a:cubicBezTo>
                    <a:cubicBezTo>
                      <a:pt x="195" y="687"/>
                      <a:pt x="195" y="687"/>
                      <a:pt x="195" y="687"/>
                    </a:cubicBezTo>
                    <a:cubicBezTo>
                      <a:pt x="195" y="687"/>
                      <a:pt x="195" y="690"/>
                      <a:pt x="195" y="694"/>
                    </a:cubicBezTo>
                    <a:cubicBezTo>
                      <a:pt x="195" y="701"/>
                      <a:pt x="196" y="706"/>
                      <a:pt x="197" y="709"/>
                    </a:cubicBezTo>
                    <a:cubicBezTo>
                      <a:pt x="199" y="713"/>
                      <a:pt x="199" y="716"/>
                      <a:pt x="199" y="717"/>
                    </a:cubicBezTo>
                    <a:cubicBezTo>
                      <a:pt x="199" y="731"/>
                      <a:pt x="199" y="744"/>
                      <a:pt x="199" y="756"/>
                    </a:cubicBezTo>
                    <a:cubicBezTo>
                      <a:pt x="199" y="762"/>
                      <a:pt x="199" y="767"/>
                      <a:pt x="199" y="771"/>
                    </a:cubicBezTo>
                    <a:lnTo>
                      <a:pt x="199" y="771"/>
                    </a:lnTo>
                    <a:cubicBezTo>
                      <a:pt x="195" y="771"/>
                      <a:pt x="189" y="771"/>
                      <a:pt x="180" y="771"/>
                    </a:cubicBezTo>
                    <a:cubicBezTo>
                      <a:pt x="181" y="769"/>
                      <a:pt x="182" y="768"/>
                      <a:pt x="183" y="767"/>
                    </a:cubicBezTo>
                    <a:lnTo>
                      <a:pt x="183" y="767"/>
                    </a:lnTo>
                    <a:cubicBezTo>
                      <a:pt x="180" y="768"/>
                      <a:pt x="176" y="769"/>
                      <a:pt x="169" y="771"/>
                    </a:cubicBezTo>
                    <a:cubicBezTo>
                      <a:pt x="167" y="771"/>
                      <a:pt x="163" y="770"/>
                      <a:pt x="159" y="770"/>
                    </a:cubicBezTo>
                    <a:cubicBezTo>
                      <a:pt x="154" y="769"/>
                      <a:pt x="148" y="769"/>
                      <a:pt x="141" y="769"/>
                    </a:cubicBezTo>
                    <a:cubicBezTo>
                      <a:pt x="140" y="769"/>
                      <a:pt x="138" y="769"/>
                      <a:pt x="137" y="769"/>
                    </a:cubicBezTo>
                    <a:lnTo>
                      <a:pt x="137" y="769"/>
                    </a:lnTo>
                    <a:cubicBezTo>
                      <a:pt x="137" y="768"/>
                      <a:pt x="137" y="766"/>
                      <a:pt x="137" y="764"/>
                    </a:cubicBezTo>
                    <a:cubicBezTo>
                      <a:pt x="138" y="758"/>
                      <a:pt x="137" y="750"/>
                      <a:pt x="137" y="739"/>
                    </a:cubicBezTo>
                    <a:cubicBezTo>
                      <a:pt x="136" y="734"/>
                      <a:pt x="137" y="730"/>
                      <a:pt x="139" y="727"/>
                    </a:cubicBezTo>
                    <a:lnTo>
                      <a:pt x="139" y="727"/>
                    </a:lnTo>
                    <a:cubicBezTo>
                      <a:pt x="139" y="721"/>
                      <a:pt x="140" y="714"/>
                      <a:pt x="143" y="707"/>
                    </a:cubicBezTo>
                    <a:cubicBezTo>
                      <a:pt x="145" y="700"/>
                      <a:pt x="145" y="695"/>
                      <a:pt x="145" y="693"/>
                    </a:cubicBezTo>
                    <a:cubicBezTo>
                      <a:pt x="144" y="691"/>
                      <a:pt x="144" y="690"/>
                      <a:pt x="143" y="690"/>
                    </a:cubicBezTo>
                    <a:cubicBezTo>
                      <a:pt x="143" y="690"/>
                      <a:pt x="143" y="690"/>
                      <a:pt x="143" y="691"/>
                    </a:cubicBezTo>
                    <a:cubicBezTo>
                      <a:pt x="144" y="689"/>
                      <a:pt x="145" y="686"/>
                      <a:pt x="146" y="682"/>
                    </a:cubicBezTo>
                    <a:cubicBezTo>
                      <a:pt x="148" y="678"/>
                      <a:pt x="148" y="670"/>
                      <a:pt x="147" y="659"/>
                    </a:cubicBezTo>
                    <a:cubicBezTo>
                      <a:pt x="147" y="656"/>
                      <a:pt x="147" y="650"/>
                      <a:pt x="149" y="640"/>
                    </a:cubicBezTo>
                    <a:cubicBezTo>
                      <a:pt x="151" y="630"/>
                      <a:pt x="152" y="621"/>
                      <a:pt x="152" y="614"/>
                    </a:cubicBezTo>
                    <a:cubicBezTo>
                      <a:pt x="152" y="610"/>
                      <a:pt x="152" y="607"/>
                      <a:pt x="152" y="605"/>
                    </a:cubicBezTo>
                    <a:cubicBezTo>
                      <a:pt x="151" y="604"/>
                      <a:pt x="152" y="601"/>
                      <a:pt x="152" y="596"/>
                    </a:cubicBezTo>
                    <a:cubicBezTo>
                      <a:pt x="153" y="587"/>
                      <a:pt x="154" y="577"/>
                      <a:pt x="155" y="566"/>
                    </a:cubicBezTo>
                    <a:cubicBezTo>
                      <a:pt x="156" y="554"/>
                      <a:pt x="156" y="544"/>
                      <a:pt x="156" y="537"/>
                    </a:cubicBezTo>
                    <a:cubicBezTo>
                      <a:pt x="156" y="530"/>
                      <a:pt x="156" y="525"/>
                      <a:pt x="155" y="520"/>
                    </a:cubicBezTo>
                    <a:cubicBezTo>
                      <a:pt x="154" y="516"/>
                      <a:pt x="153" y="512"/>
                      <a:pt x="152" y="508"/>
                    </a:cubicBezTo>
                    <a:cubicBezTo>
                      <a:pt x="152" y="505"/>
                      <a:pt x="153" y="503"/>
                      <a:pt x="153" y="499"/>
                    </a:cubicBezTo>
                    <a:cubicBezTo>
                      <a:pt x="153" y="496"/>
                      <a:pt x="154" y="492"/>
                      <a:pt x="154" y="488"/>
                    </a:cubicBezTo>
                    <a:lnTo>
                      <a:pt x="154" y="475"/>
                    </a:lnTo>
                    <a:cubicBezTo>
                      <a:pt x="154" y="474"/>
                      <a:pt x="155" y="471"/>
                      <a:pt x="156" y="467"/>
                    </a:cubicBezTo>
                    <a:cubicBezTo>
                      <a:pt x="157" y="463"/>
                      <a:pt x="165" y="446"/>
                      <a:pt x="180" y="416"/>
                    </a:cubicBezTo>
                    <a:close/>
                    <a:moveTo>
                      <a:pt x="2937" y="770"/>
                    </a:moveTo>
                    <a:cubicBezTo>
                      <a:pt x="2937" y="770"/>
                      <a:pt x="2937" y="770"/>
                      <a:pt x="2936" y="771"/>
                    </a:cubicBezTo>
                    <a:cubicBezTo>
                      <a:pt x="2936" y="771"/>
                      <a:pt x="2936" y="771"/>
                      <a:pt x="2935" y="771"/>
                    </a:cubicBezTo>
                    <a:lnTo>
                      <a:pt x="2935" y="771"/>
                    </a:lnTo>
                    <a:cubicBezTo>
                      <a:pt x="2936" y="771"/>
                      <a:pt x="2937" y="770"/>
                      <a:pt x="2937" y="770"/>
                    </a:cubicBezTo>
                    <a:close/>
                    <a:moveTo>
                      <a:pt x="5391" y="770"/>
                    </a:moveTo>
                    <a:cubicBezTo>
                      <a:pt x="5391" y="770"/>
                      <a:pt x="5391" y="770"/>
                      <a:pt x="5390" y="771"/>
                    </a:cubicBezTo>
                    <a:cubicBezTo>
                      <a:pt x="5390" y="771"/>
                      <a:pt x="5390" y="771"/>
                      <a:pt x="5389" y="771"/>
                    </a:cubicBezTo>
                    <a:lnTo>
                      <a:pt x="5389" y="771"/>
                    </a:lnTo>
                    <a:cubicBezTo>
                      <a:pt x="5390" y="771"/>
                      <a:pt x="5391" y="770"/>
                      <a:pt x="5391" y="770"/>
                    </a:cubicBezTo>
                    <a:close/>
                    <a:moveTo>
                      <a:pt x="2994" y="760"/>
                    </a:moveTo>
                    <a:cubicBezTo>
                      <a:pt x="2995" y="760"/>
                      <a:pt x="2996" y="760"/>
                      <a:pt x="2997" y="761"/>
                    </a:cubicBezTo>
                    <a:lnTo>
                      <a:pt x="2997" y="761"/>
                    </a:lnTo>
                    <a:cubicBezTo>
                      <a:pt x="2998" y="760"/>
                      <a:pt x="2998" y="760"/>
                      <a:pt x="2999" y="760"/>
                    </a:cubicBezTo>
                    <a:lnTo>
                      <a:pt x="2999" y="760"/>
                    </a:lnTo>
                    <a:cubicBezTo>
                      <a:pt x="2999" y="762"/>
                      <a:pt x="2999" y="765"/>
                      <a:pt x="2999" y="768"/>
                    </a:cubicBezTo>
                    <a:cubicBezTo>
                      <a:pt x="2999" y="772"/>
                      <a:pt x="2997" y="774"/>
                      <a:pt x="2995" y="774"/>
                    </a:cubicBezTo>
                    <a:cubicBezTo>
                      <a:pt x="2993" y="774"/>
                      <a:pt x="2989" y="772"/>
                      <a:pt x="2983" y="766"/>
                    </a:cubicBezTo>
                    <a:cubicBezTo>
                      <a:pt x="2988" y="764"/>
                      <a:pt x="2993" y="762"/>
                      <a:pt x="2996" y="761"/>
                    </a:cubicBezTo>
                    <a:lnTo>
                      <a:pt x="2996" y="761"/>
                    </a:lnTo>
                    <a:cubicBezTo>
                      <a:pt x="2997" y="761"/>
                      <a:pt x="2997" y="761"/>
                      <a:pt x="2997" y="761"/>
                    </a:cubicBezTo>
                    <a:cubicBezTo>
                      <a:pt x="2997" y="761"/>
                      <a:pt x="2997" y="761"/>
                      <a:pt x="2997" y="761"/>
                    </a:cubicBezTo>
                    <a:cubicBezTo>
                      <a:pt x="2997" y="761"/>
                      <a:pt x="2997" y="761"/>
                      <a:pt x="2997" y="761"/>
                    </a:cubicBezTo>
                    <a:lnTo>
                      <a:pt x="2997" y="761"/>
                    </a:lnTo>
                    <a:cubicBezTo>
                      <a:pt x="2997" y="761"/>
                      <a:pt x="2997" y="761"/>
                      <a:pt x="2996" y="761"/>
                    </a:cubicBezTo>
                    <a:lnTo>
                      <a:pt x="2996" y="761"/>
                    </a:lnTo>
                    <a:cubicBezTo>
                      <a:pt x="2996" y="761"/>
                      <a:pt x="2995" y="760"/>
                      <a:pt x="2994" y="760"/>
                    </a:cubicBezTo>
                    <a:close/>
                    <a:moveTo>
                      <a:pt x="5448" y="760"/>
                    </a:moveTo>
                    <a:cubicBezTo>
                      <a:pt x="5449" y="760"/>
                      <a:pt x="5450" y="760"/>
                      <a:pt x="5451" y="761"/>
                    </a:cubicBezTo>
                    <a:lnTo>
                      <a:pt x="5451" y="761"/>
                    </a:lnTo>
                    <a:cubicBezTo>
                      <a:pt x="5452" y="760"/>
                      <a:pt x="5452" y="760"/>
                      <a:pt x="5453" y="760"/>
                    </a:cubicBezTo>
                    <a:lnTo>
                      <a:pt x="5453" y="760"/>
                    </a:lnTo>
                    <a:cubicBezTo>
                      <a:pt x="5453" y="762"/>
                      <a:pt x="5453" y="765"/>
                      <a:pt x="5453" y="768"/>
                    </a:cubicBezTo>
                    <a:cubicBezTo>
                      <a:pt x="5453" y="772"/>
                      <a:pt x="5452" y="774"/>
                      <a:pt x="5449" y="774"/>
                    </a:cubicBezTo>
                    <a:cubicBezTo>
                      <a:pt x="5447" y="774"/>
                      <a:pt x="5443" y="772"/>
                      <a:pt x="5437" y="766"/>
                    </a:cubicBezTo>
                    <a:cubicBezTo>
                      <a:pt x="5442" y="764"/>
                      <a:pt x="5447" y="762"/>
                      <a:pt x="5450" y="761"/>
                    </a:cubicBezTo>
                    <a:lnTo>
                      <a:pt x="5450" y="761"/>
                    </a:lnTo>
                    <a:cubicBezTo>
                      <a:pt x="5451" y="761"/>
                      <a:pt x="5451" y="761"/>
                      <a:pt x="5451" y="761"/>
                    </a:cubicBezTo>
                    <a:cubicBezTo>
                      <a:pt x="5451" y="761"/>
                      <a:pt x="5451" y="761"/>
                      <a:pt x="5451" y="761"/>
                    </a:cubicBezTo>
                    <a:cubicBezTo>
                      <a:pt x="5451" y="761"/>
                      <a:pt x="5451" y="761"/>
                      <a:pt x="5451" y="761"/>
                    </a:cubicBezTo>
                    <a:lnTo>
                      <a:pt x="5451" y="761"/>
                    </a:lnTo>
                    <a:cubicBezTo>
                      <a:pt x="5451" y="761"/>
                      <a:pt x="5451" y="761"/>
                      <a:pt x="5450" y="761"/>
                    </a:cubicBezTo>
                    <a:lnTo>
                      <a:pt x="5450" y="761"/>
                    </a:lnTo>
                    <a:cubicBezTo>
                      <a:pt x="5450" y="761"/>
                      <a:pt x="5449" y="760"/>
                      <a:pt x="5448" y="760"/>
                    </a:cubicBezTo>
                    <a:close/>
                    <a:moveTo>
                      <a:pt x="855" y="330"/>
                    </a:moveTo>
                    <a:cubicBezTo>
                      <a:pt x="853" y="330"/>
                      <a:pt x="851" y="330"/>
                      <a:pt x="848" y="330"/>
                    </a:cubicBezTo>
                    <a:cubicBezTo>
                      <a:pt x="842" y="331"/>
                      <a:pt x="838" y="332"/>
                      <a:pt x="836" y="332"/>
                    </a:cubicBezTo>
                    <a:cubicBezTo>
                      <a:pt x="835" y="332"/>
                      <a:pt x="833" y="331"/>
                      <a:pt x="831" y="331"/>
                    </a:cubicBezTo>
                    <a:cubicBezTo>
                      <a:pt x="828" y="331"/>
                      <a:pt x="823" y="332"/>
                      <a:pt x="818" y="333"/>
                    </a:cubicBezTo>
                    <a:cubicBezTo>
                      <a:pt x="809" y="336"/>
                      <a:pt x="800" y="340"/>
                      <a:pt x="791" y="347"/>
                    </a:cubicBezTo>
                    <a:cubicBezTo>
                      <a:pt x="795" y="343"/>
                      <a:pt x="796" y="341"/>
                      <a:pt x="793" y="340"/>
                    </a:cubicBezTo>
                    <a:cubicBezTo>
                      <a:pt x="793" y="340"/>
                      <a:pt x="793" y="340"/>
                      <a:pt x="792" y="340"/>
                    </a:cubicBezTo>
                    <a:cubicBezTo>
                      <a:pt x="790" y="340"/>
                      <a:pt x="789" y="341"/>
                      <a:pt x="787" y="343"/>
                    </a:cubicBezTo>
                    <a:cubicBezTo>
                      <a:pt x="786" y="342"/>
                      <a:pt x="786" y="342"/>
                      <a:pt x="785" y="342"/>
                    </a:cubicBezTo>
                    <a:cubicBezTo>
                      <a:pt x="783" y="342"/>
                      <a:pt x="780" y="344"/>
                      <a:pt x="775" y="348"/>
                    </a:cubicBezTo>
                    <a:cubicBezTo>
                      <a:pt x="769" y="353"/>
                      <a:pt x="766" y="356"/>
                      <a:pt x="766" y="356"/>
                    </a:cubicBezTo>
                    <a:cubicBezTo>
                      <a:pt x="766" y="356"/>
                      <a:pt x="766" y="356"/>
                      <a:pt x="766" y="356"/>
                    </a:cubicBezTo>
                    <a:lnTo>
                      <a:pt x="766" y="356"/>
                    </a:lnTo>
                    <a:cubicBezTo>
                      <a:pt x="764" y="357"/>
                      <a:pt x="762" y="357"/>
                      <a:pt x="758" y="357"/>
                    </a:cubicBezTo>
                    <a:cubicBezTo>
                      <a:pt x="755" y="358"/>
                      <a:pt x="750" y="358"/>
                      <a:pt x="743" y="360"/>
                    </a:cubicBezTo>
                    <a:cubicBezTo>
                      <a:pt x="731" y="367"/>
                      <a:pt x="719" y="374"/>
                      <a:pt x="707" y="381"/>
                    </a:cubicBezTo>
                    <a:cubicBezTo>
                      <a:pt x="695" y="388"/>
                      <a:pt x="686" y="396"/>
                      <a:pt x="682" y="406"/>
                    </a:cubicBezTo>
                    <a:cubicBezTo>
                      <a:pt x="681" y="406"/>
                      <a:pt x="679" y="408"/>
                      <a:pt x="677" y="410"/>
                    </a:cubicBezTo>
                    <a:cubicBezTo>
                      <a:pt x="675" y="412"/>
                      <a:pt x="669" y="415"/>
                      <a:pt x="660" y="419"/>
                    </a:cubicBezTo>
                    <a:cubicBezTo>
                      <a:pt x="660" y="427"/>
                      <a:pt x="659" y="431"/>
                      <a:pt x="657" y="433"/>
                    </a:cubicBezTo>
                    <a:cubicBezTo>
                      <a:pt x="657" y="434"/>
                      <a:pt x="656" y="434"/>
                      <a:pt x="656" y="434"/>
                    </a:cubicBezTo>
                    <a:cubicBezTo>
                      <a:pt x="655" y="434"/>
                      <a:pt x="655" y="434"/>
                      <a:pt x="655" y="433"/>
                    </a:cubicBezTo>
                    <a:lnTo>
                      <a:pt x="655" y="433"/>
                    </a:lnTo>
                    <a:cubicBezTo>
                      <a:pt x="655" y="434"/>
                      <a:pt x="654" y="435"/>
                      <a:pt x="653" y="436"/>
                    </a:cubicBezTo>
                    <a:cubicBezTo>
                      <a:pt x="652" y="440"/>
                      <a:pt x="648" y="444"/>
                      <a:pt x="643" y="446"/>
                    </a:cubicBezTo>
                    <a:cubicBezTo>
                      <a:pt x="641" y="454"/>
                      <a:pt x="639" y="460"/>
                      <a:pt x="638" y="462"/>
                    </a:cubicBezTo>
                    <a:cubicBezTo>
                      <a:pt x="637" y="465"/>
                      <a:pt x="636" y="468"/>
                      <a:pt x="635" y="471"/>
                    </a:cubicBezTo>
                    <a:cubicBezTo>
                      <a:pt x="633" y="477"/>
                      <a:pt x="633" y="480"/>
                      <a:pt x="633" y="482"/>
                    </a:cubicBezTo>
                    <a:cubicBezTo>
                      <a:pt x="633" y="483"/>
                      <a:pt x="633" y="485"/>
                      <a:pt x="633" y="486"/>
                    </a:cubicBezTo>
                    <a:cubicBezTo>
                      <a:pt x="629" y="493"/>
                      <a:pt x="628" y="497"/>
                      <a:pt x="628" y="499"/>
                    </a:cubicBezTo>
                    <a:cubicBezTo>
                      <a:pt x="629" y="500"/>
                      <a:pt x="629" y="501"/>
                      <a:pt x="629" y="502"/>
                    </a:cubicBezTo>
                    <a:cubicBezTo>
                      <a:pt x="625" y="508"/>
                      <a:pt x="623" y="513"/>
                      <a:pt x="623" y="516"/>
                    </a:cubicBezTo>
                    <a:cubicBezTo>
                      <a:pt x="624" y="518"/>
                      <a:pt x="624" y="519"/>
                      <a:pt x="624" y="519"/>
                    </a:cubicBezTo>
                    <a:cubicBezTo>
                      <a:pt x="624" y="519"/>
                      <a:pt x="625" y="519"/>
                      <a:pt x="625" y="519"/>
                    </a:cubicBezTo>
                    <a:lnTo>
                      <a:pt x="625" y="519"/>
                    </a:lnTo>
                    <a:cubicBezTo>
                      <a:pt x="623" y="523"/>
                      <a:pt x="622" y="526"/>
                      <a:pt x="621" y="530"/>
                    </a:cubicBezTo>
                    <a:cubicBezTo>
                      <a:pt x="620" y="533"/>
                      <a:pt x="620" y="538"/>
                      <a:pt x="618" y="543"/>
                    </a:cubicBezTo>
                    <a:cubicBezTo>
                      <a:pt x="617" y="546"/>
                      <a:pt x="617" y="548"/>
                      <a:pt x="617" y="550"/>
                    </a:cubicBezTo>
                    <a:cubicBezTo>
                      <a:pt x="617" y="551"/>
                      <a:pt x="615" y="554"/>
                      <a:pt x="611" y="560"/>
                    </a:cubicBezTo>
                    <a:cubicBezTo>
                      <a:pt x="615" y="566"/>
                      <a:pt x="617" y="572"/>
                      <a:pt x="618" y="577"/>
                    </a:cubicBezTo>
                    <a:cubicBezTo>
                      <a:pt x="618" y="581"/>
                      <a:pt x="619" y="587"/>
                      <a:pt x="619" y="593"/>
                    </a:cubicBezTo>
                    <a:cubicBezTo>
                      <a:pt x="619" y="600"/>
                      <a:pt x="619" y="605"/>
                      <a:pt x="619" y="610"/>
                    </a:cubicBezTo>
                    <a:cubicBezTo>
                      <a:pt x="619" y="615"/>
                      <a:pt x="617" y="621"/>
                      <a:pt x="613" y="629"/>
                    </a:cubicBezTo>
                    <a:cubicBezTo>
                      <a:pt x="621" y="636"/>
                      <a:pt x="625" y="643"/>
                      <a:pt x="625" y="648"/>
                    </a:cubicBezTo>
                    <a:cubicBezTo>
                      <a:pt x="624" y="652"/>
                      <a:pt x="626" y="659"/>
                      <a:pt x="628" y="666"/>
                    </a:cubicBezTo>
                    <a:cubicBezTo>
                      <a:pt x="629" y="670"/>
                      <a:pt x="630" y="672"/>
                      <a:pt x="630" y="673"/>
                    </a:cubicBezTo>
                    <a:cubicBezTo>
                      <a:pt x="631" y="674"/>
                      <a:pt x="630" y="680"/>
                      <a:pt x="630" y="691"/>
                    </a:cubicBezTo>
                    <a:cubicBezTo>
                      <a:pt x="635" y="697"/>
                      <a:pt x="639" y="702"/>
                      <a:pt x="640" y="707"/>
                    </a:cubicBezTo>
                    <a:cubicBezTo>
                      <a:pt x="641" y="711"/>
                      <a:pt x="644" y="717"/>
                      <a:pt x="649" y="723"/>
                    </a:cubicBezTo>
                    <a:cubicBezTo>
                      <a:pt x="652" y="729"/>
                      <a:pt x="657" y="735"/>
                      <a:pt x="661" y="739"/>
                    </a:cubicBezTo>
                    <a:cubicBezTo>
                      <a:pt x="666" y="744"/>
                      <a:pt x="670" y="750"/>
                      <a:pt x="675" y="758"/>
                    </a:cubicBezTo>
                    <a:cubicBezTo>
                      <a:pt x="685" y="761"/>
                      <a:pt x="694" y="770"/>
                      <a:pt x="701" y="782"/>
                    </a:cubicBezTo>
                    <a:cubicBezTo>
                      <a:pt x="707" y="781"/>
                      <a:pt x="711" y="780"/>
                      <a:pt x="711" y="780"/>
                    </a:cubicBezTo>
                    <a:lnTo>
                      <a:pt x="711" y="780"/>
                    </a:lnTo>
                    <a:cubicBezTo>
                      <a:pt x="712" y="781"/>
                      <a:pt x="713" y="782"/>
                      <a:pt x="715" y="785"/>
                    </a:cubicBezTo>
                    <a:cubicBezTo>
                      <a:pt x="722" y="788"/>
                      <a:pt x="727" y="790"/>
                      <a:pt x="731" y="792"/>
                    </a:cubicBezTo>
                    <a:cubicBezTo>
                      <a:pt x="735" y="793"/>
                      <a:pt x="739" y="795"/>
                      <a:pt x="741" y="796"/>
                    </a:cubicBezTo>
                    <a:lnTo>
                      <a:pt x="741" y="796"/>
                    </a:lnTo>
                    <a:cubicBezTo>
                      <a:pt x="741" y="796"/>
                      <a:pt x="741" y="796"/>
                      <a:pt x="741" y="796"/>
                    </a:cubicBezTo>
                    <a:cubicBezTo>
                      <a:pt x="741" y="796"/>
                      <a:pt x="742" y="797"/>
                      <a:pt x="743" y="798"/>
                    </a:cubicBezTo>
                    <a:cubicBezTo>
                      <a:pt x="745" y="800"/>
                      <a:pt x="748" y="803"/>
                      <a:pt x="755" y="806"/>
                    </a:cubicBezTo>
                    <a:cubicBezTo>
                      <a:pt x="760" y="808"/>
                      <a:pt x="763" y="808"/>
                      <a:pt x="765" y="808"/>
                    </a:cubicBezTo>
                    <a:cubicBezTo>
                      <a:pt x="768" y="808"/>
                      <a:pt x="770" y="809"/>
                      <a:pt x="772" y="809"/>
                    </a:cubicBezTo>
                    <a:cubicBezTo>
                      <a:pt x="773" y="809"/>
                      <a:pt x="774" y="810"/>
                      <a:pt x="776" y="811"/>
                    </a:cubicBezTo>
                    <a:cubicBezTo>
                      <a:pt x="778" y="812"/>
                      <a:pt x="781" y="812"/>
                      <a:pt x="786" y="812"/>
                    </a:cubicBezTo>
                    <a:cubicBezTo>
                      <a:pt x="791" y="812"/>
                      <a:pt x="794" y="812"/>
                      <a:pt x="795" y="811"/>
                    </a:cubicBezTo>
                    <a:cubicBezTo>
                      <a:pt x="795" y="811"/>
                      <a:pt x="795" y="811"/>
                      <a:pt x="795" y="811"/>
                    </a:cubicBezTo>
                    <a:lnTo>
                      <a:pt x="795" y="811"/>
                    </a:lnTo>
                    <a:cubicBezTo>
                      <a:pt x="796" y="812"/>
                      <a:pt x="797" y="812"/>
                      <a:pt x="797" y="812"/>
                    </a:cubicBezTo>
                    <a:cubicBezTo>
                      <a:pt x="800" y="814"/>
                      <a:pt x="804" y="814"/>
                      <a:pt x="808" y="814"/>
                    </a:cubicBezTo>
                    <a:cubicBezTo>
                      <a:pt x="818" y="816"/>
                      <a:pt x="828" y="816"/>
                      <a:pt x="837" y="816"/>
                    </a:cubicBezTo>
                    <a:cubicBezTo>
                      <a:pt x="847" y="816"/>
                      <a:pt x="856" y="816"/>
                      <a:pt x="866" y="814"/>
                    </a:cubicBezTo>
                    <a:cubicBezTo>
                      <a:pt x="885" y="812"/>
                      <a:pt x="907" y="809"/>
                      <a:pt x="932" y="806"/>
                    </a:cubicBezTo>
                    <a:cubicBezTo>
                      <a:pt x="934" y="802"/>
                      <a:pt x="937" y="799"/>
                      <a:pt x="940" y="798"/>
                    </a:cubicBezTo>
                    <a:cubicBezTo>
                      <a:pt x="943" y="796"/>
                      <a:pt x="947" y="795"/>
                      <a:pt x="952" y="792"/>
                    </a:cubicBezTo>
                    <a:cubicBezTo>
                      <a:pt x="958" y="790"/>
                      <a:pt x="962" y="788"/>
                      <a:pt x="966" y="787"/>
                    </a:cubicBezTo>
                    <a:cubicBezTo>
                      <a:pt x="969" y="786"/>
                      <a:pt x="975" y="785"/>
                      <a:pt x="982" y="785"/>
                    </a:cubicBezTo>
                    <a:cubicBezTo>
                      <a:pt x="987" y="777"/>
                      <a:pt x="991" y="772"/>
                      <a:pt x="994" y="770"/>
                    </a:cubicBezTo>
                    <a:cubicBezTo>
                      <a:pt x="997" y="769"/>
                      <a:pt x="1005" y="767"/>
                      <a:pt x="1017" y="764"/>
                    </a:cubicBezTo>
                    <a:cubicBezTo>
                      <a:pt x="1018" y="760"/>
                      <a:pt x="1019" y="758"/>
                      <a:pt x="1020" y="758"/>
                    </a:cubicBezTo>
                    <a:cubicBezTo>
                      <a:pt x="1020" y="758"/>
                      <a:pt x="1023" y="756"/>
                      <a:pt x="1029" y="752"/>
                    </a:cubicBezTo>
                    <a:cubicBezTo>
                      <a:pt x="1032" y="748"/>
                      <a:pt x="1034" y="746"/>
                      <a:pt x="1035" y="746"/>
                    </a:cubicBezTo>
                    <a:cubicBezTo>
                      <a:pt x="1036" y="745"/>
                      <a:pt x="1039" y="743"/>
                      <a:pt x="1045" y="740"/>
                    </a:cubicBezTo>
                    <a:cubicBezTo>
                      <a:pt x="1048" y="734"/>
                      <a:pt x="1051" y="730"/>
                      <a:pt x="1053" y="728"/>
                    </a:cubicBezTo>
                    <a:cubicBezTo>
                      <a:pt x="1058" y="725"/>
                      <a:pt x="1064" y="721"/>
                      <a:pt x="1071" y="715"/>
                    </a:cubicBezTo>
                    <a:cubicBezTo>
                      <a:pt x="1078" y="709"/>
                      <a:pt x="1081" y="697"/>
                      <a:pt x="1081" y="679"/>
                    </a:cubicBezTo>
                    <a:cubicBezTo>
                      <a:pt x="1072" y="667"/>
                      <a:pt x="1064" y="660"/>
                      <a:pt x="1056" y="658"/>
                    </a:cubicBezTo>
                    <a:cubicBezTo>
                      <a:pt x="1049" y="656"/>
                      <a:pt x="1036" y="653"/>
                      <a:pt x="1020" y="649"/>
                    </a:cubicBezTo>
                    <a:cubicBezTo>
                      <a:pt x="1015" y="660"/>
                      <a:pt x="1012" y="666"/>
                      <a:pt x="1009" y="668"/>
                    </a:cubicBezTo>
                    <a:cubicBezTo>
                      <a:pt x="1007" y="669"/>
                      <a:pt x="1006" y="671"/>
                      <a:pt x="1005" y="672"/>
                    </a:cubicBezTo>
                    <a:cubicBezTo>
                      <a:pt x="1000" y="674"/>
                      <a:pt x="995" y="678"/>
                      <a:pt x="992" y="682"/>
                    </a:cubicBezTo>
                    <a:cubicBezTo>
                      <a:pt x="989" y="687"/>
                      <a:pt x="982" y="690"/>
                      <a:pt x="972" y="692"/>
                    </a:cubicBezTo>
                    <a:cubicBezTo>
                      <a:pt x="971" y="695"/>
                      <a:pt x="971" y="698"/>
                      <a:pt x="971" y="699"/>
                    </a:cubicBezTo>
                    <a:lnTo>
                      <a:pt x="971" y="699"/>
                    </a:lnTo>
                    <a:cubicBezTo>
                      <a:pt x="969" y="699"/>
                      <a:pt x="966" y="699"/>
                      <a:pt x="960" y="700"/>
                    </a:cubicBezTo>
                    <a:cubicBezTo>
                      <a:pt x="955" y="706"/>
                      <a:pt x="950" y="710"/>
                      <a:pt x="944" y="712"/>
                    </a:cubicBezTo>
                    <a:cubicBezTo>
                      <a:pt x="937" y="714"/>
                      <a:pt x="934" y="716"/>
                      <a:pt x="932" y="718"/>
                    </a:cubicBezTo>
                    <a:cubicBezTo>
                      <a:pt x="932" y="718"/>
                      <a:pt x="932" y="718"/>
                      <a:pt x="932" y="718"/>
                    </a:cubicBezTo>
                    <a:cubicBezTo>
                      <a:pt x="930" y="718"/>
                      <a:pt x="927" y="719"/>
                      <a:pt x="924" y="723"/>
                    </a:cubicBezTo>
                    <a:cubicBezTo>
                      <a:pt x="921" y="726"/>
                      <a:pt x="919" y="727"/>
                      <a:pt x="918" y="728"/>
                    </a:cubicBezTo>
                    <a:lnTo>
                      <a:pt x="918" y="728"/>
                    </a:lnTo>
                    <a:cubicBezTo>
                      <a:pt x="918" y="728"/>
                      <a:pt x="917" y="728"/>
                      <a:pt x="916" y="727"/>
                    </a:cubicBezTo>
                    <a:cubicBezTo>
                      <a:pt x="915" y="727"/>
                      <a:pt x="915" y="727"/>
                      <a:pt x="915" y="727"/>
                    </a:cubicBezTo>
                    <a:cubicBezTo>
                      <a:pt x="912" y="727"/>
                      <a:pt x="908" y="729"/>
                      <a:pt x="901" y="734"/>
                    </a:cubicBezTo>
                    <a:lnTo>
                      <a:pt x="901" y="734"/>
                    </a:lnTo>
                    <a:cubicBezTo>
                      <a:pt x="901" y="733"/>
                      <a:pt x="901" y="733"/>
                      <a:pt x="901" y="733"/>
                    </a:cubicBezTo>
                    <a:cubicBezTo>
                      <a:pt x="901" y="732"/>
                      <a:pt x="900" y="732"/>
                      <a:pt x="900" y="732"/>
                    </a:cubicBezTo>
                    <a:cubicBezTo>
                      <a:pt x="898" y="732"/>
                      <a:pt x="894" y="734"/>
                      <a:pt x="888" y="737"/>
                    </a:cubicBezTo>
                    <a:lnTo>
                      <a:pt x="888" y="737"/>
                    </a:lnTo>
                    <a:cubicBezTo>
                      <a:pt x="888" y="737"/>
                      <a:pt x="887" y="737"/>
                      <a:pt x="887" y="736"/>
                    </a:cubicBezTo>
                    <a:cubicBezTo>
                      <a:pt x="886" y="736"/>
                      <a:pt x="885" y="736"/>
                      <a:pt x="883" y="736"/>
                    </a:cubicBezTo>
                    <a:cubicBezTo>
                      <a:pt x="879" y="736"/>
                      <a:pt x="873" y="737"/>
                      <a:pt x="864" y="739"/>
                    </a:cubicBezTo>
                    <a:cubicBezTo>
                      <a:pt x="863" y="740"/>
                      <a:pt x="862" y="740"/>
                      <a:pt x="860" y="741"/>
                    </a:cubicBezTo>
                    <a:cubicBezTo>
                      <a:pt x="860" y="741"/>
                      <a:pt x="859" y="741"/>
                      <a:pt x="859" y="741"/>
                    </a:cubicBezTo>
                    <a:cubicBezTo>
                      <a:pt x="858" y="741"/>
                      <a:pt x="858" y="740"/>
                      <a:pt x="860" y="739"/>
                    </a:cubicBezTo>
                    <a:cubicBezTo>
                      <a:pt x="859" y="738"/>
                      <a:pt x="857" y="738"/>
                      <a:pt x="854" y="738"/>
                    </a:cubicBezTo>
                    <a:cubicBezTo>
                      <a:pt x="851" y="738"/>
                      <a:pt x="847" y="738"/>
                      <a:pt x="842" y="739"/>
                    </a:cubicBezTo>
                    <a:cubicBezTo>
                      <a:pt x="833" y="740"/>
                      <a:pt x="827" y="741"/>
                      <a:pt x="825" y="742"/>
                    </a:cubicBezTo>
                    <a:cubicBezTo>
                      <a:pt x="824" y="742"/>
                      <a:pt x="820" y="741"/>
                      <a:pt x="815" y="740"/>
                    </a:cubicBezTo>
                    <a:cubicBezTo>
                      <a:pt x="810" y="739"/>
                      <a:pt x="807" y="738"/>
                      <a:pt x="806" y="738"/>
                    </a:cubicBezTo>
                    <a:cubicBezTo>
                      <a:pt x="805" y="738"/>
                      <a:pt x="805" y="738"/>
                      <a:pt x="805" y="738"/>
                    </a:cubicBezTo>
                    <a:cubicBezTo>
                      <a:pt x="805" y="738"/>
                      <a:pt x="805" y="738"/>
                      <a:pt x="805" y="738"/>
                    </a:cubicBezTo>
                    <a:cubicBezTo>
                      <a:pt x="804" y="738"/>
                      <a:pt x="800" y="737"/>
                      <a:pt x="792" y="735"/>
                    </a:cubicBezTo>
                    <a:cubicBezTo>
                      <a:pt x="789" y="734"/>
                      <a:pt x="787" y="734"/>
                      <a:pt x="785" y="733"/>
                    </a:cubicBezTo>
                    <a:lnTo>
                      <a:pt x="785" y="733"/>
                    </a:lnTo>
                    <a:cubicBezTo>
                      <a:pt x="785" y="733"/>
                      <a:pt x="785" y="732"/>
                      <a:pt x="785" y="732"/>
                    </a:cubicBezTo>
                    <a:cubicBezTo>
                      <a:pt x="782" y="722"/>
                      <a:pt x="781" y="716"/>
                      <a:pt x="781" y="716"/>
                    </a:cubicBezTo>
                    <a:cubicBezTo>
                      <a:pt x="781" y="716"/>
                      <a:pt x="779" y="721"/>
                      <a:pt x="776" y="729"/>
                    </a:cubicBezTo>
                    <a:cubicBezTo>
                      <a:pt x="778" y="714"/>
                      <a:pt x="778" y="704"/>
                      <a:pt x="775" y="698"/>
                    </a:cubicBezTo>
                    <a:cubicBezTo>
                      <a:pt x="772" y="692"/>
                      <a:pt x="771" y="687"/>
                      <a:pt x="771" y="683"/>
                    </a:cubicBezTo>
                    <a:cubicBezTo>
                      <a:pt x="771" y="682"/>
                      <a:pt x="771" y="681"/>
                      <a:pt x="772" y="679"/>
                    </a:cubicBezTo>
                    <a:cubicBezTo>
                      <a:pt x="772" y="676"/>
                      <a:pt x="773" y="673"/>
                      <a:pt x="773" y="668"/>
                    </a:cubicBezTo>
                    <a:cubicBezTo>
                      <a:pt x="772" y="654"/>
                      <a:pt x="771" y="642"/>
                      <a:pt x="770" y="631"/>
                    </a:cubicBezTo>
                    <a:cubicBezTo>
                      <a:pt x="769" y="622"/>
                      <a:pt x="769" y="617"/>
                      <a:pt x="769" y="616"/>
                    </a:cubicBezTo>
                    <a:lnTo>
                      <a:pt x="769" y="616"/>
                    </a:lnTo>
                    <a:cubicBezTo>
                      <a:pt x="772" y="617"/>
                      <a:pt x="779" y="617"/>
                      <a:pt x="792" y="618"/>
                    </a:cubicBezTo>
                    <a:cubicBezTo>
                      <a:pt x="794" y="618"/>
                      <a:pt x="797" y="618"/>
                      <a:pt x="799" y="618"/>
                    </a:cubicBezTo>
                    <a:cubicBezTo>
                      <a:pt x="809" y="618"/>
                      <a:pt x="817" y="617"/>
                      <a:pt x="823" y="616"/>
                    </a:cubicBezTo>
                    <a:cubicBezTo>
                      <a:pt x="824" y="617"/>
                      <a:pt x="826" y="617"/>
                      <a:pt x="829" y="617"/>
                    </a:cubicBezTo>
                    <a:cubicBezTo>
                      <a:pt x="832" y="617"/>
                      <a:pt x="835" y="619"/>
                      <a:pt x="838" y="622"/>
                    </a:cubicBezTo>
                    <a:cubicBezTo>
                      <a:pt x="850" y="619"/>
                      <a:pt x="858" y="617"/>
                      <a:pt x="861" y="617"/>
                    </a:cubicBezTo>
                    <a:cubicBezTo>
                      <a:pt x="861" y="617"/>
                      <a:pt x="862" y="617"/>
                      <a:pt x="862" y="617"/>
                    </a:cubicBezTo>
                    <a:cubicBezTo>
                      <a:pt x="866" y="617"/>
                      <a:pt x="872" y="618"/>
                      <a:pt x="880" y="620"/>
                    </a:cubicBezTo>
                    <a:cubicBezTo>
                      <a:pt x="888" y="620"/>
                      <a:pt x="892" y="620"/>
                      <a:pt x="893" y="619"/>
                    </a:cubicBezTo>
                    <a:cubicBezTo>
                      <a:pt x="893" y="619"/>
                      <a:pt x="893" y="619"/>
                      <a:pt x="893" y="619"/>
                    </a:cubicBezTo>
                    <a:cubicBezTo>
                      <a:pt x="894" y="619"/>
                      <a:pt x="897" y="622"/>
                      <a:pt x="902" y="627"/>
                    </a:cubicBezTo>
                    <a:cubicBezTo>
                      <a:pt x="910" y="621"/>
                      <a:pt x="915" y="618"/>
                      <a:pt x="917" y="618"/>
                    </a:cubicBezTo>
                    <a:cubicBezTo>
                      <a:pt x="917" y="618"/>
                      <a:pt x="917" y="618"/>
                      <a:pt x="917" y="618"/>
                    </a:cubicBezTo>
                    <a:cubicBezTo>
                      <a:pt x="918" y="618"/>
                      <a:pt x="921" y="618"/>
                      <a:pt x="927" y="618"/>
                    </a:cubicBezTo>
                    <a:cubicBezTo>
                      <a:pt x="931" y="618"/>
                      <a:pt x="935" y="618"/>
                      <a:pt x="937" y="617"/>
                    </a:cubicBezTo>
                    <a:cubicBezTo>
                      <a:pt x="937" y="617"/>
                      <a:pt x="938" y="617"/>
                      <a:pt x="939" y="617"/>
                    </a:cubicBezTo>
                    <a:cubicBezTo>
                      <a:pt x="941" y="617"/>
                      <a:pt x="945" y="618"/>
                      <a:pt x="950" y="619"/>
                    </a:cubicBezTo>
                    <a:cubicBezTo>
                      <a:pt x="954" y="620"/>
                      <a:pt x="957" y="621"/>
                      <a:pt x="960" y="621"/>
                    </a:cubicBezTo>
                    <a:cubicBezTo>
                      <a:pt x="962" y="621"/>
                      <a:pt x="964" y="621"/>
                      <a:pt x="965" y="620"/>
                    </a:cubicBezTo>
                    <a:cubicBezTo>
                      <a:pt x="967" y="619"/>
                      <a:pt x="969" y="619"/>
                      <a:pt x="969" y="618"/>
                    </a:cubicBezTo>
                    <a:lnTo>
                      <a:pt x="969" y="618"/>
                    </a:lnTo>
                    <a:cubicBezTo>
                      <a:pt x="969" y="618"/>
                      <a:pt x="970" y="618"/>
                      <a:pt x="970" y="619"/>
                    </a:cubicBezTo>
                    <a:cubicBezTo>
                      <a:pt x="971" y="619"/>
                      <a:pt x="973" y="620"/>
                      <a:pt x="977" y="621"/>
                    </a:cubicBezTo>
                    <a:cubicBezTo>
                      <a:pt x="985" y="623"/>
                      <a:pt x="992" y="624"/>
                      <a:pt x="998" y="624"/>
                    </a:cubicBezTo>
                    <a:cubicBezTo>
                      <a:pt x="999" y="624"/>
                      <a:pt x="1000" y="624"/>
                      <a:pt x="1001" y="624"/>
                    </a:cubicBezTo>
                    <a:cubicBezTo>
                      <a:pt x="1002" y="623"/>
                      <a:pt x="1003" y="623"/>
                      <a:pt x="1004" y="623"/>
                    </a:cubicBezTo>
                    <a:cubicBezTo>
                      <a:pt x="1010" y="623"/>
                      <a:pt x="1018" y="624"/>
                      <a:pt x="1027" y="626"/>
                    </a:cubicBezTo>
                    <a:cubicBezTo>
                      <a:pt x="1035" y="620"/>
                      <a:pt x="1042" y="615"/>
                      <a:pt x="1049" y="609"/>
                    </a:cubicBezTo>
                    <a:cubicBezTo>
                      <a:pt x="1055" y="603"/>
                      <a:pt x="1060" y="597"/>
                      <a:pt x="1061" y="589"/>
                    </a:cubicBezTo>
                    <a:cubicBezTo>
                      <a:pt x="1066" y="573"/>
                      <a:pt x="1067" y="564"/>
                      <a:pt x="1064" y="563"/>
                    </a:cubicBezTo>
                    <a:cubicBezTo>
                      <a:pt x="1062" y="562"/>
                      <a:pt x="1060" y="561"/>
                      <a:pt x="1061" y="559"/>
                    </a:cubicBezTo>
                    <a:cubicBezTo>
                      <a:pt x="1058" y="552"/>
                      <a:pt x="1056" y="546"/>
                      <a:pt x="1056" y="543"/>
                    </a:cubicBezTo>
                    <a:cubicBezTo>
                      <a:pt x="1056" y="539"/>
                      <a:pt x="1055" y="534"/>
                      <a:pt x="1054" y="529"/>
                    </a:cubicBezTo>
                    <a:cubicBezTo>
                      <a:pt x="1054" y="526"/>
                      <a:pt x="1053" y="523"/>
                      <a:pt x="1052" y="521"/>
                    </a:cubicBezTo>
                    <a:cubicBezTo>
                      <a:pt x="1051" y="518"/>
                      <a:pt x="1050" y="516"/>
                      <a:pt x="1049" y="513"/>
                    </a:cubicBezTo>
                    <a:lnTo>
                      <a:pt x="1049" y="513"/>
                    </a:lnTo>
                    <a:cubicBezTo>
                      <a:pt x="1051" y="517"/>
                      <a:pt x="1052" y="518"/>
                      <a:pt x="1053" y="518"/>
                    </a:cubicBezTo>
                    <a:cubicBezTo>
                      <a:pt x="1053" y="518"/>
                      <a:pt x="1053" y="518"/>
                      <a:pt x="1053" y="518"/>
                    </a:cubicBezTo>
                    <a:cubicBezTo>
                      <a:pt x="1053" y="518"/>
                      <a:pt x="1051" y="513"/>
                      <a:pt x="1046" y="503"/>
                    </a:cubicBezTo>
                    <a:lnTo>
                      <a:pt x="1046" y="503"/>
                    </a:lnTo>
                    <a:cubicBezTo>
                      <a:pt x="1047" y="503"/>
                      <a:pt x="1047" y="503"/>
                      <a:pt x="1047" y="503"/>
                    </a:cubicBezTo>
                    <a:cubicBezTo>
                      <a:pt x="1048" y="503"/>
                      <a:pt x="1048" y="503"/>
                      <a:pt x="1048" y="502"/>
                    </a:cubicBezTo>
                    <a:cubicBezTo>
                      <a:pt x="1049" y="499"/>
                      <a:pt x="1048" y="495"/>
                      <a:pt x="1045" y="490"/>
                    </a:cubicBezTo>
                    <a:cubicBezTo>
                      <a:pt x="1045" y="489"/>
                      <a:pt x="1045" y="487"/>
                      <a:pt x="1044" y="485"/>
                    </a:cubicBezTo>
                    <a:cubicBezTo>
                      <a:pt x="1043" y="483"/>
                      <a:pt x="1043" y="482"/>
                      <a:pt x="1042" y="481"/>
                    </a:cubicBezTo>
                    <a:cubicBezTo>
                      <a:pt x="1041" y="474"/>
                      <a:pt x="1040" y="468"/>
                      <a:pt x="1039" y="462"/>
                    </a:cubicBezTo>
                    <a:cubicBezTo>
                      <a:pt x="1038" y="456"/>
                      <a:pt x="1037" y="448"/>
                      <a:pt x="1036" y="438"/>
                    </a:cubicBezTo>
                    <a:cubicBezTo>
                      <a:pt x="1032" y="432"/>
                      <a:pt x="1029" y="428"/>
                      <a:pt x="1029" y="427"/>
                    </a:cubicBezTo>
                    <a:cubicBezTo>
                      <a:pt x="1028" y="427"/>
                      <a:pt x="1028" y="427"/>
                      <a:pt x="1028" y="427"/>
                    </a:cubicBezTo>
                    <a:cubicBezTo>
                      <a:pt x="1028" y="427"/>
                      <a:pt x="1028" y="427"/>
                      <a:pt x="1028" y="428"/>
                    </a:cubicBezTo>
                    <a:lnTo>
                      <a:pt x="1028" y="428"/>
                    </a:lnTo>
                    <a:cubicBezTo>
                      <a:pt x="1027" y="423"/>
                      <a:pt x="1026" y="418"/>
                      <a:pt x="1023" y="413"/>
                    </a:cubicBezTo>
                    <a:cubicBezTo>
                      <a:pt x="1021" y="408"/>
                      <a:pt x="1020" y="397"/>
                      <a:pt x="1020" y="380"/>
                    </a:cubicBezTo>
                    <a:cubicBezTo>
                      <a:pt x="1014" y="381"/>
                      <a:pt x="1010" y="381"/>
                      <a:pt x="1008" y="381"/>
                    </a:cubicBezTo>
                    <a:cubicBezTo>
                      <a:pt x="1006" y="381"/>
                      <a:pt x="1005" y="381"/>
                      <a:pt x="1005" y="381"/>
                    </a:cubicBezTo>
                    <a:cubicBezTo>
                      <a:pt x="1004" y="380"/>
                      <a:pt x="1000" y="378"/>
                      <a:pt x="992" y="376"/>
                    </a:cubicBezTo>
                    <a:lnTo>
                      <a:pt x="992" y="376"/>
                    </a:lnTo>
                    <a:cubicBezTo>
                      <a:pt x="991" y="376"/>
                      <a:pt x="991" y="376"/>
                      <a:pt x="991" y="375"/>
                    </a:cubicBezTo>
                    <a:cubicBezTo>
                      <a:pt x="990" y="373"/>
                      <a:pt x="985" y="371"/>
                      <a:pt x="976" y="369"/>
                    </a:cubicBezTo>
                    <a:lnTo>
                      <a:pt x="976" y="369"/>
                    </a:lnTo>
                    <a:cubicBezTo>
                      <a:pt x="976" y="368"/>
                      <a:pt x="975" y="367"/>
                      <a:pt x="973" y="364"/>
                    </a:cubicBezTo>
                    <a:cubicBezTo>
                      <a:pt x="970" y="361"/>
                      <a:pt x="967" y="357"/>
                      <a:pt x="961" y="354"/>
                    </a:cubicBezTo>
                    <a:cubicBezTo>
                      <a:pt x="955" y="349"/>
                      <a:pt x="949" y="347"/>
                      <a:pt x="943" y="345"/>
                    </a:cubicBezTo>
                    <a:cubicBezTo>
                      <a:pt x="937" y="344"/>
                      <a:pt x="929" y="343"/>
                      <a:pt x="921" y="341"/>
                    </a:cubicBezTo>
                    <a:cubicBezTo>
                      <a:pt x="920" y="341"/>
                      <a:pt x="919" y="340"/>
                      <a:pt x="916" y="339"/>
                    </a:cubicBezTo>
                    <a:cubicBezTo>
                      <a:pt x="914" y="337"/>
                      <a:pt x="911" y="336"/>
                      <a:pt x="906" y="335"/>
                    </a:cubicBezTo>
                    <a:cubicBezTo>
                      <a:pt x="901" y="334"/>
                      <a:pt x="898" y="333"/>
                      <a:pt x="895" y="333"/>
                    </a:cubicBezTo>
                    <a:cubicBezTo>
                      <a:pt x="893" y="333"/>
                      <a:pt x="891" y="334"/>
                      <a:pt x="889" y="334"/>
                    </a:cubicBezTo>
                    <a:cubicBezTo>
                      <a:pt x="887" y="336"/>
                      <a:pt x="885" y="336"/>
                      <a:pt x="885" y="336"/>
                    </a:cubicBezTo>
                    <a:cubicBezTo>
                      <a:pt x="885" y="336"/>
                      <a:pt x="885" y="336"/>
                      <a:pt x="885" y="336"/>
                    </a:cubicBezTo>
                    <a:cubicBezTo>
                      <a:pt x="885" y="336"/>
                      <a:pt x="883" y="335"/>
                      <a:pt x="881" y="334"/>
                    </a:cubicBezTo>
                    <a:cubicBezTo>
                      <a:pt x="879" y="332"/>
                      <a:pt x="875" y="331"/>
                      <a:pt x="868" y="331"/>
                    </a:cubicBezTo>
                    <a:cubicBezTo>
                      <a:pt x="864" y="330"/>
                      <a:pt x="860" y="330"/>
                      <a:pt x="855" y="330"/>
                    </a:cubicBezTo>
                    <a:close/>
                    <a:moveTo>
                      <a:pt x="3684" y="330"/>
                    </a:moveTo>
                    <a:cubicBezTo>
                      <a:pt x="3681" y="330"/>
                      <a:pt x="3679" y="330"/>
                      <a:pt x="3676" y="330"/>
                    </a:cubicBezTo>
                    <a:cubicBezTo>
                      <a:pt x="3670" y="331"/>
                      <a:pt x="3666" y="332"/>
                      <a:pt x="3665" y="332"/>
                    </a:cubicBezTo>
                    <a:cubicBezTo>
                      <a:pt x="3663" y="332"/>
                      <a:pt x="3661" y="331"/>
                      <a:pt x="3659" y="331"/>
                    </a:cubicBezTo>
                    <a:cubicBezTo>
                      <a:pt x="3656" y="331"/>
                      <a:pt x="3651" y="332"/>
                      <a:pt x="3646" y="333"/>
                    </a:cubicBezTo>
                    <a:cubicBezTo>
                      <a:pt x="3637" y="336"/>
                      <a:pt x="3628" y="340"/>
                      <a:pt x="3619" y="347"/>
                    </a:cubicBezTo>
                    <a:cubicBezTo>
                      <a:pt x="3623" y="343"/>
                      <a:pt x="3624" y="341"/>
                      <a:pt x="3622" y="340"/>
                    </a:cubicBezTo>
                    <a:cubicBezTo>
                      <a:pt x="3621" y="340"/>
                      <a:pt x="3621" y="340"/>
                      <a:pt x="3620" y="340"/>
                    </a:cubicBezTo>
                    <a:cubicBezTo>
                      <a:pt x="3619" y="340"/>
                      <a:pt x="3617" y="341"/>
                      <a:pt x="3615" y="343"/>
                    </a:cubicBezTo>
                    <a:cubicBezTo>
                      <a:pt x="3614" y="342"/>
                      <a:pt x="3614" y="342"/>
                      <a:pt x="3613" y="342"/>
                    </a:cubicBezTo>
                    <a:cubicBezTo>
                      <a:pt x="3611" y="342"/>
                      <a:pt x="3608" y="344"/>
                      <a:pt x="3603" y="348"/>
                    </a:cubicBezTo>
                    <a:cubicBezTo>
                      <a:pt x="3597" y="353"/>
                      <a:pt x="3594" y="356"/>
                      <a:pt x="3594" y="356"/>
                    </a:cubicBezTo>
                    <a:cubicBezTo>
                      <a:pt x="3594" y="356"/>
                      <a:pt x="3594" y="356"/>
                      <a:pt x="3594" y="356"/>
                    </a:cubicBezTo>
                    <a:lnTo>
                      <a:pt x="3594" y="356"/>
                    </a:lnTo>
                    <a:cubicBezTo>
                      <a:pt x="3593" y="357"/>
                      <a:pt x="3590" y="357"/>
                      <a:pt x="3587" y="357"/>
                    </a:cubicBezTo>
                    <a:cubicBezTo>
                      <a:pt x="3583" y="358"/>
                      <a:pt x="3578" y="358"/>
                      <a:pt x="3571" y="360"/>
                    </a:cubicBezTo>
                    <a:cubicBezTo>
                      <a:pt x="3559" y="367"/>
                      <a:pt x="3547" y="374"/>
                      <a:pt x="3535" y="381"/>
                    </a:cubicBezTo>
                    <a:cubicBezTo>
                      <a:pt x="3523" y="388"/>
                      <a:pt x="3515" y="396"/>
                      <a:pt x="3510" y="406"/>
                    </a:cubicBezTo>
                    <a:cubicBezTo>
                      <a:pt x="3509" y="406"/>
                      <a:pt x="3507" y="408"/>
                      <a:pt x="3505" y="410"/>
                    </a:cubicBezTo>
                    <a:cubicBezTo>
                      <a:pt x="3503" y="412"/>
                      <a:pt x="3497" y="415"/>
                      <a:pt x="3488" y="419"/>
                    </a:cubicBezTo>
                    <a:cubicBezTo>
                      <a:pt x="3488" y="427"/>
                      <a:pt x="3487" y="431"/>
                      <a:pt x="3485" y="433"/>
                    </a:cubicBezTo>
                    <a:cubicBezTo>
                      <a:pt x="3485" y="434"/>
                      <a:pt x="3484" y="434"/>
                      <a:pt x="3484" y="434"/>
                    </a:cubicBezTo>
                    <a:cubicBezTo>
                      <a:pt x="3483" y="434"/>
                      <a:pt x="3483" y="434"/>
                      <a:pt x="3483" y="433"/>
                    </a:cubicBezTo>
                    <a:lnTo>
                      <a:pt x="3483" y="433"/>
                    </a:lnTo>
                    <a:cubicBezTo>
                      <a:pt x="3483" y="434"/>
                      <a:pt x="3482" y="435"/>
                      <a:pt x="3482" y="436"/>
                    </a:cubicBezTo>
                    <a:cubicBezTo>
                      <a:pt x="3480" y="440"/>
                      <a:pt x="3476" y="444"/>
                      <a:pt x="3471" y="446"/>
                    </a:cubicBezTo>
                    <a:cubicBezTo>
                      <a:pt x="3469" y="454"/>
                      <a:pt x="3468" y="460"/>
                      <a:pt x="3466" y="462"/>
                    </a:cubicBezTo>
                    <a:cubicBezTo>
                      <a:pt x="3465" y="465"/>
                      <a:pt x="3464" y="468"/>
                      <a:pt x="3463" y="471"/>
                    </a:cubicBezTo>
                    <a:cubicBezTo>
                      <a:pt x="3461" y="477"/>
                      <a:pt x="3461" y="480"/>
                      <a:pt x="3461" y="482"/>
                    </a:cubicBezTo>
                    <a:cubicBezTo>
                      <a:pt x="3462" y="483"/>
                      <a:pt x="3461" y="485"/>
                      <a:pt x="3461" y="486"/>
                    </a:cubicBezTo>
                    <a:cubicBezTo>
                      <a:pt x="3457" y="493"/>
                      <a:pt x="3456" y="497"/>
                      <a:pt x="3457" y="499"/>
                    </a:cubicBezTo>
                    <a:cubicBezTo>
                      <a:pt x="3457" y="500"/>
                      <a:pt x="3457" y="501"/>
                      <a:pt x="3457" y="502"/>
                    </a:cubicBezTo>
                    <a:cubicBezTo>
                      <a:pt x="3453" y="508"/>
                      <a:pt x="3451" y="513"/>
                      <a:pt x="3451" y="516"/>
                    </a:cubicBezTo>
                    <a:cubicBezTo>
                      <a:pt x="3452" y="518"/>
                      <a:pt x="3452" y="519"/>
                      <a:pt x="3452" y="519"/>
                    </a:cubicBezTo>
                    <a:cubicBezTo>
                      <a:pt x="3453" y="519"/>
                      <a:pt x="3453" y="519"/>
                      <a:pt x="3453" y="519"/>
                    </a:cubicBezTo>
                    <a:lnTo>
                      <a:pt x="3453" y="519"/>
                    </a:lnTo>
                    <a:cubicBezTo>
                      <a:pt x="3451" y="523"/>
                      <a:pt x="3450" y="526"/>
                      <a:pt x="3449" y="530"/>
                    </a:cubicBezTo>
                    <a:cubicBezTo>
                      <a:pt x="3449" y="533"/>
                      <a:pt x="3448" y="538"/>
                      <a:pt x="3447" y="543"/>
                    </a:cubicBezTo>
                    <a:cubicBezTo>
                      <a:pt x="3445" y="546"/>
                      <a:pt x="3445" y="548"/>
                      <a:pt x="3445" y="550"/>
                    </a:cubicBezTo>
                    <a:cubicBezTo>
                      <a:pt x="3445" y="551"/>
                      <a:pt x="3443" y="554"/>
                      <a:pt x="3440" y="560"/>
                    </a:cubicBezTo>
                    <a:cubicBezTo>
                      <a:pt x="3443" y="566"/>
                      <a:pt x="3445" y="572"/>
                      <a:pt x="3446" y="577"/>
                    </a:cubicBezTo>
                    <a:cubicBezTo>
                      <a:pt x="3446" y="581"/>
                      <a:pt x="3447" y="587"/>
                      <a:pt x="3447" y="593"/>
                    </a:cubicBezTo>
                    <a:cubicBezTo>
                      <a:pt x="3448" y="600"/>
                      <a:pt x="3448" y="605"/>
                      <a:pt x="3447" y="610"/>
                    </a:cubicBezTo>
                    <a:cubicBezTo>
                      <a:pt x="3447" y="615"/>
                      <a:pt x="3445" y="621"/>
                      <a:pt x="3441" y="629"/>
                    </a:cubicBezTo>
                    <a:cubicBezTo>
                      <a:pt x="3449" y="636"/>
                      <a:pt x="3453" y="643"/>
                      <a:pt x="3453" y="648"/>
                    </a:cubicBezTo>
                    <a:cubicBezTo>
                      <a:pt x="3453" y="652"/>
                      <a:pt x="3454" y="659"/>
                      <a:pt x="3456" y="666"/>
                    </a:cubicBezTo>
                    <a:cubicBezTo>
                      <a:pt x="3457" y="670"/>
                      <a:pt x="3458" y="672"/>
                      <a:pt x="3458" y="673"/>
                    </a:cubicBezTo>
                    <a:cubicBezTo>
                      <a:pt x="3459" y="674"/>
                      <a:pt x="3459" y="680"/>
                      <a:pt x="3458" y="691"/>
                    </a:cubicBezTo>
                    <a:cubicBezTo>
                      <a:pt x="3463" y="697"/>
                      <a:pt x="3467" y="702"/>
                      <a:pt x="3468" y="707"/>
                    </a:cubicBezTo>
                    <a:cubicBezTo>
                      <a:pt x="3469" y="711"/>
                      <a:pt x="3472" y="717"/>
                      <a:pt x="3477" y="723"/>
                    </a:cubicBezTo>
                    <a:cubicBezTo>
                      <a:pt x="3481" y="729"/>
                      <a:pt x="3485" y="735"/>
                      <a:pt x="3489" y="739"/>
                    </a:cubicBezTo>
                    <a:cubicBezTo>
                      <a:pt x="3494" y="744"/>
                      <a:pt x="3499" y="750"/>
                      <a:pt x="3504" y="758"/>
                    </a:cubicBezTo>
                    <a:cubicBezTo>
                      <a:pt x="3513" y="761"/>
                      <a:pt x="3522" y="770"/>
                      <a:pt x="3529" y="782"/>
                    </a:cubicBezTo>
                    <a:cubicBezTo>
                      <a:pt x="3535" y="781"/>
                      <a:pt x="3539" y="780"/>
                      <a:pt x="3539" y="780"/>
                    </a:cubicBezTo>
                    <a:lnTo>
                      <a:pt x="3539" y="780"/>
                    </a:lnTo>
                    <a:cubicBezTo>
                      <a:pt x="3540" y="781"/>
                      <a:pt x="3541" y="782"/>
                      <a:pt x="3544" y="785"/>
                    </a:cubicBezTo>
                    <a:cubicBezTo>
                      <a:pt x="3550" y="788"/>
                      <a:pt x="3555" y="790"/>
                      <a:pt x="3559" y="792"/>
                    </a:cubicBezTo>
                    <a:cubicBezTo>
                      <a:pt x="3563" y="793"/>
                      <a:pt x="3567" y="795"/>
                      <a:pt x="3569" y="796"/>
                    </a:cubicBezTo>
                    <a:lnTo>
                      <a:pt x="3569" y="796"/>
                    </a:lnTo>
                    <a:cubicBezTo>
                      <a:pt x="3569" y="796"/>
                      <a:pt x="3569" y="796"/>
                      <a:pt x="3569" y="796"/>
                    </a:cubicBezTo>
                    <a:cubicBezTo>
                      <a:pt x="3569" y="796"/>
                      <a:pt x="3570" y="797"/>
                      <a:pt x="3571" y="798"/>
                    </a:cubicBezTo>
                    <a:cubicBezTo>
                      <a:pt x="3573" y="800"/>
                      <a:pt x="3577" y="803"/>
                      <a:pt x="3583" y="806"/>
                    </a:cubicBezTo>
                    <a:cubicBezTo>
                      <a:pt x="3588" y="808"/>
                      <a:pt x="3591" y="808"/>
                      <a:pt x="3594" y="808"/>
                    </a:cubicBezTo>
                    <a:cubicBezTo>
                      <a:pt x="3596" y="808"/>
                      <a:pt x="3598" y="809"/>
                      <a:pt x="3600" y="809"/>
                    </a:cubicBezTo>
                    <a:cubicBezTo>
                      <a:pt x="3601" y="809"/>
                      <a:pt x="3602" y="810"/>
                      <a:pt x="3604" y="811"/>
                    </a:cubicBezTo>
                    <a:cubicBezTo>
                      <a:pt x="3606" y="812"/>
                      <a:pt x="3610" y="812"/>
                      <a:pt x="3614" y="812"/>
                    </a:cubicBezTo>
                    <a:cubicBezTo>
                      <a:pt x="3619" y="812"/>
                      <a:pt x="3622" y="812"/>
                      <a:pt x="3624" y="811"/>
                    </a:cubicBezTo>
                    <a:cubicBezTo>
                      <a:pt x="3624" y="811"/>
                      <a:pt x="3624" y="811"/>
                      <a:pt x="3624" y="811"/>
                    </a:cubicBezTo>
                    <a:lnTo>
                      <a:pt x="3624" y="811"/>
                    </a:lnTo>
                    <a:cubicBezTo>
                      <a:pt x="3624" y="812"/>
                      <a:pt x="3625" y="812"/>
                      <a:pt x="3625" y="812"/>
                    </a:cubicBezTo>
                    <a:cubicBezTo>
                      <a:pt x="3628" y="814"/>
                      <a:pt x="3632" y="814"/>
                      <a:pt x="3636" y="814"/>
                    </a:cubicBezTo>
                    <a:cubicBezTo>
                      <a:pt x="3646" y="816"/>
                      <a:pt x="3656" y="816"/>
                      <a:pt x="3665" y="816"/>
                    </a:cubicBezTo>
                    <a:cubicBezTo>
                      <a:pt x="3675" y="816"/>
                      <a:pt x="3685" y="816"/>
                      <a:pt x="3694" y="814"/>
                    </a:cubicBezTo>
                    <a:cubicBezTo>
                      <a:pt x="3713" y="812"/>
                      <a:pt x="3735" y="809"/>
                      <a:pt x="3760" y="806"/>
                    </a:cubicBezTo>
                    <a:cubicBezTo>
                      <a:pt x="3762" y="802"/>
                      <a:pt x="3765" y="799"/>
                      <a:pt x="3768" y="798"/>
                    </a:cubicBezTo>
                    <a:cubicBezTo>
                      <a:pt x="3771" y="796"/>
                      <a:pt x="3775" y="795"/>
                      <a:pt x="3780" y="792"/>
                    </a:cubicBezTo>
                    <a:cubicBezTo>
                      <a:pt x="3786" y="790"/>
                      <a:pt x="3790" y="788"/>
                      <a:pt x="3794" y="787"/>
                    </a:cubicBezTo>
                    <a:cubicBezTo>
                      <a:pt x="3797" y="786"/>
                      <a:pt x="3803" y="785"/>
                      <a:pt x="3810" y="785"/>
                    </a:cubicBezTo>
                    <a:cubicBezTo>
                      <a:pt x="3815" y="777"/>
                      <a:pt x="3819" y="772"/>
                      <a:pt x="3822" y="770"/>
                    </a:cubicBezTo>
                    <a:cubicBezTo>
                      <a:pt x="3826" y="769"/>
                      <a:pt x="3833" y="767"/>
                      <a:pt x="3845" y="764"/>
                    </a:cubicBezTo>
                    <a:cubicBezTo>
                      <a:pt x="3846" y="760"/>
                      <a:pt x="3847" y="758"/>
                      <a:pt x="3848" y="758"/>
                    </a:cubicBezTo>
                    <a:cubicBezTo>
                      <a:pt x="3848" y="758"/>
                      <a:pt x="3851" y="756"/>
                      <a:pt x="3857" y="752"/>
                    </a:cubicBezTo>
                    <a:cubicBezTo>
                      <a:pt x="3860" y="748"/>
                      <a:pt x="3862" y="746"/>
                      <a:pt x="3863" y="746"/>
                    </a:cubicBezTo>
                    <a:cubicBezTo>
                      <a:pt x="3864" y="745"/>
                      <a:pt x="3867" y="743"/>
                      <a:pt x="3873" y="740"/>
                    </a:cubicBezTo>
                    <a:cubicBezTo>
                      <a:pt x="3876" y="734"/>
                      <a:pt x="3879" y="730"/>
                      <a:pt x="3881" y="728"/>
                    </a:cubicBezTo>
                    <a:cubicBezTo>
                      <a:pt x="3886" y="725"/>
                      <a:pt x="3892" y="721"/>
                      <a:pt x="3899" y="715"/>
                    </a:cubicBezTo>
                    <a:cubicBezTo>
                      <a:pt x="3906" y="709"/>
                      <a:pt x="3909" y="697"/>
                      <a:pt x="3909" y="679"/>
                    </a:cubicBezTo>
                    <a:cubicBezTo>
                      <a:pt x="3901" y="667"/>
                      <a:pt x="3892" y="660"/>
                      <a:pt x="3885" y="658"/>
                    </a:cubicBezTo>
                    <a:cubicBezTo>
                      <a:pt x="3877" y="656"/>
                      <a:pt x="3865" y="653"/>
                      <a:pt x="3848" y="649"/>
                    </a:cubicBezTo>
                    <a:cubicBezTo>
                      <a:pt x="3843" y="660"/>
                      <a:pt x="3840" y="666"/>
                      <a:pt x="3837" y="668"/>
                    </a:cubicBezTo>
                    <a:cubicBezTo>
                      <a:pt x="3835" y="669"/>
                      <a:pt x="3834" y="671"/>
                      <a:pt x="3833" y="672"/>
                    </a:cubicBezTo>
                    <a:cubicBezTo>
                      <a:pt x="3828" y="674"/>
                      <a:pt x="3823" y="678"/>
                      <a:pt x="3820" y="682"/>
                    </a:cubicBezTo>
                    <a:cubicBezTo>
                      <a:pt x="3817" y="687"/>
                      <a:pt x="3810" y="690"/>
                      <a:pt x="3800" y="692"/>
                    </a:cubicBezTo>
                    <a:cubicBezTo>
                      <a:pt x="3799" y="695"/>
                      <a:pt x="3799" y="698"/>
                      <a:pt x="3799" y="699"/>
                    </a:cubicBezTo>
                    <a:lnTo>
                      <a:pt x="3799" y="699"/>
                    </a:lnTo>
                    <a:cubicBezTo>
                      <a:pt x="3797" y="699"/>
                      <a:pt x="3794" y="699"/>
                      <a:pt x="3789" y="700"/>
                    </a:cubicBezTo>
                    <a:cubicBezTo>
                      <a:pt x="3783" y="706"/>
                      <a:pt x="3778" y="710"/>
                      <a:pt x="3772" y="712"/>
                    </a:cubicBezTo>
                    <a:cubicBezTo>
                      <a:pt x="3766" y="714"/>
                      <a:pt x="3762" y="716"/>
                      <a:pt x="3761" y="718"/>
                    </a:cubicBezTo>
                    <a:cubicBezTo>
                      <a:pt x="3760" y="718"/>
                      <a:pt x="3760" y="718"/>
                      <a:pt x="3760" y="718"/>
                    </a:cubicBezTo>
                    <a:cubicBezTo>
                      <a:pt x="3758" y="718"/>
                      <a:pt x="3755" y="719"/>
                      <a:pt x="3752" y="723"/>
                    </a:cubicBezTo>
                    <a:cubicBezTo>
                      <a:pt x="3749" y="726"/>
                      <a:pt x="3747" y="727"/>
                      <a:pt x="3746" y="728"/>
                    </a:cubicBezTo>
                    <a:lnTo>
                      <a:pt x="3746" y="728"/>
                    </a:lnTo>
                    <a:cubicBezTo>
                      <a:pt x="3746" y="728"/>
                      <a:pt x="3745" y="728"/>
                      <a:pt x="3744" y="727"/>
                    </a:cubicBezTo>
                    <a:cubicBezTo>
                      <a:pt x="3743" y="727"/>
                      <a:pt x="3743" y="727"/>
                      <a:pt x="3743" y="727"/>
                    </a:cubicBezTo>
                    <a:cubicBezTo>
                      <a:pt x="3740" y="727"/>
                      <a:pt x="3736" y="729"/>
                      <a:pt x="3729" y="734"/>
                    </a:cubicBezTo>
                    <a:lnTo>
                      <a:pt x="3729" y="734"/>
                    </a:lnTo>
                    <a:cubicBezTo>
                      <a:pt x="3730" y="733"/>
                      <a:pt x="3729" y="733"/>
                      <a:pt x="3729" y="733"/>
                    </a:cubicBezTo>
                    <a:cubicBezTo>
                      <a:pt x="3729" y="732"/>
                      <a:pt x="3728" y="732"/>
                      <a:pt x="3728" y="732"/>
                    </a:cubicBezTo>
                    <a:cubicBezTo>
                      <a:pt x="3726" y="732"/>
                      <a:pt x="3722" y="734"/>
                      <a:pt x="3716" y="737"/>
                    </a:cubicBezTo>
                    <a:lnTo>
                      <a:pt x="3716" y="737"/>
                    </a:lnTo>
                    <a:cubicBezTo>
                      <a:pt x="3716" y="737"/>
                      <a:pt x="3716" y="737"/>
                      <a:pt x="3715" y="736"/>
                    </a:cubicBezTo>
                    <a:cubicBezTo>
                      <a:pt x="3714" y="736"/>
                      <a:pt x="3713" y="736"/>
                      <a:pt x="3711" y="736"/>
                    </a:cubicBezTo>
                    <a:cubicBezTo>
                      <a:pt x="3707" y="736"/>
                      <a:pt x="3701" y="737"/>
                      <a:pt x="3692" y="739"/>
                    </a:cubicBezTo>
                    <a:cubicBezTo>
                      <a:pt x="3691" y="740"/>
                      <a:pt x="3690" y="740"/>
                      <a:pt x="3688" y="741"/>
                    </a:cubicBezTo>
                    <a:cubicBezTo>
                      <a:pt x="3688" y="741"/>
                      <a:pt x="3688" y="741"/>
                      <a:pt x="3687" y="741"/>
                    </a:cubicBezTo>
                    <a:cubicBezTo>
                      <a:pt x="3686" y="741"/>
                      <a:pt x="3686" y="740"/>
                      <a:pt x="3688" y="739"/>
                    </a:cubicBezTo>
                    <a:cubicBezTo>
                      <a:pt x="3687" y="738"/>
                      <a:pt x="3685" y="738"/>
                      <a:pt x="3682" y="738"/>
                    </a:cubicBezTo>
                    <a:cubicBezTo>
                      <a:pt x="3679" y="738"/>
                      <a:pt x="3675" y="738"/>
                      <a:pt x="3670" y="739"/>
                    </a:cubicBezTo>
                    <a:cubicBezTo>
                      <a:pt x="3661" y="740"/>
                      <a:pt x="3655" y="741"/>
                      <a:pt x="3653" y="742"/>
                    </a:cubicBezTo>
                    <a:cubicBezTo>
                      <a:pt x="3652" y="742"/>
                      <a:pt x="3649" y="741"/>
                      <a:pt x="3643" y="740"/>
                    </a:cubicBezTo>
                    <a:cubicBezTo>
                      <a:pt x="3638" y="739"/>
                      <a:pt x="3635" y="738"/>
                      <a:pt x="3634" y="738"/>
                    </a:cubicBezTo>
                    <a:cubicBezTo>
                      <a:pt x="3633" y="738"/>
                      <a:pt x="3633" y="738"/>
                      <a:pt x="3633" y="738"/>
                    </a:cubicBezTo>
                    <a:cubicBezTo>
                      <a:pt x="3633" y="738"/>
                      <a:pt x="3633" y="738"/>
                      <a:pt x="3633" y="738"/>
                    </a:cubicBezTo>
                    <a:cubicBezTo>
                      <a:pt x="3632" y="738"/>
                      <a:pt x="3628" y="737"/>
                      <a:pt x="3620" y="735"/>
                    </a:cubicBezTo>
                    <a:cubicBezTo>
                      <a:pt x="3617" y="734"/>
                      <a:pt x="3615" y="734"/>
                      <a:pt x="3613" y="733"/>
                    </a:cubicBezTo>
                    <a:lnTo>
                      <a:pt x="3613" y="733"/>
                    </a:lnTo>
                    <a:cubicBezTo>
                      <a:pt x="3613" y="733"/>
                      <a:pt x="3613" y="732"/>
                      <a:pt x="3613" y="732"/>
                    </a:cubicBezTo>
                    <a:cubicBezTo>
                      <a:pt x="3611" y="722"/>
                      <a:pt x="3609" y="716"/>
                      <a:pt x="3609" y="716"/>
                    </a:cubicBezTo>
                    <a:cubicBezTo>
                      <a:pt x="3609" y="716"/>
                      <a:pt x="3607" y="721"/>
                      <a:pt x="3604" y="729"/>
                    </a:cubicBezTo>
                    <a:cubicBezTo>
                      <a:pt x="3606" y="714"/>
                      <a:pt x="3606" y="704"/>
                      <a:pt x="3603" y="698"/>
                    </a:cubicBezTo>
                    <a:cubicBezTo>
                      <a:pt x="3600" y="692"/>
                      <a:pt x="3599" y="687"/>
                      <a:pt x="3599" y="683"/>
                    </a:cubicBezTo>
                    <a:cubicBezTo>
                      <a:pt x="3599" y="682"/>
                      <a:pt x="3599" y="681"/>
                      <a:pt x="3600" y="679"/>
                    </a:cubicBezTo>
                    <a:cubicBezTo>
                      <a:pt x="3600" y="676"/>
                      <a:pt x="3601" y="673"/>
                      <a:pt x="3601" y="668"/>
                    </a:cubicBezTo>
                    <a:cubicBezTo>
                      <a:pt x="3600" y="654"/>
                      <a:pt x="3599" y="642"/>
                      <a:pt x="3598" y="631"/>
                    </a:cubicBezTo>
                    <a:cubicBezTo>
                      <a:pt x="3598" y="622"/>
                      <a:pt x="3597" y="617"/>
                      <a:pt x="3597" y="616"/>
                    </a:cubicBezTo>
                    <a:lnTo>
                      <a:pt x="3597" y="616"/>
                    </a:lnTo>
                    <a:cubicBezTo>
                      <a:pt x="3600" y="617"/>
                      <a:pt x="3607" y="617"/>
                      <a:pt x="3620" y="618"/>
                    </a:cubicBezTo>
                    <a:cubicBezTo>
                      <a:pt x="3623" y="618"/>
                      <a:pt x="3625" y="618"/>
                      <a:pt x="3627" y="618"/>
                    </a:cubicBezTo>
                    <a:cubicBezTo>
                      <a:pt x="3637" y="618"/>
                      <a:pt x="3645" y="617"/>
                      <a:pt x="3651" y="616"/>
                    </a:cubicBezTo>
                    <a:cubicBezTo>
                      <a:pt x="3652" y="617"/>
                      <a:pt x="3654" y="617"/>
                      <a:pt x="3657" y="617"/>
                    </a:cubicBezTo>
                    <a:cubicBezTo>
                      <a:pt x="3660" y="617"/>
                      <a:pt x="3663" y="619"/>
                      <a:pt x="3666" y="622"/>
                    </a:cubicBezTo>
                    <a:cubicBezTo>
                      <a:pt x="3678" y="619"/>
                      <a:pt x="3686" y="617"/>
                      <a:pt x="3689" y="617"/>
                    </a:cubicBezTo>
                    <a:cubicBezTo>
                      <a:pt x="3689" y="617"/>
                      <a:pt x="3690" y="617"/>
                      <a:pt x="3690" y="617"/>
                    </a:cubicBezTo>
                    <a:cubicBezTo>
                      <a:pt x="3694" y="617"/>
                      <a:pt x="3700" y="618"/>
                      <a:pt x="3708" y="620"/>
                    </a:cubicBezTo>
                    <a:cubicBezTo>
                      <a:pt x="3716" y="620"/>
                      <a:pt x="3720" y="620"/>
                      <a:pt x="3721" y="619"/>
                    </a:cubicBezTo>
                    <a:cubicBezTo>
                      <a:pt x="3721" y="619"/>
                      <a:pt x="3721" y="619"/>
                      <a:pt x="3721" y="619"/>
                    </a:cubicBezTo>
                    <a:cubicBezTo>
                      <a:pt x="3723" y="619"/>
                      <a:pt x="3726" y="622"/>
                      <a:pt x="3731" y="627"/>
                    </a:cubicBezTo>
                    <a:cubicBezTo>
                      <a:pt x="3738" y="621"/>
                      <a:pt x="3743" y="618"/>
                      <a:pt x="3745" y="618"/>
                    </a:cubicBezTo>
                    <a:cubicBezTo>
                      <a:pt x="3745" y="618"/>
                      <a:pt x="3745" y="618"/>
                      <a:pt x="3745" y="618"/>
                    </a:cubicBezTo>
                    <a:cubicBezTo>
                      <a:pt x="3746" y="618"/>
                      <a:pt x="3750" y="618"/>
                      <a:pt x="3755" y="618"/>
                    </a:cubicBezTo>
                    <a:cubicBezTo>
                      <a:pt x="3759" y="618"/>
                      <a:pt x="3763" y="618"/>
                      <a:pt x="3765" y="617"/>
                    </a:cubicBezTo>
                    <a:cubicBezTo>
                      <a:pt x="3766" y="617"/>
                      <a:pt x="3766" y="617"/>
                      <a:pt x="3767" y="617"/>
                    </a:cubicBezTo>
                    <a:cubicBezTo>
                      <a:pt x="3769" y="617"/>
                      <a:pt x="3773" y="618"/>
                      <a:pt x="3778" y="619"/>
                    </a:cubicBezTo>
                    <a:cubicBezTo>
                      <a:pt x="3782" y="620"/>
                      <a:pt x="3786" y="621"/>
                      <a:pt x="3788" y="621"/>
                    </a:cubicBezTo>
                    <a:cubicBezTo>
                      <a:pt x="3790" y="621"/>
                      <a:pt x="3792" y="621"/>
                      <a:pt x="3793" y="620"/>
                    </a:cubicBezTo>
                    <a:cubicBezTo>
                      <a:pt x="3795" y="619"/>
                      <a:pt x="3797" y="619"/>
                      <a:pt x="3797" y="618"/>
                    </a:cubicBezTo>
                    <a:lnTo>
                      <a:pt x="3797" y="618"/>
                    </a:lnTo>
                    <a:cubicBezTo>
                      <a:pt x="3797" y="618"/>
                      <a:pt x="3798" y="618"/>
                      <a:pt x="3798" y="619"/>
                    </a:cubicBezTo>
                    <a:cubicBezTo>
                      <a:pt x="3799" y="619"/>
                      <a:pt x="3801" y="620"/>
                      <a:pt x="3805" y="621"/>
                    </a:cubicBezTo>
                    <a:cubicBezTo>
                      <a:pt x="3813" y="623"/>
                      <a:pt x="3821" y="624"/>
                      <a:pt x="3826" y="624"/>
                    </a:cubicBezTo>
                    <a:cubicBezTo>
                      <a:pt x="3827" y="624"/>
                      <a:pt x="3828" y="624"/>
                      <a:pt x="3829" y="624"/>
                    </a:cubicBezTo>
                    <a:cubicBezTo>
                      <a:pt x="3830" y="623"/>
                      <a:pt x="3831" y="623"/>
                      <a:pt x="3832" y="623"/>
                    </a:cubicBezTo>
                    <a:cubicBezTo>
                      <a:pt x="3838" y="623"/>
                      <a:pt x="3846" y="624"/>
                      <a:pt x="3855" y="626"/>
                    </a:cubicBezTo>
                    <a:cubicBezTo>
                      <a:pt x="3863" y="620"/>
                      <a:pt x="3871" y="615"/>
                      <a:pt x="3877" y="609"/>
                    </a:cubicBezTo>
                    <a:cubicBezTo>
                      <a:pt x="3884" y="603"/>
                      <a:pt x="3888" y="597"/>
                      <a:pt x="3889" y="589"/>
                    </a:cubicBezTo>
                    <a:cubicBezTo>
                      <a:pt x="3894" y="573"/>
                      <a:pt x="3895" y="564"/>
                      <a:pt x="3892" y="563"/>
                    </a:cubicBezTo>
                    <a:cubicBezTo>
                      <a:pt x="3890" y="562"/>
                      <a:pt x="3889" y="561"/>
                      <a:pt x="3889" y="559"/>
                    </a:cubicBezTo>
                    <a:cubicBezTo>
                      <a:pt x="3886" y="552"/>
                      <a:pt x="3884" y="546"/>
                      <a:pt x="3884" y="543"/>
                    </a:cubicBezTo>
                    <a:cubicBezTo>
                      <a:pt x="3884" y="539"/>
                      <a:pt x="3883" y="534"/>
                      <a:pt x="3882" y="529"/>
                    </a:cubicBezTo>
                    <a:cubicBezTo>
                      <a:pt x="3882" y="526"/>
                      <a:pt x="3881" y="523"/>
                      <a:pt x="3880" y="521"/>
                    </a:cubicBezTo>
                    <a:cubicBezTo>
                      <a:pt x="3879" y="518"/>
                      <a:pt x="3878" y="516"/>
                      <a:pt x="3877" y="513"/>
                    </a:cubicBezTo>
                    <a:lnTo>
                      <a:pt x="3877" y="513"/>
                    </a:lnTo>
                    <a:cubicBezTo>
                      <a:pt x="3879" y="517"/>
                      <a:pt x="3880" y="518"/>
                      <a:pt x="3881" y="518"/>
                    </a:cubicBezTo>
                    <a:cubicBezTo>
                      <a:pt x="3881" y="518"/>
                      <a:pt x="3881" y="518"/>
                      <a:pt x="3881" y="518"/>
                    </a:cubicBezTo>
                    <a:cubicBezTo>
                      <a:pt x="3881" y="518"/>
                      <a:pt x="3879" y="513"/>
                      <a:pt x="3875" y="503"/>
                    </a:cubicBezTo>
                    <a:lnTo>
                      <a:pt x="3875" y="503"/>
                    </a:lnTo>
                    <a:cubicBezTo>
                      <a:pt x="3875" y="503"/>
                      <a:pt x="3875" y="503"/>
                      <a:pt x="3875" y="503"/>
                    </a:cubicBezTo>
                    <a:cubicBezTo>
                      <a:pt x="3876" y="503"/>
                      <a:pt x="3876" y="503"/>
                      <a:pt x="3877" y="502"/>
                    </a:cubicBezTo>
                    <a:cubicBezTo>
                      <a:pt x="3877" y="499"/>
                      <a:pt x="3876" y="495"/>
                      <a:pt x="3874" y="490"/>
                    </a:cubicBezTo>
                    <a:cubicBezTo>
                      <a:pt x="3873" y="489"/>
                      <a:pt x="3873" y="487"/>
                      <a:pt x="3872" y="485"/>
                    </a:cubicBezTo>
                    <a:cubicBezTo>
                      <a:pt x="3871" y="483"/>
                      <a:pt x="3871" y="482"/>
                      <a:pt x="3871" y="481"/>
                    </a:cubicBezTo>
                    <a:cubicBezTo>
                      <a:pt x="3870" y="474"/>
                      <a:pt x="3868" y="468"/>
                      <a:pt x="3867" y="462"/>
                    </a:cubicBezTo>
                    <a:cubicBezTo>
                      <a:pt x="3866" y="456"/>
                      <a:pt x="3865" y="448"/>
                      <a:pt x="3864" y="438"/>
                    </a:cubicBezTo>
                    <a:cubicBezTo>
                      <a:pt x="3860" y="432"/>
                      <a:pt x="3858" y="428"/>
                      <a:pt x="3857" y="427"/>
                    </a:cubicBezTo>
                    <a:cubicBezTo>
                      <a:pt x="3857" y="427"/>
                      <a:pt x="3856" y="427"/>
                      <a:pt x="3856" y="427"/>
                    </a:cubicBezTo>
                    <a:cubicBezTo>
                      <a:pt x="3856" y="427"/>
                      <a:pt x="3856" y="427"/>
                      <a:pt x="3856" y="428"/>
                    </a:cubicBezTo>
                    <a:lnTo>
                      <a:pt x="3856" y="428"/>
                    </a:lnTo>
                    <a:cubicBezTo>
                      <a:pt x="3855" y="423"/>
                      <a:pt x="3854" y="418"/>
                      <a:pt x="3851" y="413"/>
                    </a:cubicBezTo>
                    <a:cubicBezTo>
                      <a:pt x="3849" y="408"/>
                      <a:pt x="3848" y="397"/>
                      <a:pt x="3848" y="380"/>
                    </a:cubicBezTo>
                    <a:cubicBezTo>
                      <a:pt x="3843" y="381"/>
                      <a:pt x="3839" y="381"/>
                      <a:pt x="3836" y="381"/>
                    </a:cubicBezTo>
                    <a:cubicBezTo>
                      <a:pt x="3834" y="381"/>
                      <a:pt x="3833" y="381"/>
                      <a:pt x="3833" y="381"/>
                    </a:cubicBezTo>
                    <a:cubicBezTo>
                      <a:pt x="3832" y="380"/>
                      <a:pt x="3828" y="378"/>
                      <a:pt x="3820" y="376"/>
                    </a:cubicBezTo>
                    <a:lnTo>
                      <a:pt x="3820" y="376"/>
                    </a:lnTo>
                    <a:cubicBezTo>
                      <a:pt x="3820" y="376"/>
                      <a:pt x="3819" y="376"/>
                      <a:pt x="3819" y="375"/>
                    </a:cubicBezTo>
                    <a:cubicBezTo>
                      <a:pt x="3818" y="373"/>
                      <a:pt x="3813" y="371"/>
                      <a:pt x="3804" y="369"/>
                    </a:cubicBezTo>
                    <a:lnTo>
                      <a:pt x="3804" y="369"/>
                    </a:lnTo>
                    <a:cubicBezTo>
                      <a:pt x="3804" y="368"/>
                      <a:pt x="3804" y="367"/>
                      <a:pt x="3801" y="364"/>
                    </a:cubicBezTo>
                    <a:cubicBezTo>
                      <a:pt x="3799" y="361"/>
                      <a:pt x="3795" y="357"/>
                      <a:pt x="3790" y="354"/>
                    </a:cubicBezTo>
                    <a:cubicBezTo>
                      <a:pt x="3783" y="349"/>
                      <a:pt x="3777" y="347"/>
                      <a:pt x="3771" y="345"/>
                    </a:cubicBezTo>
                    <a:cubicBezTo>
                      <a:pt x="3765" y="344"/>
                      <a:pt x="3757" y="343"/>
                      <a:pt x="3749" y="341"/>
                    </a:cubicBezTo>
                    <a:cubicBezTo>
                      <a:pt x="3748" y="341"/>
                      <a:pt x="3747" y="340"/>
                      <a:pt x="3745" y="339"/>
                    </a:cubicBezTo>
                    <a:cubicBezTo>
                      <a:pt x="3742" y="337"/>
                      <a:pt x="3739" y="336"/>
                      <a:pt x="3734" y="335"/>
                    </a:cubicBezTo>
                    <a:cubicBezTo>
                      <a:pt x="3730" y="334"/>
                      <a:pt x="3726" y="333"/>
                      <a:pt x="3723" y="333"/>
                    </a:cubicBezTo>
                    <a:cubicBezTo>
                      <a:pt x="3721" y="333"/>
                      <a:pt x="3719" y="334"/>
                      <a:pt x="3718" y="334"/>
                    </a:cubicBezTo>
                    <a:cubicBezTo>
                      <a:pt x="3715" y="336"/>
                      <a:pt x="3713" y="336"/>
                      <a:pt x="3713" y="336"/>
                    </a:cubicBezTo>
                    <a:cubicBezTo>
                      <a:pt x="3713" y="336"/>
                      <a:pt x="3713" y="336"/>
                      <a:pt x="3713" y="336"/>
                    </a:cubicBezTo>
                    <a:cubicBezTo>
                      <a:pt x="3713" y="336"/>
                      <a:pt x="3711" y="335"/>
                      <a:pt x="3709" y="334"/>
                    </a:cubicBezTo>
                    <a:cubicBezTo>
                      <a:pt x="3707" y="332"/>
                      <a:pt x="3703" y="331"/>
                      <a:pt x="3696" y="331"/>
                    </a:cubicBezTo>
                    <a:cubicBezTo>
                      <a:pt x="3692" y="330"/>
                      <a:pt x="3688" y="330"/>
                      <a:pt x="3684" y="330"/>
                    </a:cubicBezTo>
                    <a:close/>
                    <a:moveTo>
                      <a:pt x="2661" y="822"/>
                    </a:moveTo>
                    <a:lnTo>
                      <a:pt x="2661" y="822"/>
                    </a:lnTo>
                    <a:cubicBezTo>
                      <a:pt x="2662" y="822"/>
                      <a:pt x="2663" y="822"/>
                      <a:pt x="2664" y="822"/>
                    </a:cubicBezTo>
                    <a:cubicBezTo>
                      <a:pt x="2664" y="823"/>
                      <a:pt x="2664" y="824"/>
                      <a:pt x="2663" y="824"/>
                    </a:cubicBezTo>
                    <a:cubicBezTo>
                      <a:pt x="2663" y="824"/>
                      <a:pt x="2663" y="824"/>
                      <a:pt x="2662" y="823"/>
                    </a:cubicBezTo>
                    <a:cubicBezTo>
                      <a:pt x="2662" y="823"/>
                      <a:pt x="2661" y="823"/>
                      <a:pt x="2661" y="822"/>
                    </a:cubicBezTo>
                    <a:close/>
                    <a:moveTo>
                      <a:pt x="5019" y="827"/>
                    </a:moveTo>
                    <a:cubicBezTo>
                      <a:pt x="5018" y="827"/>
                      <a:pt x="5017" y="827"/>
                      <a:pt x="5018" y="827"/>
                    </a:cubicBezTo>
                    <a:cubicBezTo>
                      <a:pt x="5018" y="827"/>
                      <a:pt x="5018" y="827"/>
                      <a:pt x="5018" y="827"/>
                    </a:cubicBezTo>
                    <a:cubicBezTo>
                      <a:pt x="5018" y="827"/>
                      <a:pt x="5019" y="827"/>
                      <a:pt x="5019" y="827"/>
                    </a:cubicBezTo>
                    <a:close/>
                    <a:moveTo>
                      <a:pt x="5456" y="833"/>
                    </a:moveTo>
                    <a:cubicBezTo>
                      <a:pt x="5456" y="833"/>
                      <a:pt x="5456" y="833"/>
                      <a:pt x="5455" y="833"/>
                    </a:cubicBezTo>
                    <a:lnTo>
                      <a:pt x="5455" y="833"/>
                    </a:lnTo>
                    <a:cubicBezTo>
                      <a:pt x="5455" y="833"/>
                      <a:pt x="5455" y="833"/>
                      <a:pt x="5454" y="833"/>
                    </a:cubicBezTo>
                    <a:cubicBezTo>
                      <a:pt x="5455" y="833"/>
                      <a:pt x="5455" y="833"/>
                      <a:pt x="5456" y="833"/>
                    </a:cubicBezTo>
                    <a:close/>
                    <a:moveTo>
                      <a:pt x="3002" y="833"/>
                    </a:moveTo>
                    <a:lnTo>
                      <a:pt x="3002" y="833"/>
                    </a:lnTo>
                    <a:cubicBezTo>
                      <a:pt x="3002" y="833"/>
                      <a:pt x="3001" y="833"/>
                      <a:pt x="3001" y="833"/>
                    </a:cubicBezTo>
                    <a:lnTo>
                      <a:pt x="3001" y="833"/>
                    </a:lnTo>
                    <a:cubicBezTo>
                      <a:pt x="3001" y="833"/>
                      <a:pt x="3001" y="833"/>
                      <a:pt x="3000" y="833"/>
                    </a:cubicBezTo>
                    <a:cubicBezTo>
                      <a:pt x="3001" y="833"/>
                      <a:pt x="3001" y="833"/>
                      <a:pt x="3002" y="833"/>
                    </a:cubicBezTo>
                    <a:close/>
                    <a:moveTo>
                      <a:pt x="4902" y="67"/>
                    </a:moveTo>
                    <a:cubicBezTo>
                      <a:pt x="4896" y="67"/>
                      <a:pt x="4892" y="67"/>
                      <a:pt x="4890" y="69"/>
                    </a:cubicBezTo>
                    <a:cubicBezTo>
                      <a:pt x="4887" y="69"/>
                      <a:pt x="4878" y="76"/>
                      <a:pt x="4865" y="87"/>
                    </a:cubicBezTo>
                    <a:cubicBezTo>
                      <a:pt x="4865" y="89"/>
                      <a:pt x="4865" y="91"/>
                      <a:pt x="4866" y="93"/>
                    </a:cubicBezTo>
                    <a:lnTo>
                      <a:pt x="4866" y="93"/>
                    </a:lnTo>
                    <a:cubicBezTo>
                      <a:pt x="4865" y="93"/>
                      <a:pt x="4865" y="93"/>
                      <a:pt x="4865" y="93"/>
                    </a:cubicBezTo>
                    <a:cubicBezTo>
                      <a:pt x="4859" y="93"/>
                      <a:pt x="4856" y="101"/>
                      <a:pt x="4856" y="119"/>
                    </a:cubicBezTo>
                    <a:cubicBezTo>
                      <a:pt x="4856" y="125"/>
                      <a:pt x="4856" y="130"/>
                      <a:pt x="4857" y="136"/>
                    </a:cubicBezTo>
                    <a:cubicBezTo>
                      <a:pt x="4857" y="141"/>
                      <a:pt x="4857" y="149"/>
                      <a:pt x="4856" y="159"/>
                    </a:cubicBezTo>
                    <a:cubicBezTo>
                      <a:pt x="4856" y="166"/>
                      <a:pt x="4856" y="170"/>
                      <a:pt x="4857" y="172"/>
                    </a:cubicBezTo>
                    <a:cubicBezTo>
                      <a:pt x="4858" y="174"/>
                      <a:pt x="4858" y="178"/>
                      <a:pt x="4858" y="183"/>
                    </a:cubicBezTo>
                    <a:cubicBezTo>
                      <a:pt x="4858" y="189"/>
                      <a:pt x="4858" y="194"/>
                      <a:pt x="4859" y="197"/>
                    </a:cubicBezTo>
                    <a:cubicBezTo>
                      <a:pt x="4860" y="200"/>
                      <a:pt x="4861" y="202"/>
                      <a:pt x="4861" y="203"/>
                    </a:cubicBezTo>
                    <a:cubicBezTo>
                      <a:pt x="4861" y="211"/>
                      <a:pt x="4861" y="219"/>
                      <a:pt x="4860" y="227"/>
                    </a:cubicBezTo>
                    <a:cubicBezTo>
                      <a:pt x="4858" y="235"/>
                      <a:pt x="4858" y="243"/>
                      <a:pt x="4858" y="252"/>
                    </a:cubicBezTo>
                    <a:cubicBezTo>
                      <a:pt x="4857" y="258"/>
                      <a:pt x="4857" y="263"/>
                      <a:pt x="4858" y="267"/>
                    </a:cubicBezTo>
                    <a:cubicBezTo>
                      <a:pt x="4859" y="271"/>
                      <a:pt x="4859" y="275"/>
                      <a:pt x="4857" y="279"/>
                    </a:cubicBezTo>
                    <a:cubicBezTo>
                      <a:pt x="4854" y="285"/>
                      <a:pt x="4853" y="290"/>
                      <a:pt x="4855" y="294"/>
                    </a:cubicBezTo>
                    <a:lnTo>
                      <a:pt x="4855" y="294"/>
                    </a:lnTo>
                    <a:cubicBezTo>
                      <a:pt x="4854" y="297"/>
                      <a:pt x="4854" y="304"/>
                      <a:pt x="4856" y="314"/>
                    </a:cubicBezTo>
                    <a:lnTo>
                      <a:pt x="4856" y="314"/>
                    </a:lnTo>
                    <a:cubicBezTo>
                      <a:pt x="4856" y="314"/>
                      <a:pt x="4856" y="314"/>
                      <a:pt x="4856" y="314"/>
                    </a:cubicBezTo>
                    <a:cubicBezTo>
                      <a:pt x="4856" y="314"/>
                      <a:pt x="4855" y="314"/>
                      <a:pt x="4855" y="315"/>
                    </a:cubicBezTo>
                    <a:cubicBezTo>
                      <a:pt x="4854" y="317"/>
                      <a:pt x="4854" y="320"/>
                      <a:pt x="4854" y="325"/>
                    </a:cubicBezTo>
                    <a:cubicBezTo>
                      <a:pt x="4854" y="331"/>
                      <a:pt x="4855" y="335"/>
                      <a:pt x="4856" y="339"/>
                    </a:cubicBezTo>
                    <a:cubicBezTo>
                      <a:pt x="4857" y="342"/>
                      <a:pt x="4858" y="344"/>
                      <a:pt x="4858" y="344"/>
                    </a:cubicBezTo>
                    <a:cubicBezTo>
                      <a:pt x="4858" y="355"/>
                      <a:pt x="4858" y="366"/>
                      <a:pt x="4857" y="377"/>
                    </a:cubicBezTo>
                    <a:lnTo>
                      <a:pt x="4857" y="377"/>
                    </a:lnTo>
                    <a:cubicBezTo>
                      <a:pt x="4859" y="378"/>
                      <a:pt x="4860" y="380"/>
                      <a:pt x="4862" y="381"/>
                    </a:cubicBezTo>
                    <a:lnTo>
                      <a:pt x="4862" y="381"/>
                    </a:lnTo>
                    <a:cubicBezTo>
                      <a:pt x="4860" y="382"/>
                      <a:pt x="4858" y="383"/>
                      <a:pt x="4857" y="383"/>
                    </a:cubicBezTo>
                    <a:lnTo>
                      <a:pt x="4857" y="383"/>
                    </a:lnTo>
                    <a:cubicBezTo>
                      <a:pt x="4857" y="384"/>
                      <a:pt x="4857" y="385"/>
                      <a:pt x="4857" y="386"/>
                    </a:cubicBezTo>
                    <a:lnTo>
                      <a:pt x="4857" y="386"/>
                    </a:lnTo>
                    <a:cubicBezTo>
                      <a:pt x="4856" y="386"/>
                      <a:pt x="4856" y="385"/>
                      <a:pt x="4856" y="385"/>
                    </a:cubicBezTo>
                    <a:lnTo>
                      <a:pt x="4856" y="385"/>
                    </a:lnTo>
                    <a:cubicBezTo>
                      <a:pt x="4856" y="385"/>
                      <a:pt x="4856" y="384"/>
                      <a:pt x="4856" y="384"/>
                    </a:cubicBezTo>
                    <a:lnTo>
                      <a:pt x="4856" y="384"/>
                    </a:lnTo>
                    <a:cubicBezTo>
                      <a:pt x="4856" y="384"/>
                      <a:pt x="4855" y="384"/>
                      <a:pt x="4855" y="385"/>
                    </a:cubicBezTo>
                    <a:lnTo>
                      <a:pt x="4855" y="385"/>
                    </a:lnTo>
                    <a:cubicBezTo>
                      <a:pt x="4854" y="384"/>
                      <a:pt x="4853" y="383"/>
                      <a:pt x="4852" y="382"/>
                    </a:cubicBezTo>
                    <a:cubicBezTo>
                      <a:pt x="4849" y="379"/>
                      <a:pt x="4844" y="378"/>
                      <a:pt x="4838" y="378"/>
                    </a:cubicBezTo>
                    <a:cubicBezTo>
                      <a:pt x="4833" y="378"/>
                      <a:pt x="4828" y="376"/>
                      <a:pt x="4821" y="374"/>
                    </a:cubicBezTo>
                    <a:cubicBezTo>
                      <a:pt x="4814" y="372"/>
                      <a:pt x="4807" y="371"/>
                      <a:pt x="4801" y="371"/>
                    </a:cubicBezTo>
                    <a:cubicBezTo>
                      <a:pt x="4797" y="371"/>
                      <a:pt x="4794" y="370"/>
                      <a:pt x="4792" y="370"/>
                    </a:cubicBezTo>
                    <a:cubicBezTo>
                      <a:pt x="4790" y="370"/>
                      <a:pt x="4788" y="371"/>
                      <a:pt x="4786" y="371"/>
                    </a:cubicBezTo>
                    <a:cubicBezTo>
                      <a:pt x="4785" y="372"/>
                      <a:pt x="4783" y="372"/>
                      <a:pt x="4780" y="372"/>
                    </a:cubicBezTo>
                    <a:cubicBezTo>
                      <a:pt x="4778" y="372"/>
                      <a:pt x="4776" y="372"/>
                      <a:pt x="4773" y="372"/>
                    </a:cubicBezTo>
                    <a:cubicBezTo>
                      <a:pt x="4771" y="372"/>
                      <a:pt x="4769" y="373"/>
                      <a:pt x="4768" y="373"/>
                    </a:cubicBezTo>
                    <a:cubicBezTo>
                      <a:pt x="4767" y="373"/>
                      <a:pt x="4767" y="373"/>
                      <a:pt x="4766" y="373"/>
                    </a:cubicBezTo>
                    <a:cubicBezTo>
                      <a:pt x="4765" y="372"/>
                      <a:pt x="4761" y="372"/>
                      <a:pt x="4756" y="372"/>
                    </a:cubicBezTo>
                    <a:cubicBezTo>
                      <a:pt x="4750" y="373"/>
                      <a:pt x="4746" y="375"/>
                      <a:pt x="4743" y="376"/>
                    </a:cubicBezTo>
                    <a:cubicBezTo>
                      <a:pt x="4740" y="377"/>
                      <a:pt x="4739" y="378"/>
                      <a:pt x="4738" y="378"/>
                    </a:cubicBezTo>
                    <a:lnTo>
                      <a:pt x="4738" y="378"/>
                    </a:lnTo>
                    <a:cubicBezTo>
                      <a:pt x="4738" y="378"/>
                      <a:pt x="4736" y="378"/>
                      <a:pt x="4733" y="377"/>
                    </a:cubicBezTo>
                    <a:cubicBezTo>
                      <a:pt x="4732" y="377"/>
                      <a:pt x="4731" y="377"/>
                      <a:pt x="4730" y="377"/>
                    </a:cubicBezTo>
                    <a:cubicBezTo>
                      <a:pt x="4728" y="377"/>
                      <a:pt x="4725" y="378"/>
                      <a:pt x="4722" y="379"/>
                    </a:cubicBezTo>
                    <a:cubicBezTo>
                      <a:pt x="4717" y="380"/>
                      <a:pt x="4713" y="381"/>
                      <a:pt x="4710" y="383"/>
                    </a:cubicBezTo>
                    <a:cubicBezTo>
                      <a:pt x="4708" y="384"/>
                      <a:pt x="4706" y="385"/>
                      <a:pt x="4705" y="385"/>
                    </a:cubicBezTo>
                    <a:cubicBezTo>
                      <a:pt x="4705" y="385"/>
                      <a:pt x="4705" y="385"/>
                      <a:pt x="4705" y="385"/>
                    </a:cubicBezTo>
                    <a:cubicBezTo>
                      <a:pt x="4697" y="385"/>
                      <a:pt x="4691" y="386"/>
                      <a:pt x="4687" y="390"/>
                    </a:cubicBezTo>
                    <a:cubicBezTo>
                      <a:pt x="4684" y="392"/>
                      <a:pt x="4682" y="394"/>
                      <a:pt x="4682" y="394"/>
                    </a:cubicBezTo>
                    <a:lnTo>
                      <a:pt x="4682" y="394"/>
                    </a:lnTo>
                    <a:cubicBezTo>
                      <a:pt x="4678" y="393"/>
                      <a:pt x="4675" y="393"/>
                      <a:pt x="4672" y="393"/>
                    </a:cubicBezTo>
                    <a:cubicBezTo>
                      <a:pt x="4670" y="393"/>
                      <a:pt x="4668" y="393"/>
                      <a:pt x="4667" y="394"/>
                    </a:cubicBezTo>
                    <a:cubicBezTo>
                      <a:pt x="4667" y="395"/>
                      <a:pt x="4666" y="395"/>
                      <a:pt x="4665" y="395"/>
                    </a:cubicBezTo>
                    <a:cubicBezTo>
                      <a:pt x="4662" y="395"/>
                      <a:pt x="4658" y="394"/>
                      <a:pt x="4652" y="392"/>
                    </a:cubicBezTo>
                    <a:lnTo>
                      <a:pt x="4652" y="392"/>
                    </a:lnTo>
                    <a:cubicBezTo>
                      <a:pt x="4651" y="397"/>
                      <a:pt x="4651" y="399"/>
                      <a:pt x="4652" y="399"/>
                    </a:cubicBezTo>
                    <a:cubicBezTo>
                      <a:pt x="4654" y="399"/>
                      <a:pt x="4649" y="404"/>
                      <a:pt x="4637" y="413"/>
                    </a:cubicBezTo>
                    <a:cubicBezTo>
                      <a:pt x="4633" y="416"/>
                      <a:pt x="4630" y="418"/>
                      <a:pt x="4628" y="420"/>
                    </a:cubicBezTo>
                    <a:cubicBezTo>
                      <a:pt x="4626" y="423"/>
                      <a:pt x="4622" y="426"/>
                      <a:pt x="4616" y="430"/>
                    </a:cubicBezTo>
                    <a:cubicBezTo>
                      <a:pt x="4613" y="431"/>
                      <a:pt x="4611" y="432"/>
                      <a:pt x="4611" y="432"/>
                    </a:cubicBezTo>
                    <a:cubicBezTo>
                      <a:pt x="4611" y="432"/>
                      <a:pt x="4611" y="432"/>
                      <a:pt x="4611" y="431"/>
                    </a:cubicBezTo>
                    <a:cubicBezTo>
                      <a:pt x="4612" y="430"/>
                      <a:pt x="4609" y="429"/>
                      <a:pt x="4604" y="428"/>
                    </a:cubicBezTo>
                    <a:cubicBezTo>
                      <a:pt x="4599" y="436"/>
                      <a:pt x="4596" y="441"/>
                      <a:pt x="4595" y="441"/>
                    </a:cubicBezTo>
                    <a:cubicBezTo>
                      <a:pt x="4594" y="441"/>
                      <a:pt x="4590" y="443"/>
                      <a:pt x="4583" y="449"/>
                    </a:cubicBezTo>
                    <a:cubicBezTo>
                      <a:pt x="4576" y="455"/>
                      <a:pt x="4571" y="459"/>
                      <a:pt x="4569" y="459"/>
                    </a:cubicBezTo>
                    <a:cubicBezTo>
                      <a:pt x="4569" y="459"/>
                      <a:pt x="4568" y="459"/>
                      <a:pt x="4568" y="459"/>
                    </a:cubicBezTo>
                    <a:lnTo>
                      <a:pt x="4568" y="459"/>
                    </a:lnTo>
                    <a:cubicBezTo>
                      <a:pt x="4563" y="465"/>
                      <a:pt x="4560" y="469"/>
                      <a:pt x="4561" y="471"/>
                    </a:cubicBezTo>
                    <a:lnTo>
                      <a:pt x="4561" y="471"/>
                    </a:lnTo>
                    <a:cubicBezTo>
                      <a:pt x="4559" y="474"/>
                      <a:pt x="4553" y="477"/>
                      <a:pt x="4545" y="482"/>
                    </a:cubicBezTo>
                    <a:cubicBezTo>
                      <a:pt x="4546" y="484"/>
                      <a:pt x="4547" y="485"/>
                      <a:pt x="4548" y="485"/>
                    </a:cubicBezTo>
                    <a:cubicBezTo>
                      <a:pt x="4549" y="485"/>
                      <a:pt x="4549" y="485"/>
                      <a:pt x="4550" y="485"/>
                    </a:cubicBezTo>
                    <a:cubicBezTo>
                      <a:pt x="4550" y="485"/>
                      <a:pt x="4550" y="485"/>
                      <a:pt x="4551" y="485"/>
                    </a:cubicBezTo>
                    <a:cubicBezTo>
                      <a:pt x="4552" y="485"/>
                      <a:pt x="4551" y="487"/>
                      <a:pt x="4548" y="492"/>
                    </a:cubicBezTo>
                    <a:cubicBezTo>
                      <a:pt x="4543" y="499"/>
                      <a:pt x="4540" y="506"/>
                      <a:pt x="4538" y="512"/>
                    </a:cubicBezTo>
                    <a:cubicBezTo>
                      <a:pt x="4535" y="519"/>
                      <a:pt x="4533" y="525"/>
                      <a:pt x="4531" y="532"/>
                    </a:cubicBezTo>
                    <a:lnTo>
                      <a:pt x="4531" y="532"/>
                    </a:lnTo>
                    <a:cubicBezTo>
                      <a:pt x="4531" y="530"/>
                      <a:pt x="4531" y="529"/>
                      <a:pt x="4530" y="529"/>
                    </a:cubicBezTo>
                    <a:cubicBezTo>
                      <a:pt x="4529" y="529"/>
                      <a:pt x="4528" y="529"/>
                      <a:pt x="4527" y="530"/>
                    </a:cubicBezTo>
                    <a:cubicBezTo>
                      <a:pt x="4523" y="532"/>
                      <a:pt x="4522" y="539"/>
                      <a:pt x="4524" y="551"/>
                    </a:cubicBezTo>
                    <a:cubicBezTo>
                      <a:pt x="4520" y="556"/>
                      <a:pt x="4518" y="564"/>
                      <a:pt x="4517" y="574"/>
                    </a:cubicBezTo>
                    <a:cubicBezTo>
                      <a:pt x="4517" y="584"/>
                      <a:pt x="4516" y="592"/>
                      <a:pt x="4515" y="599"/>
                    </a:cubicBezTo>
                    <a:cubicBezTo>
                      <a:pt x="4513" y="603"/>
                      <a:pt x="4512" y="610"/>
                      <a:pt x="4509" y="619"/>
                    </a:cubicBezTo>
                    <a:cubicBezTo>
                      <a:pt x="4507" y="629"/>
                      <a:pt x="4507" y="638"/>
                      <a:pt x="4509" y="647"/>
                    </a:cubicBezTo>
                    <a:cubicBezTo>
                      <a:pt x="4512" y="654"/>
                      <a:pt x="4513" y="658"/>
                      <a:pt x="4513" y="658"/>
                    </a:cubicBezTo>
                    <a:cubicBezTo>
                      <a:pt x="4514" y="658"/>
                      <a:pt x="4514" y="658"/>
                      <a:pt x="4514" y="658"/>
                    </a:cubicBezTo>
                    <a:cubicBezTo>
                      <a:pt x="4514" y="658"/>
                      <a:pt x="4514" y="656"/>
                      <a:pt x="4514" y="652"/>
                    </a:cubicBezTo>
                    <a:lnTo>
                      <a:pt x="4514" y="666"/>
                    </a:lnTo>
                    <a:cubicBezTo>
                      <a:pt x="4514" y="672"/>
                      <a:pt x="4515" y="677"/>
                      <a:pt x="4518" y="681"/>
                    </a:cubicBezTo>
                    <a:cubicBezTo>
                      <a:pt x="4520" y="685"/>
                      <a:pt x="4522" y="688"/>
                      <a:pt x="4522" y="689"/>
                    </a:cubicBezTo>
                    <a:cubicBezTo>
                      <a:pt x="4522" y="689"/>
                      <a:pt x="4522" y="689"/>
                      <a:pt x="4522" y="689"/>
                    </a:cubicBezTo>
                    <a:cubicBezTo>
                      <a:pt x="4522" y="689"/>
                      <a:pt x="4521" y="690"/>
                      <a:pt x="4521" y="694"/>
                    </a:cubicBezTo>
                    <a:cubicBezTo>
                      <a:pt x="4520" y="697"/>
                      <a:pt x="4522" y="702"/>
                      <a:pt x="4526" y="707"/>
                    </a:cubicBezTo>
                    <a:cubicBezTo>
                      <a:pt x="4528" y="711"/>
                      <a:pt x="4529" y="714"/>
                      <a:pt x="4531" y="715"/>
                    </a:cubicBezTo>
                    <a:cubicBezTo>
                      <a:pt x="4533" y="717"/>
                      <a:pt x="4534" y="719"/>
                      <a:pt x="4536" y="723"/>
                    </a:cubicBezTo>
                    <a:cubicBezTo>
                      <a:pt x="4538" y="727"/>
                      <a:pt x="4540" y="730"/>
                      <a:pt x="4541" y="732"/>
                    </a:cubicBezTo>
                    <a:cubicBezTo>
                      <a:pt x="4543" y="733"/>
                      <a:pt x="4545" y="737"/>
                      <a:pt x="4548" y="744"/>
                    </a:cubicBezTo>
                    <a:cubicBezTo>
                      <a:pt x="4554" y="750"/>
                      <a:pt x="4559" y="754"/>
                      <a:pt x="4561" y="755"/>
                    </a:cubicBezTo>
                    <a:cubicBezTo>
                      <a:pt x="4562" y="756"/>
                      <a:pt x="4564" y="760"/>
                      <a:pt x="4565" y="767"/>
                    </a:cubicBezTo>
                    <a:cubicBezTo>
                      <a:pt x="4573" y="770"/>
                      <a:pt x="4579" y="772"/>
                      <a:pt x="4580" y="774"/>
                    </a:cubicBezTo>
                    <a:cubicBezTo>
                      <a:pt x="4582" y="776"/>
                      <a:pt x="4585" y="779"/>
                      <a:pt x="4590" y="785"/>
                    </a:cubicBezTo>
                    <a:cubicBezTo>
                      <a:pt x="4594" y="788"/>
                      <a:pt x="4596" y="790"/>
                      <a:pt x="4597" y="791"/>
                    </a:cubicBezTo>
                    <a:cubicBezTo>
                      <a:pt x="4598" y="792"/>
                      <a:pt x="4601" y="795"/>
                      <a:pt x="4603" y="802"/>
                    </a:cubicBezTo>
                    <a:cubicBezTo>
                      <a:pt x="4614" y="803"/>
                      <a:pt x="4620" y="805"/>
                      <a:pt x="4623" y="807"/>
                    </a:cubicBezTo>
                    <a:cubicBezTo>
                      <a:pt x="4625" y="809"/>
                      <a:pt x="4632" y="812"/>
                      <a:pt x="4644" y="815"/>
                    </a:cubicBezTo>
                    <a:cubicBezTo>
                      <a:pt x="4646" y="815"/>
                      <a:pt x="4647" y="814"/>
                      <a:pt x="4649" y="814"/>
                    </a:cubicBezTo>
                    <a:cubicBezTo>
                      <a:pt x="4651" y="814"/>
                      <a:pt x="4652" y="815"/>
                      <a:pt x="4654" y="815"/>
                    </a:cubicBezTo>
                    <a:cubicBezTo>
                      <a:pt x="4661" y="817"/>
                      <a:pt x="4667" y="818"/>
                      <a:pt x="4671" y="818"/>
                    </a:cubicBezTo>
                    <a:cubicBezTo>
                      <a:pt x="4672" y="818"/>
                      <a:pt x="4673" y="818"/>
                      <a:pt x="4674" y="818"/>
                    </a:cubicBezTo>
                    <a:cubicBezTo>
                      <a:pt x="4674" y="818"/>
                      <a:pt x="4674" y="818"/>
                      <a:pt x="4675" y="818"/>
                    </a:cubicBezTo>
                    <a:cubicBezTo>
                      <a:pt x="4680" y="818"/>
                      <a:pt x="4688" y="819"/>
                      <a:pt x="4699" y="823"/>
                    </a:cubicBezTo>
                    <a:cubicBezTo>
                      <a:pt x="4703" y="819"/>
                      <a:pt x="4706" y="817"/>
                      <a:pt x="4709" y="817"/>
                    </a:cubicBezTo>
                    <a:cubicBezTo>
                      <a:pt x="4709" y="817"/>
                      <a:pt x="4710" y="817"/>
                      <a:pt x="4710" y="817"/>
                    </a:cubicBezTo>
                    <a:cubicBezTo>
                      <a:pt x="4710" y="817"/>
                      <a:pt x="4711" y="817"/>
                      <a:pt x="4711" y="817"/>
                    </a:cubicBezTo>
                    <a:cubicBezTo>
                      <a:pt x="4715" y="817"/>
                      <a:pt x="4722" y="815"/>
                      <a:pt x="4733" y="810"/>
                    </a:cubicBezTo>
                    <a:cubicBezTo>
                      <a:pt x="4737" y="810"/>
                      <a:pt x="4742" y="810"/>
                      <a:pt x="4750" y="809"/>
                    </a:cubicBezTo>
                    <a:cubicBezTo>
                      <a:pt x="4757" y="808"/>
                      <a:pt x="4764" y="806"/>
                      <a:pt x="4771" y="804"/>
                    </a:cubicBezTo>
                    <a:cubicBezTo>
                      <a:pt x="4776" y="802"/>
                      <a:pt x="4778" y="801"/>
                      <a:pt x="4778" y="801"/>
                    </a:cubicBezTo>
                    <a:cubicBezTo>
                      <a:pt x="4778" y="800"/>
                      <a:pt x="4781" y="800"/>
                      <a:pt x="4786" y="798"/>
                    </a:cubicBezTo>
                    <a:cubicBezTo>
                      <a:pt x="4790" y="796"/>
                      <a:pt x="4793" y="795"/>
                      <a:pt x="4795" y="794"/>
                    </a:cubicBezTo>
                    <a:cubicBezTo>
                      <a:pt x="4796" y="793"/>
                      <a:pt x="4798" y="792"/>
                      <a:pt x="4799" y="791"/>
                    </a:cubicBezTo>
                    <a:cubicBezTo>
                      <a:pt x="4802" y="790"/>
                      <a:pt x="4805" y="789"/>
                      <a:pt x="4810" y="788"/>
                    </a:cubicBezTo>
                    <a:cubicBezTo>
                      <a:pt x="4814" y="786"/>
                      <a:pt x="4819" y="784"/>
                      <a:pt x="4824" y="782"/>
                    </a:cubicBezTo>
                    <a:cubicBezTo>
                      <a:pt x="4826" y="780"/>
                      <a:pt x="4829" y="779"/>
                      <a:pt x="4833" y="777"/>
                    </a:cubicBezTo>
                    <a:cubicBezTo>
                      <a:pt x="4834" y="777"/>
                      <a:pt x="4836" y="775"/>
                      <a:pt x="4837" y="774"/>
                    </a:cubicBezTo>
                    <a:lnTo>
                      <a:pt x="4837" y="774"/>
                    </a:lnTo>
                    <a:cubicBezTo>
                      <a:pt x="4837" y="774"/>
                      <a:pt x="4837" y="774"/>
                      <a:pt x="4837" y="774"/>
                    </a:cubicBezTo>
                    <a:cubicBezTo>
                      <a:pt x="4839" y="777"/>
                      <a:pt x="4838" y="781"/>
                      <a:pt x="4835" y="787"/>
                    </a:cubicBezTo>
                    <a:cubicBezTo>
                      <a:pt x="4840" y="796"/>
                      <a:pt x="4842" y="802"/>
                      <a:pt x="4844" y="804"/>
                    </a:cubicBezTo>
                    <a:cubicBezTo>
                      <a:pt x="4845" y="805"/>
                      <a:pt x="4846" y="810"/>
                      <a:pt x="4847" y="816"/>
                    </a:cubicBezTo>
                    <a:cubicBezTo>
                      <a:pt x="4856" y="822"/>
                      <a:pt x="4863" y="826"/>
                      <a:pt x="4868" y="828"/>
                    </a:cubicBezTo>
                    <a:cubicBezTo>
                      <a:pt x="4872" y="830"/>
                      <a:pt x="4882" y="832"/>
                      <a:pt x="4895" y="833"/>
                    </a:cubicBezTo>
                    <a:cubicBezTo>
                      <a:pt x="4903" y="829"/>
                      <a:pt x="4907" y="827"/>
                      <a:pt x="4908" y="827"/>
                    </a:cubicBezTo>
                    <a:cubicBezTo>
                      <a:pt x="4908" y="827"/>
                      <a:pt x="4908" y="828"/>
                      <a:pt x="4908" y="828"/>
                    </a:cubicBezTo>
                    <a:cubicBezTo>
                      <a:pt x="4908" y="828"/>
                      <a:pt x="4908" y="829"/>
                      <a:pt x="4908" y="829"/>
                    </a:cubicBezTo>
                    <a:cubicBezTo>
                      <a:pt x="4908" y="829"/>
                      <a:pt x="4908" y="829"/>
                      <a:pt x="4909" y="829"/>
                    </a:cubicBezTo>
                    <a:cubicBezTo>
                      <a:pt x="4915" y="827"/>
                      <a:pt x="4918" y="826"/>
                      <a:pt x="4919" y="826"/>
                    </a:cubicBezTo>
                    <a:cubicBezTo>
                      <a:pt x="4920" y="825"/>
                      <a:pt x="4920" y="825"/>
                      <a:pt x="4920" y="825"/>
                    </a:cubicBezTo>
                    <a:cubicBezTo>
                      <a:pt x="4924" y="825"/>
                      <a:pt x="4927" y="826"/>
                      <a:pt x="4929" y="826"/>
                    </a:cubicBezTo>
                    <a:cubicBezTo>
                      <a:pt x="4932" y="826"/>
                      <a:pt x="4934" y="825"/>
                      <a:pt x="4936" y="824"/>
                    </a:cubicBezTo>
                    <a:cubicBezTo>
                      <a:pt x="4940" y="823"/>
                      <a:pt x="4943" y="822"/>
                      <a:pt x="4944" y="822"/>
                    </a:cubicBezTo>
                    <a:cubicBezTo>
                      <a:pt x="4945" y="822"/>
                      <a:pt x="4945" y="822"/>
                      <a:pt x="4946" y="822"/>
                    </a:cubicBezTo>
                    <a:cubicBezTo>
                      <a:pt x="4948" y="822"/>
                      <a:pt x="4951" y="822"/>
                      <a:pt x="4954" y="823"/>
                    </a:cubicBezTo>
                    <a:cubicBezTo>
                      <a:pt x="4956" y="823"/>
                      <a:pt x="4958" y="823"/>
                      <a:pt x="4959" y="823"/>
                    </a:cubicBezTo>
                    <a:cubicBezTo>
                      <a:pt x="4961" y="823"/>
                      <a:pt x="4962" y="823"/>
                      <a:pt x="4964" y="823"/>
                    </a:cubicBezTo>
                    <a:cubicBezTo>
                      <a:pt x="4963" y="822"/>
                      <a:pt x="4963" y="822"/>
                      <a:pt x="4963" y="822"/>
                    </a:cubicBezTo>
                    <a:cubicBezTo>
                      <a:pt x="4964" y="822"/>
                      <a:pt x="4965" y="822"/>
                      <a:pt x="4967" y="822"/>
                    </a:cubicBezTo>
                    <a:cubicBezTo>
                      <a:pt x="4972" y="823"/>
                      <a:pt x="4983" y="827"/>
                      <a:pt x="5001" y="835"/>
                    </a:cubicBezTo>
                    <a:cubicBezTo>
                      <a:pt x="5002" y="832"/>
                      <a:pt x="5002" y="831"/>
                      <a:pt x="5001" y="830"/>
                    </a:cubicBezTo>
                    <a:cubicBezTo>
                      <a:pt x="5000" y="829"/>
                      <a:pt x="5006" y="828"/>
                      <a:pt x="5021" y="825"/>
                    </a:cubicBezTo>
                    <a:lnTo>
                      <a:pt x="5021" y="825"/>
                    </a:lnTo>
                    <a:cubicBezTo>
                      <a:pt x="5020" y="826"/>
                      <a:pt x="5020" y="826"/>
                      <a:pt x="5019" y="827"/>
                    </a:cubicBezTo>
                    <a:lnTo>
                      <a:pt x="5019" y="827"/>
                    </a:lnTo>
                    <a:cubicBezTo>
                      <a:pt x="5022" y="826"/>
                      <a:pt x="5029" y="825"/>
                      <a:pt x="5040" y="823"/>
                    </a:cubicBezTo>
                    <a:cubicBezTo>
                      <a:pt x="5044" y="820"/>
                      <a:pt x="5048" y="818"/>
                      <a:pt x="5051" y="818"/>
                    </a:cubicBezTo>
                    <a:cubicBezTo>
                      <a:pt x="5055" y="818"/>
                      <a:pt x="5061" y="816"/>
                      <a:pt x="5068" y="813"/>
                    </a:cubicBezTo>
                    <a:lnTo>
                      <a:pt x="5100" y="803"/>
                    </a:lnTo>
                    <a:cubicBezTo>
                      <a:pt x="5103" y="788"/>
                      <a:pt x="5103" y="777"/>
                      <a:pt x="5102" y="770"/>
                    </a:cubicBezTo>
                    <a:cubicBezTo>
                      <a:pt x="5101" y="763"/>
                      <a:pt x="5096" y="754"/>
                      <a:pt x="5087" y="742"/>
                    </a:cubicBezTo>
                    <a:cubicBezTo>
                      <a:pt x="5072" y="742"/>
                      <a:pt x="5060" y="743"/>
                      <a:pt x="5051" y="743"/>
                    </a:cubicBezTo>
                    <a:cubicBezTo>
                      <a:pt x="5047" y="743"/>
                      <a:pt x="5044" y="743"/>
                      <a:pt x="5042" y="743"/>
                    </a:cubicBezTo>
                    <a:lnTo>
                      <a:pt x="5042" y="743"/>
                    </a:lnTo>
                    <a:cubicBezTo>
                      <a:pt x="5042" y="741"/>
                      <a:pt x="5041" y="738"/>
                      <a:pt x="5041" y="735"/>
                    </a:cubicBezTo>
                    <a:cubicBezTo>
                      <a:pt x="5039" y="732"/>
                      <a:pt x="5039" y="730"/>
                      <a:pt x="5038" y="729"/>
                    </a:cubicBezTo>
                    <a:lnTo>
                      <a:pt x="5038" y="729"/>
                    </a:lnTo>
                    <a:cubicBezTo>
                      <a:pt x="5038" y="729"/>
                      <a:pt x="5038" y="729"/>
                      <a:pt x="5038" y="729"/>
                    </a:cubicBezTo>
                    <a:cubicBezTo>
                      <a:pt x="5039" y="727"/>
                      <a:pt x="5039" y="724"/>
                      <a:pt x="5039" y="719"/>
                    </a:cubicBezTo>
                    <a:cubicBezTo>
                      <a:pt x="5039" y="715"/>
                      <a:pt x="5039" y="713"/>
                      <a:pt x="5039" y="712"/>
                    </a:cubicBezTo>
                    <a:cubicBezTo>
                      <a:pt x="5039" y="711"/>
                      <a:pt x="5039" y="710"/>
                      <a:pt x="5039" y="707"/>
                    </a:cubicBezTo>
                    <a:cubicBezTo>
                      <a:pt x="5039" y="699"/>
                      <a:pt x="5039" y="694"/>
                      <a:pt x="5039" y="694"/>
                    </a:cubicBezTo>
                    <a:cubicBezTo>
                      <a:pt x="5039" y="694"/>
                      <a:pt x="5042" y="688"/>
                      <a:pt x="5048" y="676"/>
                    </a:cubicBezTo>
                    <a:cubicBezTo>
                      <a:pt x="5038" y="673"/>
                      <a:pt x="5033" y="672"/>
                      <a:pt x="5033" y="672"/>
                    </a:cubicBezTo>
                    <a:cubicBezTo>
                      <a:pt x="5033" y="672"/>
                      <a:pt x="5033" y="671"/>
                      <a:pt x="5033" y="671"/>
                    </a:cubicBezTo>
                    <a:cubicBezTo>
                      <a:pt x="5033" y="670"/>
                      <a:pt x="5033" y="665"/>
                      <a:pt x="5033" y="657"/>
                    </a:cubicBezTo>
                    <a:cubicBezTo>
                      <a:pt x="5032" y="649"/>
                      <a:pt x="5032" y="641"/>
                      <a:pt x="5031" y="634"/>
                    </a:cubicBezTo>
                    <a:cubicBezTo>
                      <a:pt x="5030" y="627"/>
                      <a:pt x="5029" y="620"/>
                      <a:pt x="5029" y="612"/>
                    </a:cubicBezTo>
                    <a:cubicBezTo>
                      <a:pt x="5029" y="605"/>
                      <a:pt x="5028" y="597"/>
                      <a:pt x="5026" y="590"/>
                    </a:cubicBezTo>
                    <a:cubicBezTo>
                      <a:pt x="5027" y="585"/>
                      <a:pt x="5027" y="580"/>
                      <a:pt x="5025" y="575"/>
                    </a:cubicBezTo>
                    <a:cubicBezTo>
                      <a:pt x="5022" y="569"/>
                      <a:pt x="5021" y="566"/>
                      <a:pt x="5021" y="566"/>
                    </a:cubicBezTo>
                    <a:lnTo>
                      <a:pt x="5021" y="566"/>
                    </a:lnTo>
                    <a:cubicBezTo>
                      <a:pt x="5021" y="566"/>
                      <a:pt x="5021" y="564"/>
                      <a:pt x="5022" y="560"/>
                    </a:cubicBezTo>
                    <a:cubicBezTo>
                      <a:pt x="5024" y="556"/>
                      <a:pt x="5024" y="552"/>
                      <a:pt x="5023" y="546"/>
                    </a:cubicBezTo>
                    <a:cubicBezTo>
                      <a:pt x="5023" y="541"/>
                      <a:pt x="5022" y="538"/>
                      <a:pt x="5020" y="535"/>
                    </a:cubicBezTo>
                    <a:cubicBezTo>
                      <a:pt x="5019" y="533"/>
                      <a:pt x="5019" y="530"/>
                      <a:pt x="5019" y="528"/>
                    </a:cubicBezTo>
                    <a:cubicBezTo>
                      <a:pt x="5018" y="522"/>
                      <a:pt x="5018" y="517"/>
                      <a:pt x="5018" y="513"/>
                    </a:cubicBezTo>
                    <a:cubicBezTo>
                      <a:pt x="5018" y="509"/>
                      <a:pt x="5018" y="503"/>
                      <a:pt x="5018" y="498"/>
                    </a:cubicBezTo>
                    <a:cubicBezTo>
                      <a:pt x="5017" y="488"/>
                      <a:pt x="5016" y="480"/>
                      <a:pt x="5014" y="473"/>
                    </a:cubicBezTo>
                    <a:cubicBezTo>
                      <a:pt x="5013" y="466"/>
                      <a:pt x="5013" y="453"/>
                      <a:pt x="5016" y="437"/>
                    </a:cubicBezTo>
                    <a:cubicBezTo>
                      <a:pt x="5015" y="436"/>
                      <a:pt x="5014" y="436"/>
                      <a:pt x="5013" y="436"/>
                    </a:cubicBezTo>
                    <a:cubicBezTo>
                      <a:pt x="5013" y="436"/>
                      <a:pt x="5012" y="436"/>
                      <a:pt x="5012" y="437"/>
                    </a:cubicBezTo>
                    <a:cubicBezTo>
                      <a:pt x="5012" y="437"/>
                      <a:pt x="5012" y="437"/>
                      <a:pt x="5012" y="437"/>
                    </a:cubicBezTo>
                    <a:cubicBezTo>
                      <a:pt x="5011" y="437"/>
                      <a:pt x="5011" y="435"/>
                      <a:pt x="5009" y="430"/>
                    </a:cubicBezTo>
                    <a:cubicBezTo>
                      <a:pt x="5009" y="427"/>
                      <a:pt x="5008" y="425"/>
                      <a:pt x="5007" y="422"/>
                    </a:cubicBezTo>
                    <a:cubicBezTo>
                      <a:pt x="5007" y="420"/>
                      <a:pt x="5006" y="418"/>
                      <a:pt x="5006" y="417"/>
                    </a:cubicBezTo>
                    <a:cubicBezTo>
                      <a:pt x="5006" y="416"/>
                      <a:pt x="5006" y="413"/>
                      <a:pt x="5006" y="409"/>
                    </a:cubicBezTo>
                    <a:cubicBezTo>
                      <a:pt x="5007" y="405"/>
                      <a:pt x="5007" y="401"/>
                      <a:pt x="5006" y="397"/>
                    </a:cubicBezTo>
                    <a:cubicBezTo>
                      <a:pt x="5006" y="393"/>
                      <a:pt x="5006" y="389"/>
                      <a:pt x="5005" y="387"/>
                    </a:cubicBezTo>
                    <a:cubicBezTo>
                      <a:pt x="5004" y="385"/>
                      <a:pt x="5004" y="380"/>
                      <a:pt x="5005" y="373"/>
                    </a:cubicBezTo>
                    <a:cubicBezTo>
                      <a:pt x="5004" y="368"/>
                      <a:pt x="5004" y="364"/>
                      <a:pt x="5003" y="362"/>
                    </a:cubicBezTo>
                    <a:cubicBezTo>
                      <a:pt x="5003" y="360"/>
                      <a:pt x="5003" y="357"/>
                      <a:pt x="5003" y="352"/>
                    </a:cubicBezTo>
                    <a:cubicBezTo>
                      <a:pt x="5002" y="348"/>
                      <a:pt x="5002" y="347"/>
                      <a:pt x="5002" y="347"/>
                    </a:cubicBezTo>
                    <a:lnTo>
                      <a:pt x="5002" y="347"/>
                    </a:lnTo>
                    <a:cubicBezTo>
                      <a:pt x="5002" y="347"/>
                      <a:pt x="5002" y="347"/>
                      <a:pt x="5002" y="347"/>
                    </a:cubicBezTo>
                    <a:cubicBezTo>
                      <a:pt x="5003" y="348"/>
                      <a:pt x="5003" y="348"/>
                      <a:pt x="5004" y="348"/>
                    </a:cubicBezTo>
                    <a:cubicBezTo>
                      <a:pt x="5007" y="348"/>
                      <a:pt x="5012" y="346"/>
                      <a:pt x="5021" y="340"/>
                    </a:cubicBezTo>
                    <a:cubicBezTo>
                      <a:pt x="5006" y="330"/>
                      <a:pt x="4999" y="324"/>
                      <a:pt x="4999" y="322"/>
                    </a:cubicBezTo>
                    <a:cubicBezTo>
                      <a:pt x="4998" y="321"/>
                      <a:pt x="4999" y="320"/>
                      <a:pt x="4999" y="320"/>
                    </a:cubicBezTo>
                    <a:cubicBezTo>
                      <a:pt x="4999" y="320"/>
                      <a:pt x="4999" y="320"/>
                      <a:pt x="5000" y="320"/>
                    </a:cubicBezTo>
                    <a:cubicBezTo>
                      <a:pt x="5000" y="320"/>
                      <a:pt x="4999" y="317"/>
                      <a:pt x="4998" y="311"/>
                    </a:cubicBezTo>
                    <a:cubicBezTo>
                      <a:pt x="4997" y="304"/>
                      <a:pt x="4996" y="299"/>
                      <a:pt x="4995" y="293"/>
                    </a:cubicBezTo>
                    <a:cubicBezTo>
                      <a:pt x="4995" y="292"/>
                      <a:pt x="4995" y="289"/>
                      <a:pt x="4996" y="285"/>
                    </a:cubicBezTo>
                    <a:cubicBezTo>
                      <a:pt x="4997" y="281"/>
                      <a:pt x="4997" y="276"/>
                      <a:pt x="4997" y="270"/>
                    </a:cubicBezTo>
                    <a:cubicBezTo>
                      <a:pt x="4997" y="262"/>
                      <a:pt x="4996" y="255"/>
                      <a:pt x="4994" y="248"/>
                    </a:cubicBezTo>
                    <a:cubicBezTo>
                      <a:pt x="4993" y="242"/>
                      <a:pt x="4992" y="237"/>
                      <a:pt x="4992" y="233"/>
                    </a:cubicBezTo>
                    <a:cubicBezTo>
                      <a:pt x="4992" y="229"/>
                      <a:pt x="4992" y="227"/>
                      <a:pt x="4992" y="227"/>
                    </a:cubicBezTo>
                    <a:cubicBezTo>
                      <a:pt x="4994" y="225"/>
                      <a:pt x="4993" y="217"/>
                      <a:pt x="4988" y="202"/>
                    </a:cubicBezTo>
                    <a:cubicBezTo>
                      <a:pt x="4987" y="193"/>
                      <a:pt x="4986" y="182"/>
                      <a:pt x="4986" y="169"/>
                    </a:cubicBezTo>
                    <a:cubicBezTo>
                      <a:pt x="4985" y="164"/>
                      <a:pt x="4985" y="160"/>
                      <a:pt x="4985" y="159"/>
                    </a:cubicBezTo>
                    <a:lnTo>
                      <a:pt x="4985" y="159"/>
                    </a:lnTo>
                    <a:cubicBezTo>
                      <a:pt x="4985" y="159"/>
                      <a:pt x="4986" y="160"/>
                      <a:pt x="4986" y="160"/>
                    </a:cubicBezTo>
                    <a:cubicBezTo>
                      <a:pt x="4990" y="163"/>
                      <a:pt x="4990" y="165"/>
                      <a:pt x="4986" y="166"/>
                    </a:cubicBezTo>
                    <a:cubicBezTo>
                      <a:pt x="4986" y="167"/>
                      <a:pt x="4987" y="168"/>
                      <a:pt x="4989" y="168"/>
                    </a:cubicBezTo>
                    <a:cubicBezTo>
                      <a:pt x="4992" y="168"/>
                      <a:pt x="4996" y="167"/>
                      <a:pt x="5000" y="166"/>
                    </a:cubicBezTo>
                    <a:cubicBezTo>
                      <a:pt x="5008" y="164"/>
                      <a:pt x="5013" y="163"/>
                      <a:pt x="5016" y="163"/>
                    </a:cubicBezTo>
                    <a:cubicBezTo>
                      <a:pt x="5016" y="163"/>
                      <a:pt x="5016" y="163"/>
                      <a:pt x="5017" y="163"/>
                    </a:cubicBezTo>
                    <a:cubicBezTo>
                      <a:pt x="5026" y="168"/>
                      <a:pt x="5038" y="171"/>
                      <a:pt x="5053" y="175"/>
                    </a:cubicBezTo>
                    <a:cubicBezTo>
                      <a:pt x="5055" y="175"/>
                      <a:pt x="5057" y="176"/>
                      <a:pt x="5059" y="176"/>
                    </a:cubicBezTo>
                    <a:cubicBezTo>
                      <a:pt x="5072" y="176"/>
                      <a:pt x="5085" y="168"/>
                      <a:pt x="5099" y="152"/>
                    </a:cubicBezTo>
                    <a:lnTo>
                      <a:pt x="5099" y="118"/>
                    </a:lnTo>
                    <a:cubicBezTo>
                      <a:pt x="5093" y="114"/>
                      <a:pt x="5088" y="105"/>
                      <a:pt x="5082" y="91"/>
                    </a:cubicBezTo>
                    <a:cubicBezTo>
                      <a:pt x="5073" y="93"/>
                      <a:pt x="5067" y="94"/>
                      <a:pt x="5064" y="94"/>
                    </a:cubicBezTo>
                    <a:cubicBezTo>
                      <a:pt x="5063" y="94"/>
                      <a:pt x="5062" y="94"/>
                      <a:pt x="5062" y="94"/>
                    </a:cubicBezTo>
                    <a:cubicBezTo>
                      <a:pt x="5061" y="93"/>
                      <a:pt x="5057" y="92"/>
                      <a:pt x="5049" y="90"/>
                    </a:cubicBezTo>
                    <a:cubicBezTo>
                      <a:pt x="5041" y="86"/>
                      <a:pt x="5037" y="84"/>
                      <a:pt x="5035" y="84"/>
                    </a:cubicBezTo>
                    <a:cubicBezTo>
                      <a:pt x="5035" y="84"/>
                      <a:pt x="5035" y="84"/>
                      <a:pt x="5035" y="84"/>
                    </a:cubicBezTo>
                    <a:cubicBezTo>
                      <a:pt x="5034" y="85"/>
                      <a:pt x="5035" y="86"/>
                      <a:pt x="5036" y="86"/>
                    </a:cubicBezTo>
                    <a:cubicBezTo>
                      <a:pt x="5030" y="84"/>
                      <a:pt x="5027" y="83"/>
                      <a:pt x="5029" y="82"/>
                    </a:cubicBezTo>
                    <a:cubicBezTo>
                      <a:pt x="5031" y="81"/>
                      <a:pt x="5031" y="77"/>
                      <a:pt x="5027" y="68"/>
                    </a:cubicBezTo>
                    <a:cubicBezTo>
                      <a:pt x="5018" y="76"/>
                      <a:pt x="5013" y="79"/>
                      <a:pt x="5012" y="79"/>
                    </a:cubicBezTo>
                    <a:cubicBezTo>
                      <a:pt x="5012" y="79"/>
                      <a:pt x="5012" y="79"/>
                      <a:pt x="5012" y="79"/>
                    </a:cubicBezTo>
                    <a:cubicBezTo>
                      <a:pt x="5012" y="79"/>
                      <a:pt x="5012" y="79"/>
                      <a:pt x="5012" y="79"/>
                    </a:cubicBezTo>
                    <a:cubicBezTo>
                      <a:pt x="5010" y="79"/>
                      <a:pt x="5004" y="80"/>
                      <a:pt x="4995" y="82"/>
                    </a:cubicBezTo>
                    <a:cubicBezTo>
                      <a:pt x="4991" y="84"/>
                      <a:pt x="4989" y="85"/>
                      <a:pt x="4987" y="85"/>
                    </a:cubicBezTo>
                    <a:cubicBezTo>
                      <a:pt x="4986" y="85"/>
                      <a:pt x="4986" y="84"/>
                      <a:pt x="4986" y="83"/>
                    </a:cubicBezTo>
                    <a:cubicBezTo>
                      <a:pt x="4987" y="81"/>
                      <a:pt x="4989" y="80"/>
                      <a:pt x="4991" y="80"/>
                    </a:cubicBezTo>
                    <a:cubicBezTo>
                      <a:pt x="4992" y="80"/>
                      <a:pt x="4992" y="80"/>
                      <a:pt x="4993" y="80"/>
                    </a:cubicBezTo>
                    <a:lnTo>
                      <a:pt x="4993" y="80"/>
                    </a:lnTo>
                    <a:cubicBezTo>
                      <a:pt x="4990" y="80"/>
                      <a:pt x="4987" y="79"/>
                      <a:pt x="4985" y="79"/>
                    </a:cubicBezTo>
                    <a:cubicBezTo>
                      <a:pt x="4985" y="79"/>
                      <a:pt x="4984" y="79"/>
                      <a:pt x="4983" y="79"/>
                    </a:cubicBezTo>
                    <a:cubicBezTo>
                      <a:pt x="4983" y="79"/>
                      <a:pt x="4983" y="79"/>
                      <a:pt x="4983" y="79"/>
                    </a:cubicBezTo>
                    <a:lnTo>
                      <a:pt x="4983" y="79"/>
                    </a:lnTo>
                    <a:cubicBezTo>
                      <a:pt x="4981" y="78"/>
                      <a:pt x="4978" y="77"/>
                      <a:pt x="4974" y="76"/>
                    </a:cubicBezTo>
                    <a:cubicBezTo>
                      <a:pt x="4971" y="74"/>
                      <a:pt x="4966" y="73"/>
                      <a:pt x="4958" y="72"/>
                    </a:cubicBezTo>
                    <a:cubicBezTo>
                      <a:pt x="4951" y="71"/>
                      <a:pt x="4943" y="70"/>
                      <a:pt x="4935" y="69"/>
                    </a:cubicBezTo>
                    <a:cubicBezTo>
                      <a:pt x="4927" y="68"/>
                      <a:pt x="4918" y="67"/>
                      <a:pt x="4908" y="67"/>
                    </a:cubicBezTo>
                    <a:cubicBezTo>
                      <a:pt x="4906" y="67"/>
                      <a:pt x="4904" y="67"/>
                      <a:pt x="4902" y="67"/>
                    </a:cubicBezTo>
                    <a:close/>
                    <a:moveTo>
                      <a:pt x="6330" y="330"/>
                    </a:moveTo>
                    <a:cubicBezTo>
                      <a:pt x="6328" y="330"/>
                      <a:pt x="6325" y="330"/>
                      <a:pt x="6323" y="330"/>
                    </a:cubicBezTo>
                    <a:cubicBezTo>
                      <a:pt x="6317" y="331"/>
                      <a:pt x="6313" y="332"/>
                      <a:pt x="6311" y="332"/>
                    </a:cubicBezTo>
                    <a:cubicBezTo>
                      <a:pt x="6310" y="332"/>
                      <a:pt x="6308" y="331"/>
                      <a:pt x="6306" y="331"/>
                    </a:cubicBezTo>
                    <a:cubicBezTo>
                      <a:pt x="6302" y="331"/>
                      <a:pt x="6298" y="332"/>
                      <a:pt x="6292" y="333"/>
                    </a:cubicBezTo>
                    <a:cubicBezTo>
                      <a:pt x="6283" y="336"/>
                      <a:pt x="6274" y="340"/>
                      <a:pt x="6265" y="347"/>
                    </a:cubicBezTo>
                    <a:cubicBezTo>
                      <a:pt x="6269" y="343"/>
                      <a:pt x="6270" y="341"/>
                      <a:pt x="6268" y="340"/>
                    </a:cubicBezTo>
                    <a:cubicBezTo>
                      <a:pt x="6268" y="340"/>
                      <a:pt x="6267" y="340"/>
                      <a:pt x="6267" y="340"/>
                    </a:cubicBezTo>
                    <a:cubicBezTo>
                      <a:pt x="6265" y="340"/>
                      <a:pt x="6263" y="341"/>
                      <a:pt x="6261" y="343"/>
                    </a:cubicBezTo>
                    <a:cubicBezTo>
                      <a:pt x="6261" y="342"/>
                      <a:pt x="6260" y="342"/>
                      <a:pt x="6260" y="342"/>
                    </a:cubicBezTo>
                    <a:cubicBezTo>
                      <a:pt x="6258" y="342"/>
                      <a:pt x="6254" y="344"/>
                      <a:pt x="6250" y="348"/>
                    </a:cubicBezTo>
                    <a:cubicBezTo>
                      <a:pt x="6244" y="353"/>
                      <a:pt x="6241" y="356"/>
                      <a:pt x="6241" y="356"/>
                    </a:cubicBezTo>
                    <a:cubicBezTo>
                      <a:pt x="6241" y="356"/>
                      <a:pt x="6241" y="356"/>
                      <a:pt x="6241" y="356"/>
                    </a:cubicBezTo>
                    <a:lnTo>
                      <a:pt x="6241" y="356"/>
                    </a:lnTo>
                    <a:cubicBezTo>
                      <a:pt x="6239" y="357"/>
                      <a:pt x="6237" y="357"/>
                      <a:pt x="6233" y="357"/>
                    </a:cubicBezTo>
                    <a:cubicBezTo>
                      <a:pt x="6230" y="358"/>
                      <a:pt x="6224" y="358"/>
                      <a:pt x="6217" y="360"/>
                    </a:cubicBezTo>
                    <a:cubicBezTo>
                      <a:pt x="6205" y="367"/>
                      <a:pt x="6193" y="374"/>
                      <a:pt x="6181" y="381"/>
                    </a:cubicBezTo>
                    <a:cubicBezTo>
                      <a:pt x="6169" y="388"/>
                      <a:pt x="6161" y="396"/>
                      <a:pt x="6156" y="406"/>
                    </a:cubicBezTo>
                    <a:cubicBezTo>
                      <a:pt x="6155" y="406"/>
                      <a:pt x="6154" y="408"/>
                      <a:pt x="6152" y="410"/>
                    </a:cubicBezTo>
                    <a:cubicBezTo>
                      <a:pt x="6149" y="412"/>
                      <a:pt x="6144" y="415"/>
                      <a:pt x="6134" y="419"/>
                    </a:cubicBezTo>
                    <a:cubicBezTo>
                      <a:pt x="6134" y="427"/>
                      <a:pt x="6133" y="431"/>
                      <a:pt x="6132" y="433"/>
                    </a:cubicBezTo>
                    <a:cubicBezTo>
                      <a:pt x="6131" y="434"/>
                      <a:pt x="6131" y="434"/>
                      <a:pt x="6130" y="434"/>
                    </a:cubicBezTo>
                    <a:cubicBezTo>
                      <a:pt x="6130" y="434"/>
                      <a:pt x="6130" y="434"/>
                      <a:pt x="6130" y="433"/>
                    </a:cubicBezTo>
                    <a:lnTo>
                      <a:pt x="6130" y="433"/>
                    </a:lnTo>
                    <a:cubicBezTo>
                      <a:pt x="6129" y="434"/>
                      <a:pt x="6129" y="435"/>
                      <a:pt x="6128" y="436"/>
                    </a:cubicBezTo>
                    <a:cubicBezTo>
                      <a:pt x="6126" y="440"/>
                      <a:pt x="6123" y="444"/>
                      <a:pt x="6117" y="446"/>
                    </a:cubicBezTo>
                    <a:cubicBezTo>
                      <a:pt x="6116" y="454"/>
                      <a:pt x="6114" y="460"/>
                      <a:pt x="6113" y="462"/>
                    </a:cubicBezTo>
                    <a:cubicBezTo>
                      <a:pt x="6112" y="465"/>
                      <a:pt x="6111" y="468"/>
                      <a:pt x="6110" y="471"/>
                    </a:cubicBezTo>
                    <a:cubicBezTo>
                      <a:pt x="6108" y="477"/>
                      <a:pt x="6107" y="480"/>
                      <a:pt x="6108" y="482"/>
                    </a:cubicBezTo>
                    <a:cubicBezTo>
                      <a:pt x="6108" y="483"/>
                      <a:pt x="6108" y="485"/>
                      <a:pt x="6107" y="486"/>
                    </a:cubicBezTo>
                    <a:cubicBezTo>
                      <a:pt x="6104" y="493"/>
                      <a:pt x="6102" y="497"/>
                      <a:pt x="6103" y="499"/>
                    </a:cubicBezTo>
                    <a:cubicBezTo>
                      <a:pt x="6104" y="500"/>
                      <a:pt x="6104" y="501"/>
                      <a:pt x="6103" y="502"/>
                    </a:cubicBezTo>
                    <a:cubicBezTo>
                      <a:pt x="6102" y="505"/>
                      <a:pt x="6100" y="507"/>
                      <a:pt x="6099" y="509"/>
                    </a:cubicBezTo>
                    <a:lnTo>
                      <a:pt x="6099" y="509"/>
                    </a:lnTo>
                    <a:cubicBezTo>
                      <a:pt x="6093" y="506"/>
                      <a:pt x="6091" y="504"/>
                      <a:pt x="6091" y="503"/>
                    </a:cubicBezTo>
                    <a:cubicBezTo>
                      <a:pt x="6091" y="502"/>
                      <a:pt x="6091" y="498"/>
                      <a:pt x="6090" y="492"/>
                    </a:cubicBezTo>
                    <a:cubicBezTo>
                      <a:pt x="6090" y="483"/>
                      <a:pt x="6088" y="475"/>
                      <a:pt x="6085" y="468"/>
                    </a:cubicBezTo>
                    <a:cubicBezTo>
                      <a:pt x="6082" y="462"/>
                      <a:pt x="6081" y="451"/>
                      <a:pt x="6083" y="436"/>
                    </a:cubicBezTo>
                    <a:cubicBezTo>
                      <a:pt x="6079" y="435"/>
                      <a:pt x="6075" y="434"/>
                      <a:pt x="6073" y="433"/>
                    </a:cubicBezTo>
                    <a:lnTo>
                      <a:pt x="6073" y="433"/>
                    </a:lnTo>
                    <a:cubicBezTo>
                      <a:pt x="6073" y="426"/>
                      <a:pt x="6072" y="422"/>
                      <a:pt x="6069" y="422"/>
                    </a:cubicBezTo>
                    <a:cubicBezTo>
                      <a:pt x="6065" y="421"/>
                      <a:pt x="6063" y="416"/>
                      <a:pt x="6063" y="408"/>
                    </a:cubicBezTo>
                    <a:cubicBezTo>
                      <a:pt x="6052" y="409"/>
                      <a:pt x="6047" y="411"/>
                      <a:pt x="6046" y="412"/>
                    </a:cubicBezTo>
                    <a:lnTo>
                      <a:pt x="6046" y="412"/>
                    </a:lnTo>
                    <a:cubicBezTo>
                      <a:pt x="6045" y="410"/>
                      <a:pt x="6043" y="406"/>
                      <a:pt x="6039" y="399"/>
                    </a:cubicBezTo>
                    <a:cubicBezTo>
                      <a:pt x="6031" y="401"/>
                      <a:pt x="6026" y="402"/>
                      <a:pt x="6025" y="402"/>
                    </a:cubicBezTo>
                    <a:lnTo>
                      <a:pt x="6025" y="402"/>
                    </a:lnTo>
                    <a:cubicBezTo>
                      <a:pt x="6025" y="402"/>
                      <a:pt x="6025" y="401"/>
                      <a:pt x="6024" y="401"/>
                    </a:cubicBezTo>
                    <a:cubicBezTo>
                      <a:pt x="6022" y="400"/>
                      <a:pt x="6019" y="399"/>
                      <a:pt x="6015" y="397"/>
                    </a:cubicBezTo>
                    <a:cubicBezTo>
                      <a:pt x="6010" y="396"/>
                      <a:pt x="6010" y="395"/>
                      <a:pt x="6015" y="394"/>
                    </a:cubicBezTo>
                    <a:lnTo>
                      <a:pt x="6015" y="394"/>
                    </a:lnTo>
                    <a:cubicBezTo>
                      <a:pt x="6015" y="394"/>
                      <a:pt x="6015" y="394"/>
                      <a:pt x="6015" y="394"/>
                    </a:cubicBezTo>
                    <a:cubicBezTo>
                      <a:pt x="6014" y="394"/>
                      <a:pt x="6011" y="393"/>
                      <a:pt x="6004" y="392"/>
                    </a:cubicBezTo>
                    <a:cubicBezTo>
                      <a:pt x="5998" y="391"/>
                      <a:pt x="5989" y="387"/>
                      <a:pt x="5977" y="381"/>
                    </a:cubicBezTo>
                    <a:cubicBezTo>
                      <a:pt x="5973" y="386"/>
                      <a:pt x="5970" y="389"/>
                      <a:pt x="5969" y="389"/>
                    </a:cubicBezTo>
                    <a:cubicBezTo>
                      <a:pt x="5969" y="389"/>
                      <a:pt x="5969" y="389"/>
                      <a:pt x="5969" y="389"/>
                    </a:cubicBezTo>
                    <a:cubicBezTo>
                      <a:pt x="5969" y="389"/>
                      <a:pt x="5969" y="389"/>
                      <a:pt x="5969" y="389"/>
                    </a:cubicBezTo>
                    <a:cubicBezTo>
                      <a:pt x="5968" y="389"/>
                      <a:pt x="5965" y="390"/>
                      <a:pt x="5960" y="391"/>
                    </a:cubicBezTo>
                    <a:cubicBezTo>
                      <a:pt x="5955" y="392"/>
                      <a:pt x="5949" y="394"/>
                      <a:pt x="5944" y="397"/>
                    </a:cubicBezTo>
                    <a:cubicBezTo>
                      <a:pt x="5938" y="399"/>
                      <a:pt x="5933" y="402"/>
                      <a:pt x="5928" y="404"/>
                    </a:cubicBezTo>
                    <a:cubicBezTo>
                      <a:pt x="5923" y="407"/>
                      <a:pt x="5920" y="409"/>
                      <a:pt x="5917" y="410"/>
                    </a:cubicBezTo>
                    <a:cubicBezTo>
                      <a:pt x="5914" y="411"/>
                      <a:pt x="5907" y="411"/>
                      <a:pt x="5896" y="411"/>
                    </a:cubicBezTo>
                    <a:cubicBezTo>
                      <a:pt x="5894" y="419"/>
                      <a:pt x="5894" y="423"/>
                      <a:pt x="5894" y="423"/>
                    </a:cubicBezTo>
                    <a:lnTo>
                      <a:pt x="5894" y="423"/>
                    </a:lnTo>
                    <a:cubicBezTo>
                      <a:pt x="5894" y="423"/>
                      <a:pt x="5887" y="427"/>
                      <a:pt x="5875" y="435"/>
                    </a:cubicBezTo>
                    <a:cubicBezTo>
                      <a:pt x="5874" y="436"/>
                      <a:pt x="5868" y="437"/>
                      <a:pt x="5857" y="437"/>
                    </a:cubicBezTo>
                    <a:lnTo>
                      <a:pt x="5857" y="437"/>
                    </a:lnTo>
                    <a:cubicBezTo>
                      <a:pt x="5856" y="435"/>
                      <a:pt x="5856" y="433"/>
                      <a:pt x="5855" y="431"/>
                    </a:cubicBezTo>
                    <a:cubicBezTo>
                      <a:pt x="5853" y="424"/>
                      <a:pt x="5860" y="410"/>
                      <a:pt x="5875" y="389"/>
                    </a:cubicBezTo>
                    <a:cubicBezTo>
                      <a:pt x="5856" y="389"/>
                      <a:pt x="5847" y="390"/>
                      <a:pt x="5847" y="393"/>
                    </a:cubicBezTo>
                    <a:lnTo>
                      <a:pt x="5847" y="393"/>
                    </a:lnTo>
                    <a:cubicBezTo>
                      <a:pt x="5847" y="391"/>
                      <a:pt x="5846" y="388"/>
                      <a:pt x="5844" y="384"/>
                    </a:cubicBezTo>
                    <a:cubicBezTo>
                      <a:pt x="5831" y="380"/>
                      <a:pt x="5821" y="379"/>
                      <a:pt x="5812" y="379"/>
                    </a:cubicBezTo>
                    <a:cubicBezTo>
                      <a:pt x="5806" y="379"/>
                      <a:pt x="5802" y="379"/>
                      <a:pt x="5798" y="381"/>
                    </a:cubicBezTo>
                    <a:cubicBezTo>
                      <a:pt x="5794" y="383"/>
                      <a:pt x="5789" y="384"/>
                      <a:pt x="5783" y="384"/>
                    </a:cubicBezTo>
                    <a:cubicBezTo>
                      <a:pt x="5777" y="384"/>
                      <a:pt x="5770" y="383"/>
                      <a:pt x="5761" y="381"/>
                    </a:cubicBezTo>
                    <a:cubicBezTo>
                      <a:pt x="5760" y="385"/>
                      <a:pt x="5756" y="387"/>
                      <a:pt x="5749" y="387"/>
                    </a:cubicBezTo>
                    <a:cubicBezTo>
                      <a:pt x="5747" y="387"/>
                      <a:pt x="5744" y="387"/>
                      <a:pt x="5742" y="386"/>
                    </a:cubicBezTo>
                    <a:cubicBezTo>
                      <a:pt x="5740" y="390"/>
                      <a:pt x="5739" y="392"/>
                      <a:pt x="5740" y="392"/>
                    </a:cubicBezTo>
                    <a:cubicBezTo>
                      <a:pt x="5740" y="392"/>
                      <a:pt x="5737" y="393"/>
                      <a:pt x="5731" y="396"/>
                    </a:cubicBezTo>
                    <a:cubicBezTo>
                      <a:pt x="5725" y="398"/>
                      <a:pt x="5720" y="400"/>
                      <a:pt x="5714" y="402"/>
                    </a:cubicBezTo>
                    <a:cubicBezTo>
                      <a:pt x="5708" y="404"/>
                      <a:pt x="5700" y="406"/>
                      <a:pt x="5691" y="408"/>
                    </a:cubicBezTo>
                    <a:cubicBezTo>
                      <a:pt x="5675" y="409"/>
                      <a:pt x="5661" y="412"/>
                      <a:pt x="5648" y="416"/>
                    </a:cubicBezTo>
                    <a:cubicBezTo>
                      <a:pt x="5634" y="420"/>
                      <a:pt x="5616" y="423"/>
                      <a:pt x="5592" y="425"/>
                    </a:cubicBezTo>
                    <a:cubicBezTo>
                      <a:pt x="5590" y="433"/>
                      <a:pt x="5588" y="438"/>
                      <a:pt x="5584" y="441"/>
                    </a:cubicBezTo>
                    <a:cubicBezTo>
                      <a:pt x="5580" y="443"/>
                      <a:pt x="5579" y="455"/>
                      <a:pt x="5583" y="476"/>
                    </a:cubicBezTo>
                    <a:cubicBezTo>
                      <a:pt x="5589" y="486"/>
                      <a:pt x="5596" y="493"/>
                      <a:pt x="5602" y="495"/>
                    </a:cubicBezTo>
                    <a:cubicBezTo>
                      <a:pt x="5608" y="497"/>
                      <a:pt x="5614" y="498"/>
                      <a:pt x="5618" y="498"/>
                    </a:cubicBezTo>
                    <a:lnTo>
                      <a:pt x="5625" y="498"/>
                    </a:lnTo>
                    <a:cubicBezTo>
                      <a:pt x="5625" y="498"/>
                      <a:pt x="5625" y="498"/>
                      <a:pt x="5625" y="498"/>
                    </a:cubicBezTo>
                    <a:cubicBezTo>
                      <a:pt x="5625" y="498"/>
                      <a:pt x="5632" y="503"/>
                      <a:pt x="5645" y="513"/>
                    </a:cubicBezTo>
                    <a:cubicBezTo>
                      <a:pt x="5650" y="500"/>
                      <a:pt x="5655" y="492"/>
                      <a:pt x="5660" y="490"/>
                    </a:cubicBezTo>
                    <a:cubicBezTo>
                      <a:pt x="5666" y="488"/>
                      <a:pt x="5675" y="486"/>
                      <a:pt x="5686" y="484"/>
                    </a:cubicBezTo>
                    <a:cubicBezTo>
                      <a:pt x="5695" y="483"/>
                      <a:pt x="5704" y="481"/>
                      <a:pt x="5713" y="479"/>
                    </a:cubicBezTo>
                    <a:lnTo>
                      <a:pt x="5713" y="479"/>
                    </a:lnTo>
                    <a:cubicBezTo>
                      <a:pt x="5712" y="484"/>
                      <a:pt x="5711" y="488"/>
                      <a:pt x="5710" y="492"/>
                    </a:cubicBezTo>
                    <a:cubicBezTo>
                      <a:pt x="5709" y="497"/>
                      <a:pt x="5708" y="502"/>
                      <a:pt x="5708" y="507"/>
                    </a:cubicBezTo>
                    <a:cubicBezTo>
                      <a:pt x="5709" y="508"/>
                      <a:pt x="5709" y="510"/>
                      <a:pt x="5708" y="513"/>
                    </a:cubicBezTo>
                    <a:cubicBezTo>
                      <a:pt x="5708" y="516"/>
                      <a:pt x="5707" y="520"/>
                      <a:pt x="5706" y="522"/>
                    </a:cubicBezTo>
                    <a:cubicBezTo>
                      <a:pt x="5702" y="531"/>
                      <a:pt x="5700" y="536"/>
                      <a:pt x="5701" y="538"/>
                    </a:cubicBezTo>
                    <a:cubicBezTo>
                      <a:pt x="5703" y="539"/>
                      <a:pt x="5703" y="541"/>
                      <a:pt x="5703" y="542"/>
                    </a:cubicBezTo>
                    <a:cubicBezTo>
                      <a:pt x="5700" y="552"/>
                      <a:pt x="5699" y="561"/>
                      <a:pt x="5699" y="569"/>
                    </a:cubicBezTo>
                    <a:cubicBezTo>
                      <a:pt x="5699" y="578"/>
                      <a:pt x="5699" y="585"/>
                      <a:pt x="5698" y="590"/>
                    </a:cubicBezTo>
                    <a:lnTo>
                      <a:pt x="5698" y="590"/>
                    </a:lnTo>
                    <a:cubicBezTo>
                      <a:pt x="5698" y="590"/>
                      <a:pt x="5698" y="590"/>
                      <a:pt x="5698" y="590"/>
                    </a:cubicBezTo>
                    <a:cubicBezTo>
                      <a:pt x="5698" y="590"/>
                      <a:pt x="5698" y="590"/>
                      <a:pt x="5698" y="591"/>
                    </a:cubicBezTo>
                    <a:cubicBezTo>
                      <a:pt x="5697" y="592"/>
                      <a:pt x="5696" y="594"/>
                      <a:pt x="5693" y="597"/>
                    </a:cubicBezTo>
                    <a:cubicBezTo>
                      <a:pt x="5691" y="607"/>
                      <a:pt x="5690" y="614"/>
                      <a:pt x="5690" y="619"/>
                    </a:cubicBezTo>
                    <a:cubicBezTo>
                      <a:pt x="5691" y="624"/>
                      <a:pt x="5690" y="629"/>
                      <a:pt x="5690" y="634"/>
                    </a:cubicBezTo>
                    <a:cubicBezTo>
                      <a:pt x="5690" y="638"/>
                      <a:pt x="5689" y="642"/>
                      <a:pt x="5687" y="647"/>
                    </a:cubicBezTo>
                    <a:cubicBezTo>
                      <a:pt x="5686" y="652"/>
                      <a:pt x="5685" y="659"/>
                      <a:pt x="5687" y="669"/>
                    </a:cubicBezTo>
                    <a:lnTo>
                      <a:pt x="5687" y="669"/>
                    </a:lnTo>
                    <a:cubicBezTo>
                      <a:pt x="5687" y="669"/>
                      <a:pt x="5686" y="669"/>
                      <a:pt x="5686" y="669"/>
                    </a:cubicBezTo>
                    <a:cubicBezTo>
                      <a:pt x="5686" y="670"/>
                      <a:pt x="5685" y="672"/>
                      <a:pt x="5683" y="676"/>
                    </a:cubicBezTo>
                    <a:cubicBezTo>
                      <a:pt x="5682" y="687"/>
                      <a:pt x="5681" y="697"/>
                      <a:pt x="5680" y="706"/>
                    </a:cubicBezTo>
                    <a:cubicBezTo>
                      <a:pt x="5678" y="716"/>
                      <a:pt x="5676" y="724"/>
                      <a:pt x="5674" y="731"/>
                    </a:cubicBezTo>
                    <a:cubicBezTo>
                      <a:pt x="5672" y="735"/>
                      <a:pt x="5671" y="737"/>
                      <a:pt x="5671" y="738"/>
                    </a:cubicBezTo>
                    <a:cubicBezTo>
                      <a:pt x="5671" y="739"/>
                      <a:pt x="5668" y="741"/>
                      <a:pt x="5662" y="743"/>
                    </a:cubicBezTo>
                    <a:cubicBezTo>
                      <a:pt x="5662" y="746"/>
                      <a:pt x="5662" y="749"/>
                      <a:pt x="5662" y="751"/>
                    </a:cubicBezTo>
                    <a:lnTo>
                      <a:pt x="5662" y="751"/>
                    </a:lnTo>
                    <a:cubicBezTo>
                      <a:pt x="5659" y="751"/>
                      <a:pt x="5655" y="751"/>
                      <a:pt x="5651" y="751"/>
                    </a:cubicBezTo>
                    <a:cubicBezTo>
                      <a:pt x="5644" y="751"/>
                      <a:pt x="5636" y="752"/>
                      <a:pt x="5627" y="755"/>
                    </a:cubicBezTo>
                    <a:cubicBezTo>
                      <a:pt x="5623" y="756"/>
                      <a:pt x="5620" y="757"/>
                      <a:pt x="5618" y="759"/>
                    </a:cubicBezTo>
                    <a:lnTo>
                      <a:pt x="5618" y="759"/>
                    </a:lnTo>
                    <a:cubicBezTo>
                      <a:pt x="5610" y="753"/>
                      <a:pt x="5601" y="750"/>
                      <a:pt x="5591" y="750"/>
                    </a:cubicBezTo>
                    <a:cubicBezTo>
                      <a:pt x="5590" y="750"/>
                      <a:pt x="5589" y="750"/>
                      <a:pt x="5587" y="750"/>
                    </a:cubicBezTo>
                    <a:cubicBezTo>
                      <a:pt x="5580" y="750"/>
                      <a:pt x="5574" y="751"/>
                      <a:pt x="5571" y="751"/>
                    </a:cubicBezTo>
                    <a:cubicBezTo>
                      <a:pt x="5569" y="751"/>
                      <a:pt x="5567" y="750"/>
                      <a:pt x="5567" y="750"/>
                    </a:cubicBezTo>
                    <a:cubicBezTo>
                      <a:pt x="5566" y="750"/>
                      <a:pt x="5564" y="749"/>
                      <a:pt x="5561" y="748"/>
                    </a:cubicBezTo>
                    <a:cubicBezTo>
                      <a:pt x="5559" y="747"/>
                      <a:pt x="5556" y="747"/>
                      <a:pt x="5551" y="747"/>
                    </a:cubicBezTo>
                    <a:cubicBezTo>
                      <a:pt x="5548" y="747"/>
                      <a:pt x="5544" y="747"/>
                      <a:pt x="5540" y="747"/>
                    </a:cubicBezTo>
                    <a:cubicBezTo>
                      <a:pt x="5539" y="747"/>
                      <a:pt x="5539" y="747"/>
                      <a:pt x="5538" y="747"/>
                    </a:cubicBezTo>
                    <a:cubicBezTo>
                      <a:pt x="5538" y="747"/>
                      <a:pt x="5538" y="747"/>
                      <a:pt x="5538" y="747"/>
                    </a:cubicBezTo>
                    <a:lnTo>
                      <a:pt x="5538" y="747"/>
                    </a:lnTo>
                    <a:cubicBezTo>
                      <a:pt x="5540" y="745"/>
                      <a:pt x="5543" y="741"/>
                      <a:pt x="5547" y="735"/>
                    </a:cubicBezTo>
                    <a:cubicBezTo>
                      <a:pt x="5543" y="731"/>
                      <a:pt x="5541" y="729"/>
                      <a:pt x="5541" y="728"/>
                    </a:cubicBezTo>
                    <a:cubicBezTo>
                      <a:pt x="5542" y="728"/>
                      <a:pt x="5542" y="723"/>
                      <a:pt x="5542" y="715"/>
                    </a:cubicBezTo>
                    <a:cubicBezTo>
                      <a:pt x="5542" y="711"/>
                      <a:pt x="5542" y="707"/>
                      <a:pt x="5541" y="703"/>
                    </a:cubicBezTo>
                    <a:cubicBezTo>
                      <a:pt x="5541" y="701"/>
                      <a:pt x="5540" y="699"/>
                      <a:pt x="5540" y="698"/>
                    </a:cubicBezTo>
                    <a:lnTo>
                      <a:pt x="5540" y="698"/>
                    </a:lnTo>
                    <a:cubicBezTo>
                      <a:pt x="5540" y="698"/>
                      <a:pt x="5541" y="697"/>
                      <a:pt x="5543" y="695"/>
                    </a:cubicBezTo>
                    <a:cubicBezTo>
                      <a:pt x="5545" y="692"/>
                      <a:pt x="5545" y="685"/>
                      <a:pt x="5544" y="673"/>
                    </a:cubicBezTo>
                    <a:cubicBezTo>
                      <a:pt x="5546" y="665"/>
                      <a:pt x="5546" y="657"/>
                      <a:pt x="5544" y="650"/>
                    </a:cubicBezTo>
                    <a:cubicBezTo>
                      <a:pt x="5543" y="642"/>
                      <a:pt x="5544" y="633"/>
                      <a:pt x="5548" y="621"/>
                    </a:cubicBezTo>
                    <a:cubicBezTo>
                      <a:pt x="5548" y="614"/>
                      <a:pt x="5548" y="609"/>
                      <a:pt x="5547" y="606"/>
                    </a:cubicBezTo>
                    <a:cubicBezTo>
                      <a:pt x="5546" y="604"/>
                      <a:pt x="5546" y="602"/>
                      <a:pt x="5546" y="600"/>
                    </a:cubicBezTo>
                    <a:cubicBezTo>
                      <a:pt x="5545" y="592"/>
                      <a:pt x="5545" y="584"/>
                      <a:pt x="5546" y="576"/>
                    </a:cubicBezTo>
                    <a:cubicBezTo>
                      <a:pt x="5547" y="568"/>
                      <a:pt x="5547" y="560"/>
                      <a:pt x="5548" y="551"/>
                    </a:cubicBezTo>
                    <a:cubicBezTo>
                      <a:pt x="5548" y="535"/>
                      <a:pt x="5547" y="527"/>
                      <a:pt x="5545" y="527"/>
                    </a:cubicBezTo>
                    <a:cubicBezTo>
                      <a:pt x="5545" y="527"/>
                      <a:pt x="5545" y="527"/>
                      <a:pt x="5545" y="527"/>
                    </a:cubicBezTo>
                    <a:cubicBezTo>
                      <a:pt x="5544" y="527"/>
                      <a:pt x="5543" y="529"/>
                      <a:pt x="5542" y="533"/>
                    </a:cubicBezTo>
                    <a:lnTo>
                      <a:pt x="5542" y="533"/>
                    </a:lnTo>
                    <a:cubicBezTo>
                      <a:pt x="5542" y="522"/>
                      <a:pt x="5541" y="513"/>
                      <a:pt x="5537" y="506"/>
                    </a:cubicBezTo>
                    <a:cubicBezTo>
                      <a:pt x="5533" y="499"/>
                      <a:pt x="5530" y="488"/>
                      <a:pt x="5528" y="475"/>
                    </a:cubicBezTo>
                    <a:cubicBezTo>
                      <a:pt x="5523" y="472"/>
                      <a:pt x="5521" y="463"/>
                      <a:pt x="5521" y="449"/>
                    </a:cubicBezTo>
                    <a:cubicBezTo>
                      <a:pt x="5514" y="449"/>
                      <a:pt x="5510" y="449"/>
                      <a:pt x="5510" y="450"/>
                    </a:cubicBezTo>
                    <a:lnTo>
                      <a:pt x="5510" y="450"/>
                    </a:lnTo>
                    <a:cubicBezTo>
                      <a:pt x="5510" y="449"/>
                      <a:pt x="5510" y="445"/>
                      <a:pt x="5510" y="436"/>
                    </a:cubicBezTo>
                    <a:cubicBezTo>
                      <a:pt x="5498" y="425"/>
                      <a:pt x="5488" y="416"/>
                      <a:pt x="5481" y="408"/>
                    </a:cubicBezTo>
                    <a:cubicBezTo>
                      <a:pt x="5474" y="401"/>
                      <a:pt x="5465" y="391"/>
                      <a:pt x="5453" y="379"/>
                    </a:cubicBezTo>
                    <a:cubicBezTo>
                      <a:pt x="5449" y="380"/>
                      <a:pt x="5445" y="380"/>
                      <a:pt x="5442" y="380"/>
                    </a:cubicBezTo>
                    <a:cubicBezTo>
                      <a:pt x="5438" y="380"/>
                      <a:pt x="5436" y="380"/>
                      <a:pt x="5435" y="379"/>
                    </a:cubicBezTo>
                    <a:cubicBezTo>
                      <a:pt x="5432" y="378"/>
                      <a:pt x="5428" y="374"/>
                      <a:pt x="5421" y="367"/>
                    </a:cubicBezTo>
                    <a:cubicBezTo>
                      <a:pt x="5405" y="365"/>
                      <a:pt x="5391" y="362"/>
                      <a:pt x="5377" y="359"/>
                    </a:cubicBezTo>
                    <a:cubicBezTo>
                      <a:pt x="5363" y="356"/>
                      <a:pt x="5352" y="355"/>
                      <a:pt x="5342" y="355"/>
                    </a:cubicBezTo>
                    <a:cubicBezTo>
                      <a:pt x="5331" y="355"/>
                      <a:pt x="5327" y="354"/>
                      <a:pt x="5329" y="352"/>
                    </a:cubicBezTo>
                    <a:cubicBezTo>
                      <a:pt x="5328" y="352"/>
                      <a:pt x="5328" y="352"/>
                      <a:pt x="5328" y="352"/>
                    </a:cubicBezTo>
                    <a:cubicBezTo>
                      <a:pt x="5327" y="352"/>
                      <a:pt x="5324" y="353"/>
                      <a:pt x="5319" y="354"/>
                    </a:cubicBezTo>
                    <a:cubicBezTo>
                      <a:pt x="5317" y="355"/>
                      <a:pt x="5315" y="355"/>
                      <a:pt x="5313" y="355"/>
                    </a:cubicBezTo>
                    <a:cubicBezTo>
                      <a:pt x="5308" y="355"/>
                      <a:pt x="5301" y="353"/>
                      <a:pt x="5292" y="349"/>
                    </a:cubicBezTo>
                    <a:cubicBezTo>
                      <a:pt x="5288" y="356"/>
                      <a:pt x="5284" y="359"/>
                      <a:pt x="5282" y="360"/>
                    </a:cubicBezTo>
                    <a:cubicBezTo>
                      <a:pt x="5281" y="360"/>
                      <a:pt x="5280" y="360"/>
                      <a:pt x="5280" y="360"/>
                    </a:cubicBezTo>
                    <a:lnTo>
                      <a:pt x="5280" y="360"/>
                    </a:lnTo>
                    <a:cubicBezTo>
                      <a:pt x="5280" y="360"/>
                      <a:pt x="5280" y="360"/>
                      <a:pt x="5279" y="360"/>
                    </a:cubicBezTo>
                    <a:cubicBezTo>
                      <a:pt x="5279" y="360"/>
                      <a:pt x="5279" y="360"/>
                      <a:pt x="5279" y="360"/>
                    </a:cubicBezTo>
                    <a:lnTo>
                      <a:pt x="5279" y="360"/>
                    </a:lnTo>
                    <a:cubicBezTo>
                      <a:pt x="5279" y="360"/>
                      <a:pt x="5279" y="360"/>
                      <a:pt x="5279" y="360"/>
                    </a:cubicBezTo>
                    <a:lnTo>
                      <a:pt x="5279" y="360"/>
                    </a:lnTo>
                    <a:cubicBezTo>
                      <a:pt x="5278" y="361"/>
                      <a:pt x="5276" y="362"/>
                      <a:pt x="5275" y="362"/>
                    </a:cubicBezTo>
                    <a:lnTo>
                      <a:pt x="5275" y="362"/>
                    </a:lnTo>
                    <a:cubicBezTo>
                      <a:pt x="5277" y="361"/>
                      <a:pt x="5278" y="361"/>
                      <a:pt x="5279" y="360"/>
                    </a:cubicBezTo>
                    <a:lnTo>
                      <a:pt x="5279" y="360"/>
                    </a:lnTo>
                    <a:cubicBezTo>
                      <a:pt x="5278" y="360"/>
                      <a:pt x="5276" y="361"/>
                      <a:pt x="5273" y="361"/>
                    </a:cubicBezTo>
                    <a:cubicBezTo>
                      <a:pt x="5268" y="361"/>
                      <a:pt x="5263" y="362"/>
                      <a:pt x="5257" y="364"/>
                    </a:cubicBezTo>
                    <a:cubicBezTo>
                      <a:pt x="5253" y="366"/>
                      <a:pt x="5250" y="367"/>
                      <a:pt x="5250" y="367"/>
                    </a:cubicBezTo>
                    <a:cubicBezTo>
                      <a:pt x="5250" y="367"/>
                      <a:pt x="5250" y="367"/>
                      <a:pt x="5250" y="367"/>
                    </a:cubicBezTo>
                    <a:cubicBezTo>
                      <a:pt x="5250" y="367"/>
                      <a:pt x="5249" y="367"/>
                      <a:pt x="5249" y="367"/>
                    </a:cubicBezTo>
                    <a:cubicBezTo>
                      <a:pt x="5246" y="367"/>
                      <a:pt x="5242" y="368"/>
                      <a:pt x="5237" y="372"/>
                    </a:cubicBezTo>
                    <a:cubicBezTo>
                      <a:pt x="5231" y="376"/>
                      <a:pt x="5223" y="378"/>
                      <a:pt x="5214" y="378"/>
                    </a:cubicBezTo>
                    <a:cubicBezTo>
                      <a:pt x="5212" y="381"/>
                      <a:pt x="5210" y="382"/>
                      <a:pt x="5207" y="382"/>
                    </a:cubicBezTo>
                    <a:cubicBezTo>
                      <a:pt x="5205" y="382"/>
                      <a:pt x="5203" y="382"/>
                      <a:pt x="5201" y="381"/>
                    </a:cubicBezTo>
                    <a:cubicBezTo>
                      <a:pt x="5196" y="392"/>
                      <a:pt x="5192" y="397"/>
                      <a:pt x="5191" y="398"/>
                    </a:cubicBezTo>
                    <a:cubicBezTo>
                      <a:pt x="5189" y="399"/>
                      <a:pt x="5185" y="400"/>
                      <a:pt x="5178" y="400"/>
                    </a:cubicBezTo>
                    <a:cubicBezTo>
                      <a:pt x="5164" y="413"/>
                      <a:pt x="5154" y="426"/>
                      <a:pt x="5149" y="437"/>
                    </a:cubicBezTo>
                    <a:cubicBezTo>
                      <a:pt x="5144" y="449"/>
                      <a:pt x="5139" y="459"/>
                      <a:pt x="5134" y="469"/>
                    </a:cubicBezTo>
                    <a:cubicBezTo>
                      <a:pt x="5133" y="470"/>
                      <a:pt x="5131" y="474"/>
                      <a:pt x="5127" y="480"/>
                    </a:cubicBezTo>
                    <a:cubicBezTo>
                      <a:pt x="5124" y="486"/>
                      <a:pt x="5123" y="492"/>
                      <a:pt x="5125" y="499"/>
                    </a:cubicBezTo>
                    <a:cubicBezTo>
                      <a:pt x="5126" y="515"/>
                      <a:pt x="5133" y="525"/>
                      <a:pt x="5146" y="528"/>
                    </a:cubicBezTo>
                    <a:cubicBezTo>
                      <a:pt x="5158" y="531"/>
                      <a:pt x="5174" y="534"/>
                      <a:pt x="5193" y="536"/>
                    </a:cubicBezTo>
                    <a:lnTo>
                      <a:pt x="5193" y="536"/>
                    </a:lnTo>
                    <a:cubicBezTo>
                      <a:pt x="5191" y="539"/>
                      <a:pt x="5189" y="541"/>
                      <a:pt x="5186" y="542"/>
                    </a:cubicBezTo>
                    <a:cubicBezTo>
                      <a:pt x="5183" y="543"/>
                      <a:pt x="5181" y="544"/>
                      <a:pt x="5180" y="544"/>
                    </a:cubicBezTo>
                    <a:cubicBezTo>
                      <a:pt x="5180" y="544"/>
                      <a:pt x="5180" y="544"/>
                      <a:pt x="5180" y="543"/>
                    </a:cubicBezTo>
                    <a:cubicBezTo>
                      <a:pt x="5180" y="543"/>
                      <a:pt x="5180" y="543"/>
                      <a:pt x="5179" y="543"/>
                    </a:cubicBezTo>
                    <a:cubicBezTo>
                      <a:pt x="5178" y="543"/>
                      <a:pt x="5176" y="545"/>
                      <a:pt x="5174" y="549"/>
                    </a:cubicBezTo>
                    <a:cubicBezTo>
                      <a:pt x="5172" y="553"/>
                      <a:pt x="5169" y="557"/>
                      <a:pt x="5165" y="559"/>
                    </a:cubicBezTo>
                    <a:cubicBezTo>
                      <a:pt x="5160" y="564"/>
                      <a:pt x="5157" y="566"/>
                      <a:pt x="5157" y="566"/>
                    </a:cubicBezTo>
                    <a:cubicBezTo>
                      <a:pt x="5157" y="566"/>
                      <a:pt x="5157" y="566"/>
                      <a:pt x="5157" y="566"/>
                    </a:cubicBezTo>
                    <a:cubicBezTo>
                      <a:pt x="5157" y="566"/>
                      <a:pt x="5157" y="566"/>
                      <a:pt x="5157" y="566"/>
                    </a:cubicBezTo>
                    <a:cubicBezTo>
                      <a:pt x="5155" y="566"/>
                      <a:pt x="5151" y="567"/>
                      <a:pt x="5144" y="569"/>
                    </a:cubicBezTo>
                    <a:cubicBezTo>
                      <a:pt x="5144" y="575"/>
                      <a:pt x="5144" y="578"/>
                      <a:pt x="5144" y="578"/>
                    </a:cubicBezTo>
                    <a:cubicBezTo>
                      <a:pt x="5144" y="578"/>
                      <a:pt x="5142" y="580"/>
                      <a:pt x="5138" y="583"/>
                    </a:cubicBezTo>
                    <a:cubicBezTo>
                      <a:pt x="5135" y="587"/>
                      <a:pt x="5134" y="590"/>
                      <a:pt x="5134" y="590"/>
                    </a:cubicBezTo>
                    <a:cubicBezTo>
                      <a:pt x="5134" y="590"/>
                      <a:pt x="5130" y="591"/>
                      <a:pt x="5123" y="592"/>
                    </a:cubicBezTo>
                    <a:cubicBezTo>
                      <a:pt x="5121" y="607"/>
                      <a:pt x="5117" y="618"/>
                      <a:pt x="5111" y="624"/>
                    </a:cubicBezTo>
                    <a:cubicBezTo>
                      <a:pt x="5110" y="633"/>
                      <a:pt x="5108" y="642"/>
                      <a:pt x="5105" y="648"/>
                    </a:cubicBezTo>
                    <a:cubicBezTo>
                      <a:pt x="5103" y="655"/>
                      <a:pt x="5102" y="661"/>
                      <a:pt x="5102" y="665"/>
                    </a:cubicBezTo>
                    <a:cubicBezTo>
                      <a:pt x="5100" y="667"/>
                      <a:pt x="5099" y="672"/>
                      <a:pt x="5099" y="678"/>
                    </a:cubicBezTo>
                    <a:cubicBezTo>
                      <a:pt x="5099" y="685"/>
                      <a:pt x="5099" y="689"/>
                      <a:pt x="5099" y="691"/>
                    </a:cubicBezTo>
                    <a:cubicBezTo>
                      <a:pt x="5099" y="691"/>
                      <a:pt x="5099" y="691"/>
                      <a:pt x="5099" y="691"/>
                    </a:cubicBezTo>
                    <a:lnTo>
                      <a:pt x="5099" y="691"/>
                    </a:lnTo>
                    <a:cubicBezTo>
                      <a:pt x="5099" y="691"/>
                      <a:pt x="5099" y="693"/>
                      <a:pt x="5097" y="698"/>
                    </a:cubicBezTo>
                    <a:cubicBezTo>
                      <a:pt x="5096" y="704"/>
                      <a:pt x="5096" y="708"/>
                      <a:pt x="5097" y="711"/>
                    </a:cubicBezTo>
                    <a:cubicBezTo>
                      <a:pt x="5097" y="716"/>
                      <a:pt x="5098" y="719"/>
                      <a:pt x="5100" y="721"/>
                    </a:cubicBezTo>
                    <a:cubicBezTo>
                      <a:pt x="5101" y="722"/>
                      <a:pt x="5102" y="723"/>
                      <a:pt x="5102" y="724"/>
                    </a:cubicBezTo>
                    <a:cubicBezTo>
                      <a:pt x="5104" y="734"/>
                      <a:pt x="5106" y="743"/>
                      <a:pt x="5109" y="751"/>
                    </a:cubicBezTo>
                    <a:cubicBezTo>
                      <a:pt x="5112" y="760"/>
                      <a:pt x="5116" y="769"/>
                      <a:pt x="5119" y="779"/>
                    </a:cubicBezTo>
                    <a:cubicBezTo>
                      <a:pt x="5128" y="789"/>
                      <a:pt x="5136" y="795"/>
                      <a:pt x="5144" y="799"/>
                    </a:cubicBezTo>
                    <a:cubicBezTo>
                      <a:pt x="5151" y="803"/>
                      <a:pt x="5158" y="809"/>
                      <a:pt x="5165" y="817"/>
                    </a:cubicBezTo>
                    <a:cubicBezTo>
                      <a:pt x="5177" y="819"/>
                      <a:pt x="5188" y="825"/>
                      <a:pt x="5198" y="836"/>
                    </a:cubicBezTo>
                    <a:cubicBezTo>
                      <a:pt x="5201" y="834"/>
                      <a:pt x="5202" y="833"/>
                      <a:pt x="5201" y="832"/>
                    </a:cubicBezTo>
                    <a:cubicBezTo>
                      <a:pt x="5201" y="832"/>
                      <a:pt x="5201" y="832"/>
                      <a:pt x="5202" y="832"/>
                    </a:cubicBezTo>
                    <a:cubicBezTo>
                      <a:pt x="5203" y="832"/>
                      <a:pt x="5207" y="832"/>
                      <a:pt x="5213" y="834"/>
                    </a:cubicBezTo>
                    <a:cubicBezTo>
                      <a:pt x="5217" y="835"/>
                      <a:pt x="5222" y="836"/>
                      <a:pt x="5226" y="836"/>
                    </a:cubicBezTo>
                    <a:cubicBezTo>
                      <a:pt x="5230" y="836"/>
                      <a:pt x="5235" y="835"/>
                      <a:pt x="5238" y="834"/>
                    </a:cubicBezTo>
                    <a:cubicBezTo>
                      <a:pt x="5245" y="831"/>
                      <a:pt x="5252" y="829"/>
                      <a:pt x="5257" y="828"/>
                    </a:cubicBezTo>
                    <a:cubicBezTo>
                      <a:pt x="5259" y="827"/>
                      <a:pt x="5261" y="827"/>
                      <a:pt x="5263" y="826"/>
                    </a:cubicBezTo>
                    <a:cubicBezTo>
                      <a:pt x="5265" y="825"/>
                      <a:pt x="5266" y="825"/>
                      <a:pt x="5269" y="824"/>
                    </a:cubicBezTo>
                    <a:cubicBezTo>
                      <a:pt x="5269" y="824"/>
                      <a:pt x="5270" y="825"/>
                      <a:pt x="5273" y="825"/>
                    </a:cubicBezTo>
                    <a:cubicBezTo>
                      <a:pt x="5273" y="825"/>
                      <a:pt x="5274" y="825"/>
                      <a:pt x="5274" y="825"/>
                    </a:cubicBezTo>
                    <a:cubicBezTo>
                      <a:pt x="5277" y="825"/>
                      <a:pt x="5281" y="824"/>
                      <a:pt x="5286" y="823"/>
                    </a:cubicBezTo>
                    <a:cubicBezTo>
                      <a:pt x="5290" y="821"/>
                      <a:pt x="5293" y="819"/>
                      <a:pt x="5295" y="819"/>
                    </a:cubicBezTo>
                    <a:cubicBezTo>
                      <a:pt x="5296" y="818"/>
                      <a:pt x="5297" y="817"/>
                      <a:pt x="5298" y="817"/>
                    </a:cubicBezTo>
                    <a:cubicBezTo>
                      <a:pt x="5301" y="816"/>
                      <a:pt x="5305" y="815"/>
                      <a:pt x="5309" y="815"/>
                    </a:cubicBezTo>
                    <a:cubicBezTo>
                      <a:pt x="5313" y="814"/>
                      <a:pt x="5318" y="813"/>
                      <a:pt x="5323" y="811"/>
                    </a:cubicBezTo>
                    <a:cubicBezTo>
                      <a:pt x="5328" y="809"/>
                      <a:pt x="5331" y="808"/>
                      <a:pt x="5333" y="807"/>
                    </a:cubicBezTo>
                    <a:cubicBezTo>
                      <a:pt x="5333" y="807"/>
                      <a:pt x="5334" y="807"/>
                      <a:pt x="5336" y="807"/>
                    </a:cubicBezTo>
                    <a:cubicBezTo>
                      <a:pt x="5340" y="807"/>
                      <a:pt x="5349" y="808"/>
                      <a:pt x="5362" y="810"/>
                    </a:cubicBezTo>
                    <a:cubicBezTo>
                      <a:pt x="5362" y="805"/>
                      <a:pt x="5360" y="803"/>
                      <a:pt x="5356" y="802"/>
                    </a:cubicBezTo>
                    <a:cubicBezTo>
                      <a:pt x="5353" y="802"/>
                      <a:pt x="5355" y="797"/>
                      <a:pt x="5362" y="788"/>
                    </a:cubicBezTo>
                    <a:lnTo>
                      <a:pt x="5362" y="788"/>
                    </a:lnTo>
                    <a:cubicBezTo>
                      <a:pt x="5362" y="788"/>
                      <a:pt x="5362" y="788"/>
                      <a:pt x="5362" y="788"/>
                    </a:cubicBezTo>
                    <a:cubicBezTo>
                      <a:pt x="5362" y="788"/>
                      <a:pt x="5362" y="788"/>
                      <a:pt x="5362" y="788"/>
                    </a:cubicBezTo>
                    <a:lnTo>
                      <a:pt x="5362" y="788"/>
                    </a:lnTo>
                    <a:cubicBezTo>
                      <a:pt x="5363" y="794"/>
                      <a:pt x="5364" y="801"/>
                      <a:pt x="5365" y="809"/>
                    </a:cubicBezTo>
                    <a:cubicBezTo>
                      <a:pt x="5369" y="815"/>
                      <a:pt x="5373" y="821"/>
                      <a:pt x="5376" y="827"/>
                    </a:cubicBezTo>
                    <a:cubicBezTo>
                      <a:pt x="5380" y="834"/>
                      <a:pt x="5387" y="838"/>
                      <a:pt x="5398" y="841"/>
                    </a:cubicBezTo>
                    <a:cubicBezTo>
                      <a:pt x="5403" y="842"/>
                      <a:pt x="5407" y="843"/>
                      <a:pt x="5411" y="843"/>
                    </a:cubicBezTo>
                    <a:cubicBezTo>
                      <a:pt x="5416" y="843"/>
                      <a:pt x="5420" y="842"/>
                      <a:pt x="5423" y="840"/>
                    </a:cubicBezTo>
                    <a:cubicBezTo>
                      <a:pt x="5428" y="837"/>
                      <a:pt x="5432" y="835"/>
                      <a:pt x="5434" y="834"/>
                    </a:cubicBezTo>
                    <a:cubicBezTo>
                      <a:pt x="5434" y="834"/>
                      <a:pt x="5436" y="835"/>
                      <a:pt x="5438" y="835"/>
                    </a:cubicBezTo>
                    <a:cubicBezTo>
                      <a:pt x="5439" y="836"/>
                      <a:pt x="5439" y="836"/>
                      <a:pt x="5441" y="836"/>
                    </a:cubicBezTo>
                    <a:cubicBezTo>
                      <a:pt x="5443" y="836"/>
                      <a:pt x="5448" y="835"/>
                      <a:pt x="5454" y="834"/>
                    </a:cubicBezTo>
                    <a:cubicBezTo>
                      <a:pt x="5454" y="834"/>
                      <a:pt x="5455" y="833"/>
                      <a:pt x="5455" y="833"/>
                    </a:cubicBezTo>
                    <a:lnTo>
                      <a:pt x="5455" y="833"/>
                    </a:lnTo>
                    <a:cubicBezTo>
                      <a:pt x="5456" y="833"/>
                      <a:pt x="5456" y="833"/>
                      <a:pt x="5456" y="833"/>
                    </a:cubicBezTo>
                    <a:cubicBezTo>
                      <a:pt x="5457" y="833"/>
                      <a:pt x="5458" y="833"/>
                      <a:pt x="5458" y="833"/>
                    </a:cubicBezTo>
                    <a:lnTo>
                      <a:pt x="5458" y="833"/>
                    </a:lnTo>
                    <a:cubicBezTo>
                      <a:pt x="5457" y="833"/>
                      <a:pt x="5457" y="833"/>
                      <a:pt x="5456" y="833"/>
                    </a:cubicBezTo>
                    <a:lnTo>
                      <a:pt x="5456" y="833"/>
                    </a:lnTo>
                    <a:cubicBezTo>
                      <a:pt x="5458" y="832"/>
                      <a:pt x="5459" y="831"/>
                      <a:pt x="5460" y="831"/>
                    </a:cubicBezTo>
                    <a:cubicBezTo>
                      <a:pt x="5460" y="831"/>
                      <a:pt x="5460" y="831"/>
                      <a:pt x="5459" y="832"/>
                    </a:cubicBezTo>
                    <a:cubicBezTo>
                      <a:pt x="5459" y="832"/>
                      <a:pt x="5459" y="833"/>
                      <a:pt x="5458" y="833"/>
                    </a:cubicBezTo>
                    <a:lnTo>
                      <a:pt x="5458" y="833"/>
                    </a:lnTo>
                    <a:cubicBezTo>
                      <a:pt x="5461" y="833"/>
                      <a:pt x="5465" y="832"/>
                      <a:pt x="5470" y="832"/>
                    </a:cubicBezTo>
                    <a:cubicBezTo>
                      <a:pt x="5476" y="831"/>
                      <a:pt x="5484" y="830"/>
                      <a:pt x="5491" y="829"/>
                    </a:cubicBezTo>
                    <a:cubicBezTo>
                      <a:pt x="5499" y="828"/>
                      <a:pt x="5506" y="827"/>
                      <a:pt x="5512" y="826"/>
                    </a:cubicBezTo>
                    <a:cubicBezTo>
                      <a:pt x="5519" y="825"/>
                      <a:pt x="5522" y="825"/>
                      <a:pt x="5522" y="825"/>
                    </a:cubicBezTo>
                    <a:cubicBezTo>
                      <a:pt x="5522" y="825"/>
                      <a:pt x="5522" y="825"/>
                      <a:pt x="5522" y="825"/>
                    </a:cubicBezTo>
                    <a:cubicBezTo>
                      <a:pt x="5522" y="825"/>
                      <a:pt x="5523" y="825"/>
                      <a:pt x="5525" y="826"/>
                    </a:cubicBezTo>
                    <a:cubicBezTo>
                      <a:pt x="5527" y="827"/>
                      <a:pt x="5530" y="828"/>
                      <a:pt x="5533" y="828"/>
                    </a:cubicBezTo>
                    <a:cubicBezTo>
                      <a:pt x="5539" y="830"/>
                      <a:pt x="5546" y="830"/>
                      <a:pt x="5552" y="830"/>
                    </a:cubicBezTo>
                    <a:cubicBezTo>
                      <a:pt x="5554" y="830"/>
                      <a:pt x="5557" y="830"/>
                      <a:pt x="5560" y="830"/>
                    </a:cubicBezTo>
                    <a:cubicBezTo>
                      <a:pt x="5569" y="829"/>
                      <a:pt x="5579" y="828"/>
                      <a:pt x="5590" y="825"/>
                    </a:cubicBezTo>
                    <a:cubicBezTo>
                      <a:pt x="5595" y="820"/>
                      <a:pt x="5598" y="817"/>
                      <a:pt x="5599" y="816"/>
                    </a:cubicBezTo>
                    <a:cubicBezTo>
                      <a:pt x="5600" y="815"/>
                      <a:pt x="5601" y="814"/>
                      <a:pt x="5604" y="812"/>
                    </a:cubicBezTo>
                    <a:lnTo>
                      <a:pt x="5611" y="812"/>
                    </a:lnTo>
                    <a:cubicBezTo>
                      <a:pt x="5612" y="815"/>
                      <a:pt x="5613" y="818"/>
                      <a:pt x="5614" y="820"/>
                    </a:cubicBezTo>
                    <a:cubicBezTo>
                      <a:pt x="5630" y="825"/>
                      <a:pt x="5644" y="827"/>
                      <a:pt x="5655" y="827"/>
                    </a:cubicBezTo>
                    <a:cubicBezTo>
                      <a:pt x="5660" y="827"/>
                      <a:pt x="5665" y="827"/>
                      <a:pt x="5669" y="826"/>
                    </a:cubicBezTo>
                    <a:cubicBezTo>
                      <a:pt x="5671" y="827"/>
                      <a:pt x="5674" y="828"/>
                      <a:pt x="5678" y="828"/>
                    </a:cubicBezTo>
                    <a:cubicBezTo>
                      <a:pt x="5680" y="828"/>
                      <a:pt x="5682" y="828"/>
                      <a:pt x="5685" y="827"/>
                    </a:cubicBezTo>
                    <a:cubicBezTo>
                      <a:pt x="5691" y="826"/>
                      <a:pt x="5695" y="825"/>
                      <a:pt x="5697" y="825"/>
                    </a:cubicBezTo>
                    <a:cubicBezTo>
                      <a:pt x="5703" y="826"/>
                      <a:pt x="5707" y="827"/>
                      <a:pt x="5711" y="827"/>
                    </a:cubicBezTo>
                    <a:cubicBezTo>
                      <a:pt x="5716" y="827"/>
                      <a:pt x="5721" y="826"/>
                      <a:pt x="5723" y="826"/>
                    </a:cubicBezTo>
                    <a:cubicBezTo>
                      <a:pt x="5726" y="825"/>
                      <a:pt x="5729" y="824"/>
                      <a:pt x="5731" y="824"/>
                    </a:cubicBezTo>
                    <a:cubicBezTo>
                      <a:pt x="5733" y="824"/>
                      <a:pt x="5735" y="824"/>
                      <a:pt x="5736" y="824"/>
                    </a:cubicBezTo>
                    <a:cubicBezTo>
                      <a:pt x="5737" y="824"/>
                      <a:pt x="5738" y="824"/>
                      <a:pt x="5738" y="824"/>
                    </a:cubicBezTo>
                    <a:cubicBezTo>
                      <a:pt x="5741" y="824"/>
                      <a:pt x="5744" y="824"/>
                      <a:pt x="5750" y="824"/>
                    </a:cubicBezTo>
                    <a:cubicBezTo>
                      <a:pt x="5759" y="823"/>
                      <a:pt x="5767" y="821"/>
                      <a:pt x="5775" y="820"/>
                    </a:cubicBezTo>
                    <a:cubicBezTo>
                      <a:pt x="5778" y="820"/>
                      <a:pt x="5782" y="819"/>
                      <a:pt x="5786" y="819"/>
                    </a:cubicBezTo>
                    <a:cubicBezTo>
                      <a:pt x="5790" y="819"/>
                      <a:pt x="5793" y="820"/>
                      <a:pt x="5797" y="820"/>
                    </a:cubicBezTo>
                    <a:cubicBezTo>
                      <a:pt x="5795" y="820"/>
                      <a:pt x="5795" y="821"/>
                      <a:pt x="5797" y="823"/>
                    </a:cubicBezTo>
                    <a:cubicBezTo>
                      <a:pt x="5798" y="824"/>
                      <a:pt x="5801" y="825"/>
                      <a:pt x="5808" y="825"/>
                    </a:cubicBezTo>
                    <a:cubicBezTo>
                      <a:pt x="5812" y="825"/>
                      <a:pt x="5817" y="824"/>
                      <a:pt x="5823" y="824"/>
                    </a:cubicBezTo>
                    <a:cubicBezTo>
                      <a:pt x="5823" y="824"/>
                      <a:pt x="5823" y="824"/>
                      <a:pt x="5823" y="824"/>
                    </a:cubicBezTo>
                    <a:cubicBezTo>
                      <a:pt x="5824" y="824"/>
                      <a:pt x="5826" y="824"/>
                      <a:pt x="5827" y="825"/>
                    </a:cubicBezTo>
                    <a:cubicBezTo>
                      <a:pt x="5830" y="825"/>
                      <a:pt x="5833" y="827"/>
                      <a:pt x="5839" y="829"/>
                    </a:cubicBezTo>
                    <a:cubicBezTo>
                      <a:pt x="5849" y="829"/>
                      <a:pt x="5854" y="829"/>
                      <a:pt x="5855" y="828"/>
                    </a:cubicBezTo>
                    <a:cubicBezTo>
                      <a:pt x="5855" y="828"/>
                      <a:pt x="5855" y="828"/>
                      <a:pt x="5856" y="828"/>
                    </a:cubicBezTo>
                    <a:cubicBezTo>
                      <a:pt x="5858" y="828"/>
                      <a:pt x="5869" y="830"/>
                      <a:pt x="5887" y="835"/>
                    </a:cubicBezTo>
                    <a:cubicBezTo>
                      <a:pt x="5887" y="828"/>
                      <a:pt x="5885" y="825"/>
                      <a:pt x="5881" y="825"/>
                    </a:cubicBezTo>
                    <a:lnTo>
                      <a:pt x="5893" y="825"/>
                    </a:lnTo>
                    <a:cubicBezTo>
                      <a:pt x="5895" y="816"/>
                      <a:pt x="5897" y="811"/>
                      <a:pt x="5898" y="810"/>
                    </a:cubicBezTo>
                    <a:cubicBezTo>
                      <a:pt x="5899" y="809"/>
                      <a:pt x="5901" y="806"/>
                      <a:pt x="5904" y="802"/>
                    </a:cubicBezTo>
                    <a:cubicBezTo>
                      <a:pt x="5908" y="798"/>
                      <a:pt x="5909" y="793"/>
                      <a:pt x="5909" y="785"/>
                    </a:cubicBezTo>
                    <a:cubicBezTo>
                      <a:pt x="5909" y="778"/>
                      <a:pt x="5907" y="771"/>
                      <a:pt x="5903" y="763"/>
                    </a:cubicBezTo>
                    <a:lnTo>
                      <a:pt x="5883" y="734"/>
                    </a:lnTo>
                    <a:cubicBezTo>
                      <a:pt x="5883" y="734"/>
                      <a:pt x="5883" y="734"/>
                      <a:pt x="5883" y="734"/>
                    </a:cubicBezTo>
                    <a:cubicBezTo>
                      <a:pt x="5882" y="734"/>
                      <a:pt x="5881" y="733"/>
                      <a:pt x="5881" y="732"/>
                    </a:cubicBezTo>
                    <a:cubicBezTo>
                      <a:pt x="5880" y="732"/>
                      <a:pt x="5880" y="732"/>
                      <a:pt x="5880" y="732"/>
                    </a:cubicBezTo>
                    <a:cubicBezTo>
                      <a:pt x="5877" y="732"/>
                      <a:pt x="5868" y="736"/>
                      <a:pt x="5854" y="745"/>
                    </a:cubicBezTo>
                    <a:lnTo>
                      <a:pt x="5854" y="745"/>
                    </a:lnTo>
                    <a:cubicBezTo>
                      <a:pt x="5853" y="743"/>
                      <a:pt x="5853" y="742"/>
                      <a:pt x="5852" y="740"/>
                    </a:cubicBezTo>
                    <a:cubicBezTo>
                      <a:pt x="5849" y="730"/>
                      <a:pt x="5847" y="722"/>
                      <a:pt x="5847" y="715"/>
                    </a:cubicBezTo>
                    <a:lnTo>
                      <a:pt x="5847" y="715"/>
                    </a:lnTo>
                    <a:cubicBezTo>
                      <a:pt x="5847" y="716"/>
                      <a:pt x="5847" y="716"/>
                      <a:pt x="5847" y="716"/>
                    </a:cubicBezTo>
                    <a:cubicBezTo>
                      <a:pt x="5847" y="716"/>
                      <a:pt x="5847" y="715"/>
                      <a:pt x="5848" y="714"/>
                    </a:cubicBezTo>
                    <a:cubicBezTo>
                      <a:pt x="5848" y="712"/>
                      <a:pt x="5849" y="709"/>
                      <a:pt x="5849" y="702"/>
                    </a:cubicBezTo>
                    <a:cubicBezTo>
                      <a:pt x="5848" y="696"/>
                      <a:pt x="5847" y="693"/>
                      <a:pt x="5846" y="691"/>
                    </a:cubicBezTo>
                    <a:cubicBezTo>
                      <a:pt x="5845" y="689"/>
                      <a:pt x="5845" y="688"/>
                      <a:pt x="5845" y="688"/>
                    </a:cubicBezTo>
                    <a:cubicBezTo>
                      <a:pt x="5845" y="686"/>
                      <a:pt x="5845" y="684"/>
                      <a:pt x="5846" y="681"/>
                    </a:cubicBezTo>
                    <a:cubicBezTo>
                      <a:pt x="5846" y="678"/>
                      <a:pt x="5845" y="673"/>
                      <a:pt x="5844" y="667"/>
                    </a:cubicBezTo>
                    <a:cubicBezTo>
                      <a:pt x="5843" y="665"/>
                      <a:pt x="5842" y="662"/>
                      <a:pt x="5842" y="661"/>
                    </a:cubicBezTo>
                    <a:cubicBezTo>
                      <a:pt x="5841" y="659"/>
                      <a:pt x="5841" y="658"/>
                      <a:pt x="5841" y="658"/>
                    </a:cubicBezTo>
                    <a:cubicBezTo>
                      <a:pt x="5840" y="647"/>
                      <a:pt x="5840" y="635"/>
                      <a:pt x="5843" y="621"/>
                    </a:cubicBezTo>
                    <a:cubicBezTo>
                      <a:pt x="5844" y="611"/>
                      <a:pt x="5845" y="602"/>
                      <a:pt x="5845" y="594"/>
                    </a:cubicBezTo>
                    <a:lnTo>
                      <a:pt x="5845" y="594"/>
                    </a:lnTo>
                    <a:cubicBezTo>
                      <a:pt x="5845" y="594"/>
                      <a:pt x="5845" y="594"/>
                      <a:pt x="5845" y="594"/>
                    </a:cubicBezTo>
                    <a:cubicBezTo>
                      <a:pt x="5853" y="593"/>
                      <a:pt x="5856" y="588"/>
                      <a:pt x="5854" y="578"/>
                    </a:cubicBezTo>
                    <a:cubicBezTo>
                      <a:pt x="5856" y="577"/>
                      <a:pt x="5857" y="574"/>
                      <a:pt x="5857" y="570"/>
                    </a:cubicBezTo>
                    <a:cubicBezTo>
                      <a:pt x="5857" y="567"/>
                      <a:pt x="5858" y="564"/>
                      <a:pt x="5860" y="561"/>
                    </a:cubicBezTo>
                    <a:cubicBezTo>
                      <a:pt x="5864" y="557"/>
                      <a:pt x="5867" y="554"/>
                      <a:pt x="5867" y="552"/>
                    </a:cubicBezTo>
                    <a:lnTo>
                      <a:pt x="5867" y="552"/>
                    </a:lnTo>
                    <a:cubicBezTo>
                      <a:pt x="5870" y="551"/>
                      <a:pt x="5873" y="549"/>
                      <a:pt x="5874" y="547"/>
                    </a:cubicBezTo>
                    <a:cubicBezTo>
                      <a:pt x="5876" y="543"/>
                      <a:pt x="5878" y="541"/>
                      <a:pt x="5880" y="541"/>
                    </a:cubicBezTo>
                    <a:lnTo>
                      <a:pt x="5880" y="541"/>
                    </a:lnTo>
                    <a:cubicBezTo>
                      <a:pt x="5879" y="541"/>
                      <a:pt x="5880" y="542"/>
                      <a:pt x="5882" y="542"/>
                    </a:cubicBezTo>
                    <a:cubicBezTo>
                      <a:pt x="5884" y="542"/>
                      <a:pt x="5889" y="538"/>
                      <a:pt x="5897" y="530"/>
                    </a:cubicBezTo>
                    <a:cubicBezTo>
                      <a:pt x="5898" y="528"/>
                      <a:pt x="5898" y="527"/>
                      <a:pt x="5900" y="526"/>
                    </a:cubicBezTo>
                    <a:cubicBezTo>
                      <a:pt x="5900" y="525"/>
                      <a:pt x="5901" y="523"/>
                      <a:pt x="5903" y="520"/>
                    </a:cubicBezTo>
                    <a:lnTo>
                      <a:pt x="5903" y="520"/>
                    </a:lnTo>
                    <a:cubicBezTo>
                      <a:pt x="5905" y="518"/>
                      <a:pt x="5909" y="512"/>
                      <a:pt x="5914" y="503"/>
                    </a:cubicBezTo>
                    <a:lnTo>
                      <a:pt x="5914" y="503"/>
                    </a:lnTo>
                    <a:cubicBezTo>
                      <a:pt x="5913" y="504"/>
                      <a:pt x="5913" y="505"/>
                      <a:pt x="5914" y="505"/>
                    </a:cubicBezTo>
                    <a:cubicBezTo>
                      <a:pt x="5914" y="505"/>
                      <a:pt x="5915" y="504"/>
                      <a:pt x="5916" y="504"/>
                    </a:cubicBezTo>
                    <a:cubicBezTo>
                      <a:pt x="5918" y="502"/>
                      <a:pt x="5920" y="500"/>
                      <a:pt x="5922" y="496"/>
                    </a:cubicBezTo>
                    <a:cubicBezTo>
                      <a:pt x="5924" y="496"/>
                      <a:pt x="5927" y="494"/>
                      <a:pt x="5930" y="491"/>
                    </a:cubicBezTo>
                    <a:cubicBezTo>
                      <a:pt x="5933" y="487"/>
                      <a:pt x="5939" y="485"/>
                      <a:pt x="5948" y="483"/>
                    </a:cubicBezTo>
                    <a:cubicBezTo>
                      <a:pt x="5951" y="479"/>
                      <a:pt x="5953" y="476"/>
                      <a:pt x="5955" y="476"/>
                    </a:cubicBezTo>
                    <a:cubicBezTo>
                      <a:pt x="5956" y="475"/>
                      <a:pt x="5959" y="474"/>
                      <a:pt x="5963" y="473"/>
                    </a:cubicBezTo>
                    <a:cubicBezTo>
                      <a:pt x="5969" y="470"/>
                      <a:pt x="5973" y="469"/>
                      <a:pt x="5975" y="468"/>
                    </a:cubicBezTo>
                    <a:cubicBezTo>
                      <a:pt x="5975" y="468"/>
                      <a:pt x="5975" y="468"/>
                      <a:pt x="5975" y="468"/>
                    </a:cubicBezTo>
                    <a:cubicBezTo>
                      <a:pt x="5977" y="468"/>
                      <a:pt x="5981" y="471"/>
                      <a:pt x="5986" y="475"/>
                    </a:cubicBezTo>
                    <a:cubicBezTo>
                      <a:pt x="5991" y="474"/>
                      <a:pt x="5994" y="473"/>
                      <a:pt x="5993" y="472"/>
                    </a:cubicBezTo>
                    <a:cubicBezTo>
                      <a:pt x="5993" y="472"/>
                      <a:pt x="5993" y="472"/>
                      <a:pt x="5993" y="472"/>
                    </a:cubicBezTo>
                    <a:cubicBezTo>
                      <a:pt x="5994" y="472"/>
                      <a:pt x="5996" y="473"/>
                      <a:pt x="5999" y="475"/>
                    </a:cubicBezTo>
                    <a:cubicBezTo>
                      <a:pt x="6003" y="476"/>
                      <a:pt x="6005" y="478"/>
                      <a:pt x="6006" y="478"/>
                    </a:cubicBezTo>
                    <a:cubicBezTo>
                      <a:pt x="6006" y="478"/>
                      <a:pt x="6006" y="479"/>
                      <a:pt x="6006" y="479"/>
                    </a:cubicBezTo>
                    <a:lnTo>
                      <a:pt x="6006" y="479"/>
                    </a:lnTo>
                    <a:cubicBezTo>
                      <a:pt x="6006" y="479"/>
                      <a:pt x="6006" y="480"/>
                      <a:pt x="6006" y="480"/>
                    </a:cubicBezTo>
                    <a:cubicBezTo>
                      <a:pt x="6006" y="483"/>
                      <a:pt x="6007" y="487"/>
                      <a:pt x="6009" y="494"/>
                    </a:cubicBezTo>
                    <a:cubicBezTo>
                      <a:pt x="6010" y="497"/>
                      <a:pt x="6011" y="499"/>
                      <a:pt x="6012" y="500"/>
                    </a:cubicBezTo>
                    <a:cubicBezTo>
                      <a:pt x="6012" y="501"/>
                      <a:pt x="6012" y="501"/>
                      <a:pt x="6012" y="501"/>
                    </a:cubicBezTo>
                    <a:cubicBezTo>
                      <a:pt x="6012" y="501"/>
                      <a:pt x="6012" y="500"/>
                      <a:pt x="6012" y="500"/>
                    </a:cubicBezTo>
                    <a:cubicBezTo>
                      <a:pt x="6013" y="505"/>
                      <a:pt x="6013" y="509"/>
                      <a:pt x="6013" y="513"/>
                    </a:cubicBezTo>
                    <a:cubicBezTo>
                      <a:pt x="6012" y="516"/>
                      <a:pt x="6010" y="526"/>
                      <a:pt x="6006" y="541"/>
                    </a:cubicBezTo>
                    <a:cubicBezTo>
                      <a:pt x="6015" y="559"/>
                      <a:pt x="6027" y="569"/>
                      <a:pt x="6041" y="570"/>
                    </a:cubicBezTo>
                    <a:cubicBezTo>
                      <a:pt x="6043" y="570"/>
                      <a:pt x="6045" y="570"/>
                      <a:pt x="6047" y="570"/>
                    </a:cubicBezTo>
                    <a:cubicBezTo>
                      <a:pt x="6060" y="570"/>
                      <a:pt x="6073" y="567"/>
                      <a:pt x="6087" y="561"/>
                    </a:cubicBezTo>
                    <a:lnTo>
                      <a:pt x="6087" y="561"/>
                    </a:lnTo>
                    <a:cubicBezTo>
                      <a:pt x="6090" y="567"/>
                      <a:pt x="6091" y="572"/>
                      <a:pt x="6092" y="577"/>
                    </a:cubicBezTo>
                    <a:cubicBezTo>
                      <a:pt x="6093" y="581"/>
                      <a:pt x="6094" y="587"/>
                      <a:pt x="6094" y="593"/>
                    </a:cubicBezTo>
                    <a:cubicBezTo>
                      <a:pt x="6094" y="600"/>
                      <a:pt x="6094" y="605"/>
                      <a:pt x="6094" y="610"/>
                    </a:cubicBezTo>
                    <a:cubicBezTo>
                      <a:pt x="6094" y="615"/>
                      <a:pt x="6092" y="621"/>
                      <a:pt x="6088" y="629"/>
                    </a:cubicBezTo>
                    <a:cubicBezTo>
                      <a:pt x="6096" y="636"/>
                      <a:pt x="6099" y="643"/>
                      <a:pt x="6099" y="648"/>
                    </a:cubicBezTo>
                    <a:cubicBezTo>
                      <a:pt x="6099" y="652"/>
                      <a:pt x="6100" y="659"/>
                      <a:pt x="6103" y="666"/>
                    </a:cubicBezTo>
                    <a:cubicBezTo>
                      <a:pt x="6104" y="670"/>
                      <a:pt x="6104" y="672"/>
                      <a:pt x="6105" y="673"/>
                    </a:cubicBezTo>
                    <a:cubicBezTo>
                      <a:pt x="6105" y="674"/>
                      <a:pt x="6105" y="680"/>
                      <a:pt x="6104" y="691"/>
                    </a:cubicBezTo>
                    <a:cubicBezTo>
                      <a:pt x="6110" y="697"/>
                      <a:pt x="6113" y="702"/>
                      <a:pt x="6115" y="707"/>
                    </a:cubicBezTo>
                    <a:cubicBezTo>
                      <a:pt x="6116" y="711"/>
                      <a:pt x="6119" y="717"/>
                      <a:pt x="6123" y="723"/>
                    </a:cubicBezTo>
                    <a:cubicBezTo>
                      <a:pt x="6127" y="729"/>
                      <a:pt x="6131" y="735"/>
                      <a:pt x="6136" y="739"/>
                    </a:cubicBezTo>
                    <a:cubicBezTo>
                      <a:pt x="6140" y="744"/>
                      <a:pt x="6145" y="750"/>
                      <a:pt x="6150" y="758"/>
                    </a:cubicBezTo>
                    <a:cubicBezTo>
                      <a:pt x="6160" y="761"/>
                      <a:pt x="6168" y="770"/>
                      <a:pt x="6175" y="782"/>
                    </a:cubicBezTo>
                    <a:cubicBezTo>
                      <a:pt x="6182" y="781"/>
                      <a:pt x="6185" y="780"/>
                      <a:pt x="6186" y="780"/>
                    </a:cubicBezTo>
                    <a:lnTo>
                      <a:pt x="6186" y="780"/>
                    </a:lnTo>
                    <a:cubicBezTo>
                      <a:pt x="6186" y="781"/>
                      <a:pt x="6188" y="782"/>
                      <a:pt x="6190" y="785"/>
                    </a:cubicBezTo>
                    <a:cubicBezTo>
                      <a:pt x="6197" y="788"/>
                      <a:pt x="6202" y="790"/>
                      <a:pt x="6206" y="792"/>
                    </a:cubicBezTo>
                    <a:cubicBezTo>
                      <a:pt x="6210" y="793"/>
                      <a:pt x="6213" y="795"/>
                      <a:pt x="6216" y="796"/>
                    </a:cubicBezTo>
                    <a:cubicBezTo>
                      <a:pt x="6216" y="796"/>
                      <a:pt x="6216" y="796"/>
                      <a:pt x="6216" y="796"/>
                    </a:cubicBezTo>
                    <a:lnTo>
                      <a:pt x="6216" y="796"/>
                    </a:lnTo>
                    <a:cubicBezTo>
                      <a:pt x="6216" y="796"/>
                      <a:pt x="6216" y="797"/>
                      <a:pt x="6218" y="798"/>
                    </a:cubicBezTo>
                    <a:cubicBezTo>
                      <a:pt x="6219" y="800"/>
                      <a:pt x="6223" y="803"/>
                      <a:pt x="6229" y="806"/>
                    </a:cubicBezTo>
                    <a:cubicBezTo>
                      <a:pt x="6234" y="808"/>
                      <a:pt x="6238" y="808"/>
                      <a:pt x="6240" y="808"/>
                    </a:cubicBezTo>
                    <a:cubicBezTo>
                      <a:pt x="6242" y="808"/>
                      <a:pt x="6244" y="809"/>
                      <a:pt x="6246" y="809"/>
                    </a:cubicBezTo>
                    <a:cubicBezTo>
                      <a:pt x="6247" y="809"/>
                      <a:pt x="6249" y="810"/>
                      <a:pt x="6251" y="811"/>
                    </a:cubicBezTo>
                    <a:cubicBezTo>
                      <a:pt x="6253" y="812"/>
                      <a:pt x="6256" y="812"/>
                      <a:pt x="6261" y="812"/>
                    </a:cubicBezTo>
                    <a:cubicBezTo>
                      <a:pt x="6265" y="812"/>
                      <a:pt x="6268" y="812"/>
                      <a:pt x="6270" y="811"/>
                    </a:cubicBezTo>
                    <a:cubicBezTo>
                      <a:pt x="6270" y="811"/>
                      <a:pt x="6270" y="811"/>
                      <a:pt x="6270" y="811"/>
                    </a:cubicBezTo>
                    <a:lnTo>
                      <a:pt x="6270" y="811"/>
                    </a:lnTo>
                    <a:cubicBezTo>
                      <a:pt x="6271" y="812"/>
                      <a:pt x="6271" y="812"/>
                      <a:pt x="6272" y="812"/>
                    </a:cubicBezTo>
                    <a:cubicBezTo>
                      <a:pt x="6275" y="814"/>
                      <a:pt x="6278" y="814"/>
                      <a:pt x="6283" y="814"/>
                    </a:cubicBezTo>
                    <a:cubicBezTo>
                      <a:pt x="6292" y="816"/>
                      <a:pt x="6302" y="816"/>
                      <a:pt x="6312" y="816"/>
                    </a:cubicBezTo>
                    <a:cubicBezTo>
                      <a:pt x="6322" y="816"/>
                      <a:pt x="6331" y="816"/>
                      <a:pt x="6340" y="814"/>
                    </a:cubicBezTo>
                    <a:cubicBezTo>
                      <a:pt x="6359" y="812"/>
                      <a:pt x="6381" y="809"/>
                      <a:pt x="6407" y="806"/>
                    </a:cubicBezTo>
                    <a:cubicBezTo>
                      <a:pt x="6409" y="802"/>
                      <a:pt x="6411" y="799"/>
                      <a:pt x="6414" y="798"/>
                    </a:cubicBezTo>
                    <a:cubicBezTo>
                      <a:pt x="6417" y="796"/>
                      <a:pt x="6422" y="795"/>
                      <a:pt x="6427" y="792"/>
                    </a:cubicBezTo>
                    <a:cubicBezTo>
                      <a:pt x="6432" y="790"/>
                      <a:pt x="6437" y="788"/>
                      <a:pt x="6440" y="787"/>
                    </a:cubicBezTo>
                    <a:cubicBezTo>
                      <a:pt x="6444" y="786"/>
                      <a:pt x="6449" y="785"/>
                      <a:pt x="6457" y="785"/>
                    </a:cubicBezTo>
                    <a:cubicBezTo>
                      <a:pt x="6461" y="777"/>
                      <a:pt x="6465" y="772"/>
                      <a:pt x="6469" y="770"/>
                    </a:cubicBezTo>
                    <a:cubicBezTo>
                      <a:pt x="6472" y="769"/>
                      <a:pt x="6480" y="767"/>
                      <a:pt x="6492" y="764"/>
                    </a:cubicBezTo>
                    <a:cubicBezTo>
                      <a:pt x="6493" y="760"/>
                      <a:pt x="6494" y="758"/>
                      <a:pt x="6494" y="758"/>
                    </a:cubicBezTo>
                    <a:cubicBezTo>
                      <a:pt x="6495" y="758"/>
                      <a:pt x="6498" y="756"/>
                      <a:pt x="6504" y="752"/>
                    </a:cubicBezTo>
                    <a:cubicBezTo>
                      <a:pt x="6507" y="748"/>
                      <a:pt x="6509" y="746"/>
                      <a:pt x="6510" y="746"/>
                    </a:cubicBezTo>
                    <a:cubicBezTo>
                      <a:pt x="6510" y="745"/>
                      <a:pt x="6514" y="743"/>
                      <a:pt x="6520" y="740"/>
                    </a:cubicBezTo>
                    <a:cubicBezTo>
                      <a:pt x="6523" y="734"/>
                      <a:pt x="6526" y="730"/>
                      <a:pt x="6528" y="728"/>
                    </a:cubicBezTo>
                    <a:cubicBezTo>
                      <a:pt x="6533" y="725"/>
                      <a:pt x="6539" y="721"/>
                      <a:pt x="6546" y="715"/>
                    </a:cubicBezTo>
                    <a:cubicBezTo>
                      <a:pt x="6552" y="709"/>
                      <a:pt x="6556" y="697"/>
                      <a:pt x="6556" y="679"/>
                    </a:cubicBezTo>
                    <a:cubicBezTo>
                      <a:pt x="6547" y="667"/>
                      <a:pt x="6539" y="660"/>
                      <a:pt x="6531" y="658"/>
                    </a:cubicBezTo>
                    <a:cubicBezTo>
                      <a:pt x="6523" y="656"/>
                      <a:pt x="6511" y="653"/>
                      <a:pt x="6494" y="649"/>
                    </a:cubicBezTo>
                    <a:cubicBezTo>
                      <a:pt x="6490" y="660"/>
                      <a:pt x="6486" y="666"/>
                      <a:pt x="6484" y="668"/>
                    </a:cubicBezTo>
                    <a:cubicBezTo>
                      <a:pt x="6482" y="669"/>
                      <a:pt x="6480" y="671"/>
                      <a:pt x="6480" y="672"/>
                    </a:cubicBezTo>
                    <a:cubicBezTo>
                      <a:pt x="6474" y="674"/>
                      <a:pt x="6470" y="678"/>
                      <a:pt x="6467" y="682"/>
                    </a:cubicBezTo>
                    <a:cubicBezTo>
                      <a:pt x="6463" y="687"/>
                      <a:pt x="6457" y="690"/>
                      <a:pt x="6447" y="692"/>
                    </a:cubicBezTo>
                    <a:cubicBezTo>
                      <a:pt x="6446" y="695"/>
                      <a:pt x="6445" y="698"/>
                      <a:pt x="6445" y="699"/>
                    </a:cubicBezTo>
                    <a:lnTo>
                      <a:pt x="6445" y="699"/>
                    </a:lnTo>
                    <a:cubicBezTo>
                      <a:pt x="6444" y="699"/>
                      <a:pt x="6440" y="699"/>
                      <a:pt x="6435" y="700"/>
                    </a:cubicBezTo>
                    <a:cubicBezTo>
                      <a:pt x="6430" y="706"/>
                      <a:pt x="6424" y="710"/>
                      <a:pt x="6418" y="712"/>
                    </a:cubicBezTo>
                    <a:cubicBezTo>
                      <a:pt x="6412" y="714"/>
                      <a:pt x="6408" y="716"/>
                      <a:pt x="6407" y="718"/>
                    </a:cubicBezTo>
                    <a:cubicBezTo>
                      <a:pt x="6407" y="718"/>
                      <a:pt x="6407" y="718"/>
                      <a:pt x="6406" y="718"/>
                    </a:cubicBezTo>
                    <a:cubicBezTo>
                      <a:pt x="6405" y="718"/>
                      <a:pt x="6402" y="719"/>
                      <a:pt x="6398" y="723"/>
                    </a:cubicBezTo>
                    <a:cubicBezTo>
                      <a:pt x="6396" y="726"/>
                      <a:pt x="6394" y="727"/>
                      <a:pt x="6393" y="728"/>
                    </a:cubicBezTo>
                    <a:lnTo>
                      <a:pt x="6393" y="728"/>
                    </a:lnTo>
                    <a:cubicBezTo>
                      <a:pt x="6393" y="728"/>
                      <a:pt x="6392" y="728"/>
                      <a:pt x="6390" y="727"/>
                    </a:cubicBezTo>
                    <a:cubicBezTo>
                      <a:pt x="6390" y="727"/>
                      <a:pt x="6390" y="727"/>
                      <a:pt x="6389" y="727"/>
                    </a:cubicBezTo>
                    <a:cubicBezTo>
                      <a:pt x="6387" y="727"/>
                      <a:pt x="6382" y="729"/>
                      <a:pt x="6376" y="734"/>
                    </a:cubicBezTo>
                    <a:cubicBezTo>
                      <a:pt x="6376" y="733"/>
                      <a:pt x="6376" y="733"/>
                      <a:pt x="6375" y="733"/>
                    </a:cubicBezTo>
                    <a:cubicBezTo>
                      <a:pt x="6375" y="732"/>
                      <a:pt x="6375" y="732"/>
                      <a:pt x="6375" y="732"/>
                    </a:cubicBezTo>
                    <a:cubicBezTo>
                      <a:pt x="6373" y="732"/>
                      <a:pt x="6369" y="734"/>
                      <a:pt x="6362" y="737"/>
                    </a:cubicBezTo>
                    <a:cubicBezTo>
                      <a:pt x="6362" y="737"/>
                      <a:pt x="6362" y="737"/>
                      <a:pt x="6362" y="736"/>
                    </a:cubicBezTo>
                    <a:cubicBezTo>
                      <a:pt x="6361" y="736"/>
                      <a:pt x="6360" y="736"/>
                      <a:pt x="6358" y="736"/>
                    </a:cubicBezTo>
                    <a:cubicBezTo>
                      <a:pt x="6354" y="736"/>
                      <a:pt x="6347" y="737"/>
                      <a:pt x="6339" y="739"/>
                    </a:cubicBezTo>
                    <a:cubicBezTo>
                      <a:pt x="6338" y="740"/>
                      <a:pt x="6337" y="740"/>
                      <a:pt x="6334" y="741"/>
                    </a:cubicBezTo>
                    <a:cubicBezTo>
                      <a:pt x="6334" y="741"/>
                      <a:pt x="6334" y="741"/>
                      <a:pt x="6334" y="741"/>
                    </a:cubicBezTo>
                    <a:cubicBezTo>
                      <a:pt x="6333" y="741"/>
                      <a:pt x="6333" y="740"/>
                      <a:pt x="6335" y="739"/>
                    </a:cubicBezTo>
                    <a:cubicBezTo>
                      <a:pt x="6333" y="738"/>
                      <a:pt x="6331" y="738"/>
                      <a:pt x="6328" y="738"/>
                    </a:cubicBezTo>
                    <a:cubicBezTo>
                      <a:pt x="6325" y="738"/>
                      <a:pt x="6322" y="738"/>
                      <a:pt x="6317" y="739"/>
                    </a:cubicBezTo>
                    <a:cubicBezTo>
                      <a:pt x="6308" y="740"/>
                      <a:pt x="6302" y="741"/>
                      <a:pt x="6299" y="742"/>
                    </a:cubicBezTo>
                    <a:cubicBezTo>
                      <a:pt x="6298" y="742"/>
                      <a:pt x="6295" y="741"/>
                      <a:pt x="6289" y="740"/>
                    </a:cubicBezTo>
                    <a:cubicBezTo>
                      <a:pt x="6285" y="739"/>
                      <a:pt x="6281" y="738"/>
                      <a:pt x="6280" y="738"/>
                    </a:cubicBezTo>
                    <a:cubicBezTo>
                      <a:pt x="6280" y="738"/>
                      <a:pt x="6280" y="738"/>
                      <a:pt x="6280" y="738"/>
                    </a:cubicBezTo>
                    <a:cubicBezTo>
                      <a:pt x="6280" y="738"/>
                      <a:pt x="6280" y="738"/>
                      <a:pt x="6280" y="738"/>
                    </a:cubicBezTo>
                    <a:cubicBezTo>
                      <a:pt x="6279" y="738"/>
                      <a:pt x="6275" y="737"/>
                      <a:pt x="6267" y="735"/>
                    </a:cubicBezTo>
                    <a:cubicBezTo>
                      <a:pt x="6264" y="734"/>
                      <a:pt x="6262" y="734"/>
                      <a:pt x="6260" y="733"/>
                    </a:cubicBezTo>
                    <a:lnTo>
                      <a:pt x="6260" y="733"/>
                    </a:lnTo>
                    <a:cubicBezTo>
                      <a:pt x="6260" y="733"/>
                      <a:pt x="6260" y="732"/>
                      <a:pt x="6260" y="732"/>
                    </a:cubicBezTo>
                    <a:cubicBezTo>
                      <a:pt x="6257" y="722"/>
                      <a:pt x="6256" y="716"/>
                      <a:pt x="6256" y="716"/>
                    </a:cubicBezTo>
                    <a:cubicBezTo>
                      <a:pt x="6255" y="716"/>
                      <a:pt x="6254" y="721"/>
                      <a:pt x="6250" y="729"/>
                    </a:cubicBezTo>
                    <a:cubicBezTo>
                      <a:pt x="6253" y="714"/>
                      <a:pt x="6252" y="704"/>
                      <a:pt x="6250" y="698"/>
                    </a:cubicBezTo>
                    <a:cubicBezTo>
                      <a:pt x="6247" y="692"/>
                      <a:pt x="6245" y="687"/>
                      <a:pt x="6245" y="683"/>
                    </a:cubicBezTo>
                    <a:cubicBezTo>
                      <a:pt x="6245" y="682"/>
                      <a:pt x="6246" y="681"/>
                      <a:pt x="6246" y="679"/>
                    </a:cubicBezTo>
                    <a:cubicBezTo>
                      <a:pt x="6247" y="676"/>
                      <a:pt x="6247" y="673"/>
                      <a:pt x="6247" y="668"/>
                    </a:cubicBezTo>
                    <a:cubicBezTo>
                      <a:pt x="6247" y="654"/>
                      <a:pt x="6246" y="642"/>
                      <a:pt x="6245" y="631"/>
                    </a:cubicBezTo>
                    <a:cubicBezTo>
                      <a:pt x="6244" y="622"/>
                      <a:pt x="6244" y="617"/>
                      <a:pt x="6243" y="616"/>
                    </a:cubicBezTo>
                    <a:lnTo>
                      <a:pt x="6243" y="616"/>
                    </a:lnTo>
                    <a:cubicBezTo>
                      <a:pt x="6246" y="617"/>
                      <a:pt x="6254" y="617"/>
                      <a:pt x="6267" y="618"/>
                    </a:cubicBezTo>
                    <a:cubicBezTo>
                      <a:pt x="6269" y="618"/>
                      <a:pt x="6271" y="618"/>
                      <a:pt x="6274" y="618"/>
                    </a:cubicBezTo>
                    <a:cubicBezTo>
                      <a:pt x="6284" y="618"/>
                      <a:pt x="6292" y="617"/>
                      <a:pt x="6298" y="616"/>
                    </a:cubicBezTo>
                    <a:cubicBezTo>
                      <a:pt x="6298" y="617"/>
                      <a:pt x="6300" y="617"/>
                      <a:pt x="6303" y="617"/>
                    </a:cubicBezTo>
                    <a:cubicBezTo>
                      <a:pt x="6306" y="617"/>
                      <a:pt x="6309" y="619"/>
                      <a:pt x="6313" y="622"/>
                    </a:cubicBezTo>
                    <a:cubicBezTo>
                      <a:pt x="6325" y="619"/>
                      <a:pt x="6332" y="617"/>
                      <a:pt x="6335" y="617"/>
                    </a:cubicBezTo>
                    <a:cubicBezTo>
                      <a:pt x="6336" y="617"/>
                      <a:pt x="6336" y="617"/>
                      <a:pt x="6337" y="617"/>
                    </a:cubicBezTo>
                    <a:cubicBezTo>
                      <a:pt x="6340" y="617"/>
                      <a:pt x="6346" y="618"/>
                      <a:pt x="6355" y="620"/>
                    </a:cubicBezTo>
                    <a:cubicBezTo>
                      <a:pt x="6363" y="620"/>
                      <a:pt x="6367" y="620"/>
                      <a:pt x="6368" y="619"/>
                    </a:cubicBezTo>
                    <a:cubicBezTo>
                      <a:pt x="6368" y="619"/>
                      <a:pt x="6368" y="619"/>
                      <a:pt x="6368" y="619"/>
                    </a:cubicBezTo>
                    <a:cubicBezTo>
                      <a:pt x="6369" y="619"/>
                      <a:pt x="6372" y="622"/>
                      <a:pt x="6377" y="627"/>
                    </a:cubicBezTo>
                    <a:cubicBezTo>
                      <a:pt x="6385" y="621"/>
                      <a:pt x="6390" y="618"/>
                      <a:pt x="6391" y="618"/>
                    </a:cubicBezTo>
                    <a:cubicBezTo>
                      <a:pt x="6391" y="618"/>
                      <a:pt x="6391" y="618"/>
                      <a:pt x="6391" y="618"/>
                    </a:cubicBezTo>
                    <a:cubicBezTo>
                      <a:pt x="6393" y="618"/>
                      <a:pt x="6396" y="618"/>
                      <a:pt x="6401" y="618"/>
                    </a:cubicBezTo>
                    <a:cubicBezTo>
                      <a:pt x="6406" y="618"/>
                      <a:pt x="6409" y="618"/>
                      <a:pt x="6412" y="617"/>
                    </a:cubicBezTo>
                    <a:cubicBezTo>
                      <a:pt x="6412" y="617"/>
                      <a:pt x="6413" y="617"/>
                      <a:pt x="6413" y="617"/>
                    </a:cubicBezTo>
                    <a:cubicBezTo>
                      <a:pt x="6416" y="617"/>
                      <a:pt x="6419" y="618"/>
                      <a:pt x="6424" y="619"/>
                    </a:cubicBezTo>
                    <a:cubicBezTo>
                      <a:pt x="6428" y="620"/>
                      <a:pt x="6432" y="621"/>
                      <a:pt x="6435" y="621"/>
                    </a:cubicBezTo>
                    <a:cubicBezTo>
                      <a:pt x="6437" y="621"/>
                      <a:pt x="6439" y="621"/>
                      <a:pt x="6440" y="620"/>
                    </a:cubicBezTo>
                    <a:cubicBezTo>
                      <a:pt x="6442" y="619"/>
                      <a:pt x="6443" y="619"/>
                      <a:pt x="6444" y="618"/>
                    </a:cubicBezTo>
                    <a:lnTo>
                      <a:pt x="6444" y="618"/>
                    </a:lnTo>
                    <a:cubicBezTo>
                      <a:pt x="6444" y="618"/>
                      <a:pt x="6444" y="618"/>
                      <a:pt x="6444" y="619"/>
                    </a:cubicBezTo>
                    <a:cubicBezTo>
                      <a:pt x="6445" y="619"/>
                      <a:pt x="6448" y="620"/>
                      <a:pt x="6452" y="621"/>
                    </a:cubicBezTo>
                    <a:cubicBezTo>
                      <a:pt x="6460" y="623"/>
                      <a:pt x="6467" y="624"/>
                      <a:pt x="6473" y="624"/>
                    </a:cubicBezTo>
                    <a:cubicBezTo>
                      <a:pt x="6474" y="624"/>
                      <a:pt x="6475" y="624"/>
                      <a:pt x="6476" y="624"/>
                    </a:cubicBezTo>
                    <a:cubicBezTo>
                      <a:pt x="6477" y="623"/>
                      <a:pt x="6478" y="623"/>
                      <a:pt x="6479" y="623"/>
                    </a:cubicBezTo>
                    <a:cubicBezTo>
                      <a:pt x="6485" y="623"/>
                      <a:pt x="6492" y="624"/>
                      <a:pt x="6502" y="626"/>
                    </a:cubicBezTo>
                    <a:cubicBezTo>
                      <a:pt x="6510" y="620"/>
                      <a:pt x="6517" y="615"/>
                      <a:pt x="6524" y="609"/>
                    </a:cubicBezTo>
                    <a:cubicBezTo>
                      <a:pt x="6530" y="603"/>
                      <a:pt x="6534" y="597"/>
                      <a:pt x="6536" y="589"/>
                    </a:cubicBezTo>
                    <a:cubicBezTo>
                      <a:pt x="6540" y="573"/>
                      <a:pt x="6541" y="564"/>
                      <a:pt x="6539" y="563"/>
                    </a:cubicBezTo>
                    <a:cubicBezTo>
                      <a:pt x="6536" y="562"/>
                      <a:pt x="6535" y="561"/>
                      <a:pt x="6536" y="559"/>
                    </a:cubicBezTo>
                    <a:cubicBezTo>
                      <a:pt x="6532" y="552"/>
                      <a:pt x="6530" y="546"/>
                      <a:pt x="6530" y="543"/>
                    </a:cubicBezTo>
                    <a:cubicBezTo>
                      <a:pt x="6530" y="539"/>
                      <a:pt x="6530" y="534"/>
                      <a:pt x="6528" y="529"/>
                    </a:cubicBezTo>
                    <a:cubicBezTo>
                      <a:pt x="6528" y="526"/>
                      <a:pt x="6528" y="523"/>
                      <a:pt x="6527" y="521"/>
                    </a:cubicBezTo>
                    <a:cubicBezTo>
                      <a:pt x="6526" y="518"/>
                      <a:pt x="6525" y="516"/>
                      <a:pt x="6524" y="513"/>
                    </a:cubicBezTo>
                    <a:lnTo>
                      <a:pt x="6524" y="513"/>
                    </a:lnTo>
                    <a:cubicBezTo>
                      <a:pt x="6526" y="517"/>
                      <a:pt x="6527" y="518"/>
                      <a:pt x="6527" y="518"/>
                    </a:cubicBezTo>
                    <a:cubicBezTo>
                      <a:pt x="6527" y="518"/>
                      <a:pt x="6527" y="518"/>
                      <a:pt x="6527" y="518"/>
                    </a:cubicBezTo>
                    <a:cubicBezTo>
                      <a:pt x="6528" y="518"/>
                      <a:pt x="6526" y="513"/>
                      <a:pt x="6521" y="503"/>
                    </a:cubicBezTo>
                    <a:lnTo>
                      <a:pt x="6521" y="503"/>
                    </a:lnTo>
                    <a:cubicBezTo>
                      <a:pt x="6521" y="503"/>
                      <a:pt x="6522" y="503"/>
                      <a:pt x="6522" y="503"/>
                    </a:cubicBezTo>
                    <a:cubicBezTo>
                      <a:pt x="6522" y="503"/>
                      <a:pt x="6523" y="503"/>
                      <a:pt x="6523" y="502"/>
                    </a:cubicBezTo>
                    <a:cubicBezTo>
                      <a:pt x="6524" y="499"/>
                      <a:pt x="6523" y="495"/>
                      <a:pt x="6520" y="490"/>
                    </a:cubicBezTo>
                    <a:cubicBezTo>
                      <a:pt x="6520" y="489"/>
                      <a:pt x="6519" y="487"/>
                      <a:pt x="6519" y="485"/>
                    </a:cubicBezTo>
                    <a:cubicBezTo>
                      <a:pt x="6518" y="483"/>
                      <a:pt x="6517" y="482"/>
                      <a:pt x="6517" y="481"/>
                    </a:cubicBezTo>
                    <a:cubicBezTo>
                      <a:pt x="6516" y="474"/>
                      <a:pt x="6515" y="468"/>
                      <a:pt x="6513" y="462"/>
                    </a:cubicBezTo>
                    <a:cubicBezTo>
                      <a:pt x="6512" y="456"/>
                      <a:pt x="6511" y="448"/>
                      <a:pt x="6510" y="438"/>
                    </a:cubicBezTo>
                    <a:cubicBezTo>
                      <a:pt x="6506" y="432"/>
                      <a:pt x="6504" y="428"/>
                      <a:pt x="6503" y="427"/>
                    </a:cubicBezTo>
                    <a:cubicBezTo>
                      <a:pt x="6503" y="427"/>
                      <a:pt x="6503" y="427"/>
                      <a:pt x="6503" y="427"/>
                    </a:cubicBezTo>
                    <a:cubicBezTo>
                      <a:pt x="6502" y="427"/>
                      <a:pt x="6502" y="427"/>
                      <a:pt x="6502" y="428"/>
                    </a:cubicBezTo>
                    <a:lnTo>
                      <a:pt x="6502" y="428"/>
                    </a:lnTo>
                    <a:cubicBezTo>
                      <a:pt x="6502" y="423"/>
                      <a:pt x="6500" y="418"/>
                      <a:pt x="6498" y="413"/>
                    </a:cubicBezTo>
                    <a:cubicBezTo>
                      <a:pt x="6495" y="408"/>
                      <a:pt x="6494" y="397"/>
                      <a:pt x="6494" y="380"/>
                    </a:cubicBezTo>
                    <a:cubicBezTo>
                      <a:pt x="6489" y="381"/>
                      <a:pt x="6485" y="381"/>
                      <a:pt x="6483" y="381"/>
                    </a:cubicBezTo>
                    <a:cubicBezTo>
                      <a:pt x="6481" y="381"/>
                      <a:pt x="6479" y="381"/>
                      <a:pt x="6479" y="381"/>
                    </a:cubicBezTo>
                    <a:cubicBezTo>
                      <a:pt x="6479" y="380"/>
                      <a:pt x="6474" y="378"/>
                      <a:pt x="6466" y="376"/>
                    </a:cubicBezTo>
                    <a:lnTo>
                      <a:pt x="6466" y="376"/>
                    </a:lnTo>
                    <a:cubicBezTo>
                      <a:pt x="6466" y="376"/>
                      <a:pt x="6466" y="376"/>
                      <a:pt x="6466" y="375"/>
                    </a:cubicBezTo>
                    <a:cubicBezTo>
                      <a:pt x="6465" y="373"/>
                      <a:pt x="6460" y="371"/>
                      <a:pt x="6450" y="369"/>
                    </a:cubicBezTo>
                    <a:lnTo>
                      <a:pt x="6450" y="369"/>
                    </a:lnTo>
                    <a:cubicBezTo>
                      <a:pt x="6451" y="368"/>
                      <a:pt x="6450" y="367"/>
                      <a:pt x="6448" y="364"/>
                    </a:cubicBezTo>
                    <a:cubicBezTo>
                      <a:pt x="6445" y="361"/>
                      <a:pt x="6441" y="357"/>
                      <a:pt x="6436" y="354"/>
                    </a:cubicBezTo>
                    <a:cubicBezTo>
                      <a:pt x="6430" y="349"/>
                      <a:pt x="6423" y="347"/>
                      <a:pt x="6417" y="345"/>
                    </a:cubicBezTo>
                    <a:cubicBezTo>
                      <a:pt x="6411" y="344"/>
                      <a:pt x="6404" y="343"/>
                      <a:pt x="6395" y="341"/>
                    </a:cubicBezTo>
                    <a:cubicBezTo>
                      <a:pt x="6395" y="341"/>
                      <a:pt x="6393" y="340"/>
                      <a:pt x="6391" y="339"/>
                    </a:cubicBezTo>
                    <a:cubicBezTo>
                      <a:pt x="6389" y="337"/>
                      <a:pt x="6385" y="336"/>
                      <a:pt x="6380" y="335"/>
                    </a:cubicBezTo>
                    <a:cubicBezTo>
                      <a:pt x="6376" y="334"/>
                      <a:pt x="6373" y="333"/>
                      <a:pt x="6370" y="333"/>
                    </a:cubicBezTo>
                    <a:cubicBezTo>
                      <a:pt x="6367" y="333"/>
                      <a:pt x="6365" y="334"/>
                      <a:pt x="6364" y="334"/>
                    </a:cubicBezTo>
                    <a:cubicBezTo>
                      <a:pt x="6361" y="336"/>
                      <a:pt x="6360" y="336"/>
                      <a:pt x="6359" y="336"/>
                    </a:cubicBezTo>
                    <a:cubicBezTo>
                      <a:pt x="6359" y="336"/>
                      <a:pt x="6359" y="336"/>
                      <a:pt x="6359" y="336"/>
                    </a:cubicBezTo>
                    <a:cubicBezTo>
                      <a:pt x="6359" y="336"/>
                      <a:pt x="6358" y="335"/>
                      <a:pt x="6356" y="334"/>
                    </a:cubicBezTo>
                    <a:cubicBezTo>
                      <a:pt x="6353" y="332"/>
                      <a:pt x="6349" y="331"/>
                      <a:pt x="6343" y="331"/>
                    </a:cubicBezTo>
                    <a:cubicBezTo>
                      <a:pt x="6339" y="330"/>
                      <a:pt x="6334" y="330"/>
                      <a:pt x="6330" y="330"/>
                    </a:cubicBezTo>
                    <a:close/>
                    <a:moveTo>
                      <a:pt x="1302" y="847"/>
                    </a:moveTo>
                    <a:cubicBezTo>
                      <a:pt x="1302" y="847"/>
                      <a:pt x="1302" y="847"/>
                      <a:pt x="1303" y="848"/>
                    </a:cubicBezTo>
                    <a:lnTo>
                      <a:pt x="1303" y="848"/>
                    </a:lnTo>
                    <a:cubicBezTo>
                      <a:pt x="1302" y="848"/>
                      <a:pt x="1302" y="848"/>
                      <a:pt x="1302" y="848"/>
                    </a:cubicBezTo>
                    <a:cubicBezTo>
                      <a:pt x="1302" y="848"/>
                      <a:pt x="1302" y="848"/>
                      <a:pt x="1302" y="847"/>
                    </a:cubicBezTo>
                    <a:close/>
                    <a:moveTo>
                      <a:pt x="4130" y="847"/>
                    </a:moveTo>
                    <a:cubicBezTo>
                      <a:pt x="4130" y="847"/>
                      <a:pt x="4130" y="847"/>
                      <a:pt x="4131" y="848"/>
                    </a:cubicBezTo>
                    <a:lnTo>
                      <a:pt x="4131" y="848"/>
                    </a:lnTo>
                    <a:cubicBezTo>
                      <a:pt x="4131" y="848"/>
                      <a:pt x="4131" y="848"/>
                      <a:pt x="4130" y="848"/>
                    </a:cubicBezTo>
                    <a:cubicBezTo>
                      <a:pt x="4130" y="848"/>
                      <a:pt x="4130" y="848"/>
                      <a:pt x="4130" y="847"/>
                    </a:cubicBezTo>
                    <a:close/>
                    <a:moveTo>
                      <a:pt x="1226" y="848"/>
                    </a:moveTo>
                    <a:cubicBezTo>
                      <a:pt x="1227" y="848"/>
                      <a:pt x="1228" y="848"/>
                      <a:pt x="1229" y="848"/>
                    </a:cubicBezTo>
                    <a:cubicBezTo>
                      <a:pt x="1229" y="848"/>
                      <a:pt x="1229" y="848"/>
                      <a:pt x="1229" y="848"/>
                    </a:cubicBezTo>
                    <a:cubicBezTo>
                      <a:pt x="1229" y="848"/>
                      <a:pt x="1228" y="848"/>
                      <a:pt x="1226" y="848"/>
                    </a:cubicBezTo>
                    <a:close/>
                    <a:moveTo>
                      <a:pt x="4054" y="848"/>
                    </a:moveTo>
                    <a:cubicBezTo>
                      <a:pt x="4055" y="848"/>
                      <a:pt x="4056" y="848"/>
                      <a:pt x="4057" y="848"/>
                    </a:cubicBezTo>
                    <a:cubicBezTo>
                      <a:pt x="4057" y="848"/>
                      <a:pt x="4057" y="848"/>
                      <a:pt x="4057" y="848"/>
                    </a:cubicBezTo>
                    <a:cubicBezTo>
                      <a:pt x="4057" y="848"/>
                      <a:pt x="4056" y="848"/>
                      <a:pt x="4054" y="848"/>
                    </a:cubicBezTo>
                    <a:close/>
                    <a:moveTo>
                      <a:pt x="403" y="12"/>
                    </a:moveTo>
                    <a:cubicBezTo>
                      <a:pt x="398" y="19"/>
                      <a:pt x="395" y="23"/>
                      <a:pt x="394" y="25"/>
                    </a:cubicBezTo>
                    <a:lnTo>
                      <a:pt x="394" y="25"/>
                    </a:lnTo>
                    <a:cubicBezTo>
                      <a:pt x="389" y="23"/>
                      <a:pt x="383" y="22"/>
                      <a:pt x="375" y="22"/>
                    </a:cubicBezTo>
                    <a:cubicBezTo>
                      <a:pt x="373" y="22"/>
                      <a:pt x="371" y="22"/>
                      <a:pt x="368" y="22"/>
                    </a:cubicBezTo>
                    <a:cubicBezTo>
                      <a:pt x="358" y="23"/>
                      <a:pt x="349" y="24"/>
                      <a:pt x="342" y="24"/>
                    </a:cubicBezTo>
                    <a:cubicBezTo>
                      <a:pt x="337" y="23"/>
                      <a:pt x="328" y="22"/>
                      <a:pt x="317" y="19"/>
                    </a:cubicBezTo>
                    <a:cubicBezTo>
                      <a:pt x="311" y="17"/>
                      <a:pt x="309" y="15"/>
                      <a:pt x="311" y="12"/>
                    </a:cubicBezTo>
                    <a:lnTo>
                      <a:pt x="311" y="12"/>
                    </a:lnTo>
                    <a:cubicBezTo>
                      <a:pt x="309" y="13"/>
                      <a:pt x="306" y="13"/>
                      <a:pt x="303" y="14"/>
                    </a:cubicBezTo>
                    <a:cubicBezTo>
                      <a:pt x="292" y="17"/>
                      <a:pt x="285" y="19"/>
                      <a:pt x="282" y="19"/>
                    </a:cubicBezTo>
                    <a:lnTo>
                      <a:pt x="282" y="19"/>
                    </a:lnTo>
                    <a:cubicBezTo>
                      <a:pt x="282" y="19"/>
                      <a:pt x="282" y="18"/>
                      <a:pt x="280" y="18"/>
                    </a:cubicBezTo>
                    <a:cubicBezTo>
                      <a:pt x="279" y="17"/>
                      <a:pt x="278" y="17"/>
                      <a:pt x="275" y="17"/>
                    </a:cubicBezTo>
                    <a:cubicBezTo>
                      <a:pt x="273" y="17"/>
                      <a:pt x="270" y="17"/>
                      <a:pt x="266" y="18"/>
                    </a:cubicBezTo>
                    <a:cubicBezTo>
                      <a:pt x="264" y="18"/>
                      <a:pt x="259" y="17"/>
                      <a:pt x="251" y="15"/>
                    </a:cubicBezTo>
                    <a:cubicBezTo>
                      <a:pt x="248" y="15"/>
                      <a:pt x="245" y="14"/>
                      <a:pt x="243" y="14"/>
                    </a:cubicBezTo>
                    <a:cubicBezTo>
                      <a:pt x="239" y="14"/>
                      <a:pt x="237" y="15"/>
                      <a:pt x="236" y="16"/>
                    </a:cubicBezTo>
                    <a:cubicBezTo>
                      <a:pt x="235" y="16"/>
                      <a:pt x="233" y="16"/>
                      <a:pt x="231" y="16"/>
                    </a:cubicBezTo>
                    <a:cubicBezTo>
                      <a:pt x="229" y="16"/>
                      <a:pt x="225" y="16"/>
                      <a:pt x="221" y="17"/>
                    </a:cubicBezTo>
                    <a:cubicBezTo>
                      <a:pt x="219" y="17"/>
                      <a:pt x="217" y="17"/>
                      <a:pt x="214" y="17"/>
                    </a:cubicBezTo>
                    <a:cubicBezTo>
                      <a:pt x="207" y="17"/>
                      <a:pt x="198" y="16"/>
                      <a:pt x="188" y="14"/>
                    </a:cubicBezTo>
                    <a:cubicBezTo>
                      <a:pt x="185" y="17"/>
                      <a:pt x="183" y="18"/>
                      <a:pt x="180" y="19"/>
                    </a:cubicBezTo>
                    <a:cubicBezTo>
                      <a:pt x="180" y="19"/>
                      <a:pt x="179" y="19"/>
                      <a:pt x="178" y="19"/>
                    </a:cubicBezTo>
                    <a:cubicBezTo>
                      <a:pt x="175" y="19"/>
                      <a:pt x="171" y="18"/>
                      <a:pt x="166" y="18"/>
                    </a:cubicBezTo>
                    <a:cubicBezTo>
                      <a:pt x="159" y="18"/>
                      <a:pt x="152" y="18"/>
                      <a:pt x="144" y="18"/>
                    </a:cubicBezTo>
                    <a:lnTo>
                      <a:pt x="133" y="18"/>
                    </a:lnTo>
                    <a:cubicBezTo>
                      <a:pt x="132" y="17"/>
                      <a:pt x="131" y="16"/>
                      <a:pt x="128" y="16"/>
                    </a:cubicBezTo>
                    <a:cubicBezTo>
                      <a:pt x="126" y="16"/>
                      <a:pt x="123" y="17"/>
                      <a:pt x="120" y="17"/>
                    </a:cubicBezTo>
                    <a:cubicBezTo>
                      <a:pt x="113" y="19"/>
                      <a:pt x="108" y="20"/>
                      <a:pt x="105" y="21"/>
                    </a:cubicBezTo>
                    <a:cubicBezTo>
                      <a:pt x="102" y="22"/>
                      <a:pt x="100" y="23"/>
                      <a:pt x="98" y="23"/>
                    </a:cubicBezTo>
                    <a:cubicBezTo>
                      <a:pt x="97" y="23"/>
                      <a:pt x="94" y="24"/>
                      <a:pt x="90" y="24"/>
                    </a:cubicBezTo>
                    <a:cubicBezTo>
                      <a:pt x="83" y="25"/>
                      <a:pt x="77" y="26"/>
                      <a:pt x="70" y="26"/>
                    </a:cubicBezTo>
                    <a:cubicBezTo>
                      <a:pt x="64" y="26"/>
                      <a:pt x="53" y="25"/>
                      <a:pt x="37" y="23"/>
                    </a:cubicBezTo>
                    <a:cubicBezTo>
                      <a:pt x="32" y="34"/>
                      <a:pt x="28" y="42"/>
                      <a:pt x="24" y="45"/>
                    </a:cubicBezTo>
                    <a:cubicBezTo>
                      <a:pt x="21" y="49"/>
                      <a:pt x="21" y="56"/>
                      <a:pt x="22" y="65"/>
                    </a:cubicBezTo>
                    <a:cubicBezTo>
                      <a:pt x="22" y="73"/>
                      <a:pt x="25" y="80"/>
                      <a:pt x="32" y="88"/>
                    </a:cubicBezTo>
                    <a:cubicBezTo>
                      <a:pt x="38" y="95"/>
                      <a:pt x="45" y="99"/>
                      <a:pt x="52" y="101"/>
                    </a:cubicBezTo>
                    <a:cubicBezTo>
                      <a:pt x="57" y="102"/>
                      <a:pt x="62" y="103"/>
                      <a:pt x="65" y="103"/>
                    </a:cubicBezTo>
                    <a:cubicBezTo>
                      <a:pt x="68" y="103"/>
                      <a:pt x="71" y="103"/>
                      <a:pt x="73" y="101"/>
                    </a:cubicBezTo>
                    <a:cubicBezTo>
                      <a:pt x="77" y="99"/>
                      <a:pt x="79" y="97"/>
                      <a:pt x="79" y="97"/>
                    </a:cubicBezTo>
                    <a:cubicBezTo>
                      <a:pt x="80" y="97"/>
                      <a:pt x="81" y="97"/>
                      <a:pt x="82" y="97"/>
                    </a:cubicBezTo>
                    <a:cubicBezTo>
                      <a:pt x="84" y="97"/>
                      <a:pt x="86" y="97"/>
                      <a:pt x="89" y="97"/>
                    </a:cubicBezTo>
                    <a:cubicBezTo>
                      <a:pt x="89" y="97"/>
                      <a:pt x="90" y="97"/>
                      <a:pt x="91" y="97"/>
                    </a:cubicBezTo>
                    <a:cubicBezTo>
                      <a:pt x="94" y="97"/>
                      <a:pt x="98" y="97"/>
                      <a:pt x="101" y="95"/>
                    </a:cubicBezTo>
                    <a:lnTo>
                      <a:pt x="101" y="95"/>
                    </a:lnTo>
                    <a:cubicBezTo>
                      <a:pt x="104" y="99"/>
                      <a:pt x="106" y="101"/>
                      <a:pt x="106" y="102"/>
                    </a:cubicBezTo>
                    <a:cubicBezTo>
                      <a:pt x="106" y="102"/>
                      <a:pt x="106" y="103"/>
                      <a:pt x="106" y="103"/>
                    </a:cubicBezTo>
                    <a:cubicBezTo>
                      <a:pt x="106" y="103"/>
                      <a:pt x="106" y="103"/>
                      <a:pt x="106" y="103"/>
                    </a:cubicBezTo>
                    <a:cubicBezTo>
                      <a:pt x="106" y="102"/>
                      <a:pt x="106" y="102"/>
                      <a:pt x="106" y="102"/>
                    </a:cubicBezTo>
                    <a:cubicBezTo>
                      <a:pt x="106" y="102"/>
                      <a:pt x="105" y="105"/>
                      <a:pt x="103" y="110"/>
                    </a:cubicBezTo>
                    <a:cubicBezTo>
                      <a:pt x="101" y="115"/>
                      <a:pt x="100" y="122"/>
                      <a:pt x="100" y="129"/>
                    </a:cubicBezTo>
                    <a:cubicBezTo>
                      <a:pt x="100" y="134"/>
                      <a:pt x="100" y="137"/>
                      <a:pt x="101" y="140"/>
                    </a:cubicBezTo>
                    <a:cubicBezTo>
                      <a:pt x="101" y="142"/>
                      <a:pt x="101" y="143"/>
                      <a:pt x="101" y="143"/>
                    </a:cubicBezTo>
                    <a:lnTo>
                      <a:pt x="101" y="143"/>
                    </a:lnTo>
                    <a:cubicBezTo>
                      <a:pt x="97" y="156"/>
                      <a:pt x="94" y="168"/>
                      <a:pt x="94" y="178"/>
                    </a:cubicBezTo>
                    <a:cubicBezTo>
                      <a:pt x="93" y="189"/>
                      <a:pt x="93" y="199"/>
                      <a:pt x="92" y="211"/>
                    </a:cubicBezTo>
                    <a:cubicBezTo>
                      <a:pt x="92" y="213"/>
                      <a:pt x="92" y="215"/>
                      <a:pt x="92" y="217"/>
                    </a:cubicBezTo>
                    <a:cubicBezTo>
                      <a:pt x="91" y="220"/>
                      <a:pt x="91" y="222"/>
                      <a:pt x="91" y="224"/>
                    </a:cubicBezTo>
                    <a:cubicBezTo>
                      <a:pt x="91" y="225"/>
                      <a:pt x="91" y="226"/>
                      <a:pt x="91" y="227"/>
                    </a:cubicBezTo>
                    <a:lnTo>
                      <a:pt x="91" y="227"/>
                    </a:lnTo>
                    <a:cubicBezTo>
                      <a:pt x="90" y="225"/>
                      <a:pt x="89" y="225"/>
                      <a:pt x="89" y="225"/>
                    </a:cubicBezTo>
                    <a:cubicBezTo>
                      <a:pt x="86" y="225"/>
                      <a:pt x="87" y="236"/>
                      <a:pt x="91" y="257"/>
                    </a:cubicBezTo>
                    <a:cubicBezTo>
                      <a:pt x="91" y="262"/>
                      <a:pt x="91" y="268"/>
                      <a:pt x="91" y="274"/>
                    </a:cubicBezTo>
                    <a:cubicBezTo>
                      <a:pt x="90" y="281"/>
                      <a:pt x="91" y="288"/>
                      <a:pt x="91" y="294"/>
                    </a:cubicBezTo>
                    <a:cubicBezTo>
                      <a:pt x="91" y="299"/>
                      <a:pt x="92" y="303"/>
                      <a:pt x="92" y="307"/>
                    </a:cubicBezTo>
                    <a:cubicBezTo>
                      <a:pt x="93" y="310"/>
                      <a:pt x="93" y="314"/>
                      <a:pt x="92" y="317"/>
                    </a:cubicBezTo>
                    <a:cubicBezTo>
                      <a:pt x="92" y="322"/>
                      <a:pt x="92" y="326"/>
                      <a:pt x="91" y="331"/>
                    </a:cubicBezTo>
                    <a:cubicBezTo>
                      <a:pt x="90" y="336"/>
                      <a:pt x="91" y="341"/>
                      <a:pt x="91" y="347"/>
                    </a:cubicBezTo>
                    <a:cubicBezTo>
                      <a:pt x="91" y="351"/>
                      <a:pt x="91" y="354"/>
                      <a:pt x="92" y="355"/>
                    </a:cubicBezTo>
                    <a:cubicBezTo>
                      <a:pt x="92" y="357"/>
                      <a:pt x="92" y="358"/>
                      <a:pt x="92" y="358"/>
                    </a:cubicBezTo>
                    <a:cubicBezTo>
                      <a:pt x="92" y="363"/>
                      <a:pt x="92" y="367"/>
                      <a:pt x="90" y="373"/>
                    </a:cubicBezTo>
                    <a:cubicBezTo>
                      <a:pt x="88" y="378"/>
                      <a:pt x="89" y="386"/>
                      <a:pt x="91" y="396"/>
                    </a:cubicBezTo>
                    <a:lnTo>
                      <a:pt x="91" y="396"/>
                    </a:lnTo>
                    <a:cubicBezTo>
                      <a:pt x="91" y="396"/>
                      <a:pt x="90" y="397"/>
                      <a:pt x="90" y="399"/>
                    </a:cubicBezTo>
                    <a:cubicBezTo>
                      <a:pt x="89" y="401"/>
                      <a:pt x="89" y="404"/>
                      <a:pt x="88" y="407"/>
                    </a:cubicBezTo>
                    <a:cubicBezTo>
                      <a:pt x="86" y="415"/>
                      <a:pt x="85" y="422"/>
                      <a:pt x="86" y="429"/>
                    </a:cubicBezTo>
                    <a:cubicBezTo>
                      <a:pt x="87" y="435"/>
                      <a:pt x="87" y="440"/>
                      <a:pt x="86" y="443"/>
                    </a:cubicBezTo>
                    <a:cubicBezTo>
                      <a:pt x="85" y="448"/>
                      <a:pt x="83" y="453"/>
                      <a:pt x="82" y="459"/>
                    </a:cubicBezTo>
                    <a:cubicBezTo>
                      <a:pt x="81" y="465"/>
                      <a:pt x="80" y="470"/>
                      <a:pt x="79" y="477"/>
                    </a:cubicBezTo>
                    <a:cubicBezTo>
                      <a:pt x="77" y="491"/>
                      <a:pt x="77" y="504"/>
                      <a:pt x="79" y="516"/>
                    </a:cubicBezTo>
                    <a:cubicBezTo>
                      <a:pt x="81" y="528"/>
                      <a:pt x="82" y="539"/>
                      <a:pt x="82" y="551"/>
                    </a:cubicBezTo>
                    <a:cubicBezTo>
                      <a:pt x="82" y="555"/>
                      <a:pt x="81" y="559"/>
                      <a:pt x="80" y="563"/>
                    </a:cubicBezTo>
                    <a:cubicBezTo>
                      <a:pt x="79" y="567"/>
                      <a:pt x="79" y="572"/>
                      <a:pt x="79" y="577"/>
                    </a:cubicBezTo>
                    <a:cubicBezTo>
                      <a:pt x="77" y="586"/>
                      <a:pt x="76" y="597"/>
                      <a:pt x="75" y="611"/>
                    </a:cubicBezTo>
                    <a:cubicBezTo>
                      <a:pt x="74" y="624"/>
                      <a:pt x="75" y="638"/>
                      <a:pt x="77" y="653"/>
                    </a:cubicBezTo>
                    <a:cubicBezTo>
                      <a:pt x="77" y="656"/>
                      <a:pt x="76" y="660"/>
                      <a:pt x="75" y="665"/>
                    </a:cubicBezTo>
                    <a:cubicBezTo>
                      <a:pt x="74" y="670"/>
                      <a:pt x="73" y="676"/>
                      <a:pt x="71" y="682"/>
                    </a:cubicBezTo>
                    <a:cubicBezTo>
                      <a:pt x="69" y="696"/>
                      <a:pt x="67" y="710"/>
                      <a:pt x="66" y="722"/>
                    </a:cubicBezTo>
                    <a:cubicBezTo>
                      <a:pt x="65" y="735"/>
                      <a:pt x="65" y="747"/>
                      <a:pt x="64" y="760"/>
                    </a:cubicBezTo>
                    <a:lnTo>
                      <a:pt x="64" y="760"/>
                    </a:lnTo>
                    <a:cubicBezTo>
                      <a:pt x="62" y="759"/>
                      <a:pt x="59" y="759"/>
                      <a:pt x="55" y="759"/>
                    </a:cubicBezTo>
                    <a:cubicBezTo>
                      <a:pt x="49" y="759"/>
                      <a:pt x="39" y="760"/>
                      <a:pt x="27" y="762"/>
                    </a:cubicBezTo>
                    <a:cubicBezTo>
                      <a:pt x="24" y="767"/>
                      <a:pt x="20" y="771"/>
                      <a:pt x="15" y="773"/>
                    </a:cubicBezTo>
                    <a:cubicBezTo>
                      <a:pt x="13" y="778"/>
                      <a:pt x="10" y="782"/>
                      <a:pt x="7" y="784"/>
                    </a:cubicBezTo>
                    <a:cubicBezTo>
                      <a:pt x="4" y="787"/>
                      <a:pt x="1" y="793"/>
                      <a:pt x="0" y="802"/>
                    </a:cubicBezTo>
                    <a:cubicBezTo>
                      <a:pt x="0" y="812"/>
                      <a:pt x="3" y="821"/>
                      <a:pt x="11" y="829"/>
                    </a:cubicBezTo>
                    <a:cubicBezTo>
                      <a:pt x="18" y="837"/>
                      <a:pt x="28" y="844"/>
                      <a:pt x="41" y="849"/>
                    </a:cubicBezTo>
                    <a:cubicBezTo>
                      <a:pt x="45" y="846"/>
                      <a:pt x="48" y="845"/>
                      <a:pt x="49" y="845"/>
                    </a:cubicBezTo>
                    <a:cubicBezTo>
                      <a:pt x="49" y="845"/>
                      <a:pt x="50" y="845"/>
                      <a:pt x="50" y="845"/>
                    </a:cubicBezTo>
                    <a:cubicBezTo>
                      <a:pt x="50" y="845"/>
                      <a:pt x="50" y="845"/>
                      <a:pt x="51" y="845"/>
                    </a:cubicBezTo>
                    <a:cubicBezTo>
                      <a:pt x="54" y="845"/>
                      <a:pt x="60" y="845"/>
                      <a:pt x="69" y="844"/>
                    </a:cubicBezTo>
                    <a:cubicBezTo>
                      <a:pt x="75" y="844"/>
                      <a:pt x="82" y="845"/>
                      <a:pt x="90" y="847"/>
                    </a:cubicBezTo>
                    <a:cubicBezTo>
                      <a:pt x="94" y="848"/>
                      <a:pt x="98" y="848"/>
                      <a:pt x="103" y="848"/>
                    </a:cubicBezTo>
                    <a:cubicBezTo>
                      <a:pt x="109" y="848"/>
                      <a:pt x="115" y="847"/>
                      <a:pt x="122" y="846"/>
                    </a:cubicBezTo>
                    <a:cubicBezTo>
                      <a:pt x="125" y="847"/>
                      <a:pt x="128" y="847"/>
                      <a:pt x="131" y="847"/>
                    </a:cubicBezTo>
                    <a:cubicBezTo>
                      <a:pt x="133" y="847"/>
                      <a:pt x="136" y="847"/>
                      <a:pt x="139" y="846"/>
                    </a:cubicBezTo>
                    <a:cubicBezTo>
                      <a:pt x="145" y="844"/>
                      <a:pt x="149" y="844"/>
                      <a:pt x="152" y="844"/>
                    </a:cubicBezTo>
                    <a:cubicBezTo>
                      <a:pt x="151" y="844"/>
                      <a:pt x="152" y="844"/>
                      <a:pt x="156" y="846"/>
                    </a:cubicBezTo>
                    <a:cubicBezTo>
                      <a:pt x="157" y="847"/>
                      <a:pt x="159" y="848"/>
                      <a:pt x="162" y="848"/>
                    </a:cubicBezTo>
                    <a:cubicBezTo>
                      <a:pt x="164" y="848"/>
                      <a:pt x="166" y="847"/>
                      <a:pt x="169" y="847"/>
                    </a:cubicBezTo>
                    <a:cubicBezTo>
                      <a:pt x="175" y="847"/>
                      <a:pt x="178" y="846"/>
                      <a:pt x="178" y="846"/>
                    </a:cubicBezTo>
                    <a:cubicBezTo>
                      <a:pt x="178" y="846"/>
                      <a:pt x="178" y="846"/>
                      <a:pt x="178" y="846"/>
                    </a:cubicBezTo>
                    <a:cubicBezTo>
                      <a:pt x="179" y="846"/>
                      <a:pt x="180" y="846"/>
                      <a:pt x="180" y="846"/>
                    </a:cubicBezTo>
                    <a:cubicBezTo>
                      <a:pt x="184" y="847"/>
                      <a:pt x="188" y="847"/>
                      <a:pt x="191" y="847"/>
                    </a:cubicBezTo>
                    <a:cubicBezTo>
                      <a:pt x="194" y="847"/>
                      <a:pt x="196" y="847"/>
                      <a:pt x="198" y="846"/>
                    </a:cubicBezTo>
                    <a:cubicBezTo>
                      <a:pt x="201" y="844"/>
                      <a:pt x="203" y="844"/>
                      <a:pt x="204" y="844"/>
                    </a:cubicBezTo>
                    <a:cubicBezTo>
                      <a:pt x="204" y="844"/>
                      <a:pt x="204" y="844"/>
                      <a:pt x="204" y="844"/>
                    </a:cubicBezTo>
                    <a:cubicBezTo>
                      <a:pt x="206" y="844"/>
                      <a:pt x="208" y="844"/>
                      <a:pt x="210" y="845"/>
                    </a:cubicBezTo>
                    <a:cubicBezTo>
                      <a:pt x="212" y="846"/>
                      <a:pt x="216" y="847"/>
                      <a:pt x="220" y="847"/>
                    </a:cubicBezTo>
                    <a:cubicBezTo>
                      <a:pt x="224" y="847"/>
                      <a:pt x="227" y="848"/>
                      <a:pt x="230" y="848"/>
                    </a:cubicBezTo>
                    <a:cubicBezTo>
                      <a:pt x="231" y="848"/>
                      <a:pt x="232" y="848"/>
                      <a:pt x="232" y="847"/>
                    </a:cubicBezTo>
                    <a:cubicBezTo>
                      <a:pt x="233" y="847"/>
                      <a:pt x="233" y="847"/>
                      <a:pt x="234" y="847"/>
                    </a:cubicBezTo>
                    <a:cubicBezTo>
                      <a:pt x="235" y="847"/>
                      <a:pt x="238" y="848"/>
                      <a:pt x="242" y="849"/>
                    </a:cubicBezTo>
                    <a:cubicBezTo>
                      <a:pt x="249" y="844"/>
                      <a:pt x="254" y="841"/>
                      <a:pt x="257" y="839"/>
                    </a:cubicBezTo>
                    <a:cubicBezTo>
                      <a:pt x="259" y="838"/>
                      <a:pt x="260" y="838"/>
                      <a:pt x="260" y="838"/>
                    </a:cubicBezTo>
                    <a:cubicBezTo>
                      <a:pt x="260" y="838"/>
                      <a:pt x="260" y="838"/>
                      <a:pt x="260" y="838"/>
                    </a:cubicBezTo>
                    <a:cubicBezTo>
                      <a:pt x="261" y="838"/>
                      <a:pt x="262" y="838"/>
                      <a:pt x="264" y="838"/>
                    </a:cubicBezTo>
                    <a:cubicBezTo>
                      <a:pt x="270" y="838"/>
                      <a:pt x="281" y="838"/>
                      <a:pt x="296" y="836"/>
                    </a:cubicBezTo>
                    <a:cubicBezTo>
                      <a:pt x="315" y="835"/>
                      <a:pt x="326" y="833"/>
                      <a:pt x="330" y="832"/>
                    </a:cubicBezTo>
                    <a:cubicBezTo>
                      <a:pt x="332" y="834"/>
                      <a:pt x="334" y="835"/>
                      <a:pt x="337" y="835"/>
                    </a:cubicBezTo>
                    <a:cubicBezTo>
                      <a:pt x="341" y="835"/>
                      <a:pt x="345" y="833"/>
                      <a:pt x="351" y="830"/>
                    </a:cubicBezTo>
                    <a:cubicBezTo>
                      <a:pt x="360" y="824"/>
                      <a:pt x="365" y="821"/>
                      <a:pt x="366" y="821"/>
                    </a:cubicBezTo>
                    <a:cubicBezTo>
                      <a:pt x="381" y="819"/>
                      <a:pt x="391" y="817"/>
                      <a:pt x="398" y="813"/>
                    </a:cubicBezTo>
                    <a:cubicBezTo>
                      <a:pt x="404" y="810"/>
                      <a:pt x="414" y="808"/>
                      <a:pt x="428" y="807"/>
                    </a:cubicBezTo>
                    <a:cubicBezTo>
                      <a:pt x="432" y="800"/>
                      <a:pt x="437" y="795"/>
                      <a:pt x="442" y="793"/>
                    </a:cubicBezTo>
                    <a:cubicBezTo>
                      <a:pt x="447" y="792"/>
                      <a:pt x="451" y="789"/>
                      <a:pt x="454" y="786"/>
                    </a:cubicBezTo>
                    <a:cubicBezTo>
                      <a:pt x="456" y="785"/>
                      <a:pt x="460" y="784"/>
                      <a:pt x="464" y="781"/>
                    </a:cubicBezTo>
                    <a:cubicBezTo>
                      <a:pt x="468" y="778"/>
                      <a:pt x="474" y="775"/>
                      <a:pt x="481" y="772"/>
                    </a:cubicBezTo>
                    <a:cubicBezTo>
                      <a:pt x="485" y="770"/>
                      <a:pt x="490" y="767"/>
                      <a:pt x="497" y="763"/>
                    </a:cubicBezTo>
                    <a:cubicBezTo>
                      <a:pt x="504" y="759"/>
                      <a:pt x="512" y="756"/>
                      <a:pt x="522" y="755"/>
                    </a:cubicBezTo>
                    <a:cubicBezTo>
                      <a:pt x="524" y="746"/>
                      <a:pt x="527" y="741"/>
                      <a:pt x="531" y="738"/>
                    </a:cubicBezTo>
                    <a:cubicBezTo>
                      <a:pt x="535" y="736"/>
                      <a:pt x="538" y="733"/>
                      <a:pt x="539" y="729"/>
                    </a:cubicBezTo>
                    <a:cubicBezTo>
                      <a:pt x="543" y="727"/>
                      <a:pt x="545" y="724"/>
                      <a:pt x="546" y="718"/>
                    </a:cubicBezTo>
                    <a:cubicBezTo>
                      <a:pt x="546" y="716"/>
                      <a:pt x="547" y="714"/>
                      <a:pt x="547" y="713"/>
                    </a:cubicBezTo>
                    <a:lnTo>
                      <a:pt x="547" y="713"/>
                    </a:lnTo>
                    <a:cubicBezTo>
                      <a:pt x="547" y="713"/>
                      <a:pt x="548" y="713"/>
                      <a:pt x="549" y="713"/>
                    </a:cubicBezTo>
                    <a:cubicBezTo>
                      <a:pt x="550" y="713"/>
                      <a:pt x="551" y="713"/>
                      <a:pt x="552" y="713"/>
                    </a:cubicBezTo>
                    <a:cubicBezTo>
                      <a:pt x="558" y="712"/>
                      <a:pt x="560" y="711"/>
                      <a:pt x="560" y="709"/>
                    </a:cubicBezTo>
                    <a:cubicBezTo>
                      <a:pt x="556" y="709"/>
                      <a:pt x="554" y="707"/>
                      <a:pt x="556" y="704"/>
                    </a:cubicBezTo>
                    <a:cubicBezTo>
                      <a:pt x="557" y="701"/>
                      <a:pt x="560" y="698"/>
                      <a:pt x="564" y="697"/>
                    </a:cubicBezTo>
                    <a:cubicBezTo>
                      <a:pt x="566" y="688"/>
                      <a:pt x="568" y="683"/>
                      <a:pt x="570" y="680"/>
                    </a:cubicBezTo>
                    <a:cubicBezTo>
                      <a:pt x="571" y="678"/>
                      <a:pt x="571" y="678"/>
                      <a:pt x="571" y="678"/>
                    </a:cubicBezTo>
                    <a:cubicBezTo>
                      <a:pt x="572" y="678"/>
                      <a:pt x="572" y="679"/>
                      <a:pt x="572" y="682"/>
                    </a:cubicBezTo>
                    <a:cubicBezTo>
                      <a:pt x="574" y="681"/>
                      <a:pt x="574" y="680"/>
                      <a:pt x="575" y="678"/>
                    </a:cubicBezTo>
                    <a:cubicBezTo>
                      <a:pt x="575" y="676"/>
                      <a:pt x="577" y="675"/>
                      <a:pt x="580" y="675"/>
                    </a:cubicBezTo>
                    <a:cubicBezTo>
                      <a:pt x="584" y="658"/>
                      <a:pt x="586" y="648"/>
                      <a:pt x="588" y="643"/>
                    </a:cubicBezTo>
                    <a:cubicBezTo>
                      <a:pt x="589" y="638"/>
                      <a:pt x="593" y="631"/>
                      <a:pt x="598" y="622"/>
                    </a:cubicBezTo>
                    <a:cubicBezTo>
                      <a:pt x="596" y="614"/>
                      <a:pt x="596" y="608"/>
                      <a:pt x="596" y="604"/>
                    </a:cubicBezTo>
                    <a:cubicBezTo>
                      <a:pt x="597" y="601"/>
                      <a:pt x="599" y="592"/>
                      <a:pt x="602" y="580"/>
                    </a:cubicBezTo>
                    <a:cubicBezTo>
                      <a:pt x="597" y="575"/>
                      <a:pt x="594" y="572"/>
                      <a:pt x="594" y="570"/>
                    </a:cubicBezTo>
                    <a:cubicBezTo>
                      <a:pt x="594" y="569"/>
                      <a:pt x="594" y="567"/>
                      <a:pt x="593" y="563"/>
                    </a:cubicBezTo>
                    <a:cubicBezTo>
                      <a:pt x="593" y="559"/>
                      <a:pt x="593" y="555"/>
                      <a:pt x="593" y="549"/>
                    </a:cubicBezTo>
                    <a:cubicBezTo>
                      <a:pt x="593" y="544"/>
                      <a:pt x="591" y="537"/>
                      <a:pt x="587" y="527"/>
                    </a:cubicBezTo>
                    <a:cubicBezTo>
                      <a:pt x="584" y="525"/>
                      <a:pt x="582" y="523"/>
                      <a:pt x="582" y="522"/>
                    </a:cubicBezTo>
                    <a:cubicBezTo>
                      <a:pt x="582" y="520"/>
                      <a:pt x="580" y="516"/>
                      <a:pt x="577" y="509"/>
                    </a:cubicBezTo>
                    <a:cubicBezTo>
                      <a:pt x="574" y="506"/>
                      <a:pt x="572" y="504"/>
                      <a:pt x="570" y="502"/>
                    </a:cubicBezTo>
                    <a:cubicBezTo>
                      <a:pt x="570" y="501"/>
                      <a:pt x="569" y="501"/>
                      <a:pt x="568" y="500"/>
                    </a:cubicBezTo>
                    <a:lnTo>
                      <a:pt x="568" y="500"/>
                    </a:lnTo>
                    <a:cubicBezTo>
                      <a:pt x="568" y="500"/>
                      <a:pt x="568" y="500"/>
                      <a:pt x="568" y="500"/>
                    </a:cubicBezTo>
                    <a:cubicBezTo>
                      <a:pt x="569" y="500"/>
                      <a:pt x="569" y="500"/>
                      <a:pt x="569" y="500"/>
                    </a:cubicBezTo>
                    <a:cubicBezTo>
                      <a:pt x="569" y="498"/>
                      <a:pt x="567" y="495"/>
                      <a:pt x="564" y="491"/>
                    </a:cubicBezTo>
                    <a:cubicBezTo>
                      <a:pt x="562" y="488"/>
                      <a:pt x="560" y="485"/>
                      <a:pt x="558" y="484"/>
                    </a:cubicBezTo>
                    <a:cubicBezTo>
                      <a:pt x="558" y="484"/>
                      <a:pt x="558" y="483"/>
                      <a:pt x="558" y="483"/>
                    </a:cubicBezTo>
                    <a:lnTo>
                      <a:pt x="558" y="483"/>
                    </a:lnTo>
                    <a:cubicBezTo>
                      <a:pt x="558" y="483"/>
                      <a:pt x="559" y="482"/>
                      <a:pt x="559" y="481"/>
                    </a:cubicBezTo>
                    <a:cubicBezTo>
                      <a:pt x="560" y="479"/>
                      <a:pt x="554" y="472"/>
                      <a:pt x="543" y="461"/>
                    </a:cubicBezTo>
                    <a:lnTo>
                      <a:pt x="543" y="461"/>
                    </a:lnTo>
                    <a:cubicBezTo>
                      <a:pt x="544" y="461"/>
                      <a:pt x="545" y="462"/>
                      <a:pt x="545" y="462"/>
                    </a:cubicBezTo>
                    <a:cubicBezTo>
                      <a:pt x="545" y="462"/>
                      <a:pt x="546" y="461"/>
                      <a:pt x="545" y="460"/>
                    </a:cubicBezTo>
                    <a:cubicBezTo>
                      <a:pt x="545" y="458"/>
                      <a:pt x="543" y="454"/>
                      <a:pt x="538" y="450"/>
                    </a:cubicBezTo>
                    <a:cubicBezTo>
                      <a:pt x="533" y="443"/>
                      <a:pt x="526" y="438"/>
                      <a:pt x="520" y="435"/>
                    </a:cubicBezTo>
                    <a:cubicBezTo>
                      <a:pt x="513" y="431"/>
                      <a:pt x="508" y="428"/>
                      <a:pt x="503" y="425"/>
                    </a:cubicBezTo>
                    <a:cubicBezTo>
                      <a:pt x="498" y="422"/>
                      <a:pt x="492" y="417"/>
                      <a:pt x="486" y="410"/>
                    </a:cubicBezTo>
                    <a:cubicBezTo>
                      <a:pt x="481" y="403"/>
                      <a:pt x="474" y="398"/>
                      <a:pt x="464" y="393"/>
                    </a:cubicBezTo>
                    <a:lnTo>
                      <a:pt x="464" y="393"/>
                    </a:lnTo>
                    <a:cubicBezTo>
                      <a:pt x="466" y="392"/>
                      <a:pt x="469" y="390"/>
                      <a:pt x="471" y="388"/>
                    </a:cubicBezTo>
                    <a:cubicBezTo>
                      <a:pt x="475" y="385"/>
                      <a:pt x="479" y="383"/>
                      <a:pt x="482" y="381"/>
                    </a:cubicBezTo>
                    <a:cubicBezTo>
                      <a:pt x="485" y="379"/>
                      <a:pt x="490" y="377"/>
                      <a:pt x="497" y="375"/>
                    </a:cubicBezTo>
                    <a:cubicBezTo>
                      <a:pt x="501" y="369"/>
                      <a:pt x="506" y="364"/>
                      <a:pt x="512" y="362"/>
                    </a:cubicBezTo>
                    <a:cubicBezTo>
                      <a:pt x="518" y="359"/>
                      <a:pt x="521" y="357"/>
                      <a:pt x="521" y="357"/>
                    </a:cubicBezTo>
                    <a:cubicBezTo>
                      <a:pt x="522" y="358"/>
                      <a:pt x="523" y="358"/>
                      <a:pt x="524" y="358"/>
                    </a:cubicBezTo>
                    <a:cubicBezTo>
                      <a:pt x="528" y="358"/>
                      <a:pt x="531" y="356"/>
                      <a:pt x="534" y="352"/>
                    </a:cubicBezTo>
                    <a:cubicBezTo>
                      <a:pt x="536" y="350"/>
                      <a:pt x="537" y="349"/>
                      <a:pt x="538" y="348"/>
                    </a:cubicBezTo>
                    <a:lnTo>
                      <a:pt x="538" y="348"/>
                    </a:lnTo>
                    <a:cubicBezTo>
                      <a:pt x="538" y="348"/>
                      <a:pt x="538" y="348"/>
                      <a:pt x="538" y="348"/>
                    </a:cubicBezTo>
                    <a:cubicBezTo>
                      <a:pt x="539" y="348"/>
                      <a:pt x="539" y="348"/>
                      <a:pt x="539" y="348"/>
                    </a:cubicBezTo>
                    <a:cubicBezTo>
                      <a:pt x="541" y="348"/>
                      <a:pt x="547" y="344"/>
                      <a:pt x="557" y="336"/>
                    </a:cubicBezTo>
                    <a:cubicBezTo>
                      <a:pt x="561" y="332"/>
                      <a:pt x="563" y="329"/>
                      <a:pt x="564" y="327"/>
                    </a:cubicBezTo>
                    <a:cubicBezTo>
                      <a:pt x="565" y="325"/>
                      <a:pt x="565" y="324"/>
                      <a:pt x="566" y="323"/>
                    </a:cubicBezTo>
                    <a:cubicBezTo>
                      <a:pt x="567" y="321"/>
                      <a:pt x="570" y="318"/>
                      <a:pt x="576" y="314"/>
                    </a:cubicBezTo>
                    <a:cubicBezTo>
                      <a:pt x="581" y="309"/>
                      <a:pt x="585" y="303"/>
                      <a:pt x="586" y="296"/>
                    </a:cubicBezTo>
                    <a:lnTo>
                      <a:pt x="586" y="296"/>
                    </a:lnTo>
                    <a:cubicBezTo>
                      <a:pt x="586" y="296"/>
                      <a:pt x="586" y="296"/>
                      <a:pt x="586" y="296"/>
                    </a:cubicBezTo>
                    <a:cubicBezTo>
                      <a:pt x="586" y="296"/>
                      <a:pt x="587" y="296"/>
                      <a:pt x="587" y="296"/>
                    </a:cubicBezTo>
                    <a:cubicBezTo>
                      <a:pt x="588" y="294"/>
                      <a:pt x="590" y="292"/>
                      <a:pt x="592" y="289"/>
                    </a:cubicBezTo>
                    <a:cubicBezTo>
                      <a:pt x="598" y="283"/>
                      <a:pt x="601" y="278"/>
                      <a:pt x="600" y="274"/>
                    </a:cubicBezTo>
                    <a:cubicBezTo>
                      <a:pt x="600" y="271"/>
                      <a:pt x="599" y="270"/>
                      <a:pt x="599" y="270"/>
                    </a:cubicBezTo>
                    <a:cubicBezTo>
                      <a:pt x="599" y="270"/>
                      <a:pt x="599" y="270"/>
                      <a:pt x="599" y="270"/>
                    </a:cubicBezTo>
                    <a:cubicBezTo>
                      <a:pt x="600" y="265"/>
                      <a:pt x="602" y="261"/>
                      <a:pt x="604" y="256"/>
                    </a:cubicBezTo>
                    <a:cubicBezTo>
                      <a:pt x="605" y="252"/>
                      <a:pt x="607" y="245"/>
                      <a:pt x="610" y="237"/>
                    </a:cubicBezTo>
                    <a:cubicBezTo>
                      <a:pt x="610" y="232"/>
                      <a:pt x="609" y="228"/>
                      <a:pt x="609" y="227"/>
                    </a:cubicBezTo>
                    <a:cubicBezTo>
                      <a:pt x="609" y="226"/>
                      <a:pt x="609" y="225"/>
                      <a:pt x="609" y="223"/>
                    </a:cubicBezTo>
                    <a:cubicBezTo>
                      <a:pt x="610" y="213"/>
                      <a:pt x="610" y="204"/>
                      <a:pt x="610" y="195"/>
                    </a:cubicBezTo>
                    <a:cubicBezTo>
                      <a:pt x="610" y="186"/>
                      <a:pt x="608" y="176"/>
                      <a:pt x="607" y="163"/>
                    </a:cubicBezTo>
                    <a:cubicBezTo>
                      <a:pt x="603" y="158"/>
                      <a:pt x="600" y="151"/>
                      <a:pt x="597" y="142"/>
                    </a:cubicBezTo>
                    <a:cubicBezTo>
                      <a:pt x="595" y="134"/>
                      <a:pt x="591" y="127"/>
                      <a:pt x="587" y="122"/>
                    </a:cubicBezTo>
                    <a:cubicBezTo>
                      <a:pt x="586" y="122"/>
                      <a:pt x="585" y="120"/>
                      <a:pt x="584" y="117"/>
                    </a:cubicBezTo>
                    <a:cubicBezTo>
                      <a:pt x="583" y="115"/>
                      <a:pt x="580" y="112"/>
                      <a:pt x="577" y="109"/>
                    </a:cubicBezTo>
                    <a:lnTo>
                      <a:pt x="577" y="109"/>
                    </a:lnTo>
                    <a:cubicBezTo>
                      <a:pt x="577" y="109"/>
                      <a:pt x="577" y="109"/>
                      <a:pt x="577" y="109"/>
                    </a:cubicBezTo>
                    <a:cubicBezTo>
                      <a:pt x="578" y="109"/>
                      <a:pt x="578" y="109"/>
                      <a:pt x="578" y="107"/>
                    </a:cubicBezTo>
                    <a:cubicBezTo>
                      <a:pt x="578" y="103"/>
                      <a:pt x="574" y="100"/>
                      <a:pt x="566" y="98"/>
                    </a:cubicBezTo>
                    <a:lnTo>
                      <a:pt x="566" y="98"/>
                    </a:lnTo>
                    <a:cubicBezTo>
                      <a:pt x="567" y="99"/>
                      <a:pt x="567" y="99"/>
                      <a:pt x="567" y="99"/>
                    </a:cubicBezTo>
                    <a:cubicBezTo>
                      <a:pt x="566" y="99"/>
                      <a:pt x="564" y="97"/>
                      <a:pt x="561" y="92"/>
                    </a:cubicBezTo>
                    <a:cubicBezTo>
                      <a:pt x="556" y="85"/>
                      <a:pt x="552" y="80"/>
                      <a:pt x="549" y="77"/>
                    </a:cubicBezTo>
                    <a:cubicBezTo>
                      <a:pt x="542" y="73"/>
                      <a:pt x="536" y="70"/>
                      <a:pt x="529" y="69"/>
                    </a:cubicBezTo>
                    <a:cubicBezTo>
                      <a:pt x="524" y="67"/>
                      <a:pt x="520" y="67"/>
                      <a:pt x="518" y="66"/>
                    </a:cubicBezTo>
                    <a:lnTo>
                      <a:pt x="518" y="66"/>
                    </a:lnTo>
                    <a:cubicBezTo>
                      <a:pt x="518" y="66"/>
                      <a:pt x="518" y="65"/>
                      <a:pt x="517" y="65"/>
                    </a:cubicBezTo>
                    <a:cubicBezTo>
                      <a:pt x="516" y="64"/>
                      <a:pt x="512" y="62"/>
                      <a:pt x="505" y="60"/>
                    </a:cubicBezTo>
                    <a:lnTo>
                      <a:pt x="505" y="60"/>
                    </a:lnTo>
                    <a:cubicBezTo>
                      <a:pt x="505" y="60"/>
                      <a:pt x="505" y="60"/>
                      <a:pt x="505" y="60"/>
                    </a:cubicBezTo>
                    <a:cubicBezTo>
                      <a:pt x="505" y="60"/>
                      <a:pt x="504" y="59"/>
                      <a:pt x="501" y="57"/>
                    </a:cubicBezTo>
                    <a:cubicBezTo>
                      <a:pt x="499" y="55"/>
                      <a:pt x="496" y="53"/>
                      <a:pt x="493" y="52"/>
                    </a:cubicBezTo>
                    <a:cubicBezTo>
                      <a:pt x="489" y="50"/>
                      <a:pt x="486" y="49"/>
                      <a:pt x="483" y="49"/>
                    </a:cubicBezTo>
                    <a:cubicBezTo>
                      <a:pt x="482" y="49"/>
                      <a:pt x="482" y="49"/>
                      <a:pt x="481" y="49"/>
                    </a:cubicBezTo>
                    <a:cubicBezTo>
                      <a:pt x="480" y="49"/>
                      <a:pt x="479" y="49"/>
                      <a:pt x="478" y="49"/>
                    </a:cubicBezTo>
                    <a:lnTo>
                      <a:pt x="478" y="49"/>
                    </a:lnTo>
                    <a:cubicBezTo>
                      <a:pt x="478" y="49"/>
                      <a:pt x="477" y="48"/>
                      <a:pt x="476" y="47"/>
                    </a:cubicBezTo>
                    <a:cubicBezTo>
                      <a:pt x="474" y="45"/>
                      <a:pt x="470" y="42"/>
                      <a:pt x="464" y="40"/>
                    </a:cubicBezTo>
                    <a:cubicBezTo>
                      <a:pt x="458" y="37"/>
                      <a:pt x="454" y="36"/>
                      <a:pt x="451" y="36"/>
                    </a:cubicBezTo>
                    <a:cubicBezTo>
                      <a:pt x="448" y="36"/>
                      <a:pt x="446" y="36"/>
                      <a:pt x="445" y="36"/>
                    </a:cubicBezTo>
                    <a:cubicBezTo>
                      <a:pt x="442" y="34"/>
                      <a:pt x="439" y="33"/>
                      <a:pt x="435" y="32"/>
                    </a:cubicBezTo>
                    <a:cubicBezTo>
                      <a:pt x="432" y="31"/>
                      <a:pt x="429" y="29"/>
                      <a:pt x="425" y="28"/>
                    </a:cubicBezTo>
                    <a:cubicBezTo>
                      <a:pt x="421" y="26"/>
                      <a:pt x="418" y="26"/>
                      <a:pt x="417" y="26"/>
                    </a:cubicBezTo>
                    <a:cubicBezTo>
                      <a:pt x="417" y="26"/>
                      <a:pt x="412" y="21"/>
                      <a:pt x="403" y="12"/>
                    </a:cubicBezTo>
                    <a:close/>
                    <a:moveTo>
                      <a:pt x="1283" y="395"/>
                    </a:moveTo>
                    <a:cubicBezTo>
                      <a:pt x="1277" y="395"/>
                      <a:pt x="1271" y="396"/>
                      <a:pt x="1265" y="397"/>
                    </a:cubicBezTo>
                    <a:cubicBezTo>
                      <a:pt x="1258" y="399"/>
                      <a:pt x="1253" y="400"/>
                      <a:pt x="1248" y="402"/>
                    </a:cubicBezTo>
                    <a:lnTo>
                      <a:pt x="1248" y="402"/>
                    </a:lnTo>
                    <a:cubicBezTo>
                      <a:pt x="1246" y="402"/>
                      <a:pt x="1241" y="401"/>
                      <a:pt x="1234" y="399"/>
                    </a:cubicBezTo>
                    <a:cubicBezTo>
                      <a:pt x="1228" y="406"/>
                      <a:pt x="1222" y="410"/>
                      <a:pt x="1216" y="410"/>
                    </a:cubicBezTo>
                    <a:cubicBezTo>
                      <a:pt x="1210" y="410"/>
                      <a:pt x="1202" y="413"/>
                      <a:pt x="1193" y="417"/>
                    </a:cubicBezTo>
                    <a:cubicBezTo>
                      <a:pt x="1191" y="418"/>
                      <a:pt x="1189" y="419"/>
                      <a:pt x="1188" y="419"/>
                    </a:cubicBezTo>
                    <a:cubicBezTo>
                      <a:pt x="1187" y="420"/>
                      <a:pt x="1186" y="420"/>
                      <a:pt x="1185" y="421"/>
                    </a:cubicBezTo>
                    <a:cubicBezTo>
                      <a:pt x="1179" y="422"/>
                      <a:pt x="1173" y="422"/>
                      <a:pt x="1167" y="422"/>
                    </a:cubicBezTo>
                    <a:cubicBezTo>
                      <a:pt x="1160" y="422"/>
                      <a:pt x="1154" y="423"/>
                      <a:pt x="1147" y="424"/>
                    </a:cubicBezTo>
                    <a:cubicBezTo>
                      <a:pt x="1142" y="424"/>
                      <a:pt x="1138" y="425"/>
                      <a:pt x="1137" y="426"/>
                    </a:cubicBezTo>
                    <a:cubicBezTo>
                      <a:pt x="1135" y="427"/>
                      <a:pt x="1131" y="429"/>
                      <a:pt x="1125" y="430"/>
                    </a:cubicBezTo>
                    <a:cubicBezTo>
                      <a:pt x="1124" y="430"/>
                      <a:pt x="1123" y="430"/>
                      <a:pt x="1121" y="430"/>
                    </a:cubicBezTo>
                    <a:cubicBezTo>
                      <a:pt x="1119" y="430"/>
                      <a:pt x="1117" y="430"/>
                      <a:pt x="1114" y="430"/>
                    </a:cubicBezTo>
                    <a:cubicBezTo>
                      <a:pt x="1114" y="430"/>
                      <a:pt x="1113" y="429"/>
                      <a:pt x="1113" y="429"/>
                    </a:cubicBezTo>
                    <a:cubicBezTo>
                      <a:pt x="1107" y="429"/>
                      <a:pt x="1097" y="441"/>
                      <a:pt x="1081" y="463"/>
                    </a:cubicBezTo>
                    <a:cubicBezTo>
                      <a:pt x="1086" y="466"/>
                      <a:pt x="1088" y="470"/>
                      <a:pt x="1086" y="475"/>
                    </a:cubicBezTo>
                    <a:cubicBezTo>
                      <a:pt x="1085" y="479"/>
                      <a:pt x="1089" y="483"/>
                      <a:pt x="1100" y="487"/>
                    </a:cubicBezTo>
                    <a:lnTo>
                      <a:pt x="1100" y="487"/>
                    </a:lnTo>
                    <a:cubicBezTo>
                      <a:pt x="1100" y="487"/>
                      <a:pt x="1100" y="487"/>
                      <a:pt x="1100" y="488"/>
                    </a:cubicBezTo>
                    <a:cubicBezTo>
                      <a:pt x="1101" y="492"/>
                      <a:pt x="1106" y="498"/>
                      <a:pt x="1116" y="505"/>
                    </a:cubicBezTo>
                    <a:cubicBezTo>
                      <a:pt x="1121" y="506"/>
                      <a:pt x="1127" y="506"/>
                      <a:pt x="1132" y="506"/>
                    </a:cubicBezTo>
                    <a:cubicBezTo>
                      <a:pt x="1136" y="506"/>
                      <a:pt x="1140" y="506"/>
                      <a:pt x="1144" y="505"/>
                    </a:cubicBezTo>
                    <a:cubicBezTo>
                      <a:pt x="1152" y="504"/>
                      <a:pt x="1159" y="502"/>
                      <a:pt x="1162" y="499"/>
                    </a:cubicBezTo>
                    <a:cubicBezTo>
                      <a:pt x="1167" y="499"/>
                      <a:pt x="1171" y="498"/>
                      <a:pt x="1177" y="496"/>
                    </a:cubicBezTo>
                    <a:lnTo>
                      <a:pt x="1177" y="496"/>
                    </a:lnTo>
                    <a:cubicBezTo>
                      <a:pt x="1176" y="497"/>
                      <a:pt x="1176" y="499"/>
                      <a:pt x="1176" y="500"/>
                    </a:cubicBezTo>
                    <a:cubicBezTo>
                      <a:pt x="1173" y="509"/>
                      <a:pt x="1173" y="520"/>
                      <a:pt x="1173" y="531"/>
                    </a:cubicBezTo>
                    <a:cubicBezTo>
                      <a:pt x="1167" y="539"/>
                      <a:pt x="1165" y="544"/>
                      <a:pt x="1167" y="548"/>
                    </a:cubicBezTo>
                    <a:cubicBezTo>
                      <a:pt x="1169" y="551"/>
                      <a:pt x="1169" y="558"/>
                      <a:pt x="1167" y="567"/>
                    </a:cubicBezTo>
                    <a:cubicBezTo>
                      <a:pt x="1169" y="569"/>
                      <a:pt x="1170" y="571"/>
                      <a:pt x="1169" y="574"/>
                    </a:cubicBezTo>
                    <a:cubicBezTo>
                      <a:pt x="1168" y="577"/>
                      <a:pt x="1168" y="583"/>
                      <a:pt x="1168" y="592"/>
                    </a:cubicBezTo>
                    <a:cubicBezTo>
                      <a:pt x="1168" y="592"/>
                      <a:pt x="1168" y="594"/>
                      <a:pt x="1166" y="598"/>
                    </a:cubicBezTo>
                    <a:cubicBezTo>
                      <a:pt x="1165" y="601"/>
                      <a:pt x="1165" y="606"/>
                      <a:pt x="1165" y="611"/>
                    </a:cubicBezTo>
                    <a:cubicBezTo>
                      <a:pt x="1163" y="622"/>
                      <a:pt x="1162" y="633"/>
                      <a:pt x="1161" y="644"/>
                    </a:cubicBezTo>
                    <a:cubicBezTo>
                      <a:pt x="1159" y="655"/>
                      <a:pt x="1157" y="670"/>
                      <a:pt x="1154" y="688"/>
                    </a:cubicBezTo>
                    <a:cubicBezTo>
                      <a:pt x="1154" y="695"/>
                      <a:pt x="1154" y="700"/>
                      <a:pt x="1155" y="703"/>
                    </a:cubicBezTo>
                    <a:cubicBezTo>
                      <a:pt x="1156" y="705"/>
                      <a:pt x="1156" y="709"/>
                      <a:pt x="1155" y="712"/>
                    </a:cubicBezTo>
                    <a:cubicBezTo>
                      <a:pt x="1153" y="716"/>
                      <a:pt x="1152" y="722"/>
                      <a:pt x="1151" y="729"/>
                    </a:cubicBezTo>
                    <a:cubicBezTo>
                      <a:pt x="1149" y="737"/>
                      <a:pt x="1147" y="745"/>
                      <a:pt x="1144" y="755"/>
                    </a:cubicBezTo>
                    <a:cubicBezTo>
                      <a:pt x="1145" y="763"/>
                      <a:pt x="1145" y="770"/>
                      <a:pt x="1145" y="775"/>
                    </a:cubicBezTo>
                    <a:cubicBezTo>
                      <a:pt x="1144" y="777"/>
                      <a:pt x="1144" y="778"/>
                      <a:pt x="1144" y="779"/>
                    </a:cubicBezTo>
                    <a:lnTo>
                      <a:pt x="1144" y="779"/>
                    </a:lnTo>
                    <a:cubicBezTo>
                      <a:pt x="1143" y="779"/>
                      <a:pt x="1141" y="779"/>
                      <a:pt x="1139" y="779"/>
                    </a:cubicBezTo>
                    <a:cubicBezTo>
                      <a:pt x="1134" y="779"/>
                      <a:pt x="1129" y="780"/>
                      <a:pt x="1122" y="781"/>
                    </a:cubicBezTo>
                    <a:cubicBezTo>
                      <a:pt x="1116" y="782"/>
                      <a:pt x="1107" y="786"/>
                      <a:pt x="1097" y="794"/>
                    </a:cubicBezTo>
                    <a:cubicBezTo>
                      <a:pt x="1093" y="813"/>
                      <a:pt x="1096" y="829"/>
                      <a:pt x="1106" y="842"/>
                    </a:cubicBezTo>
                    <a:cubicBezTo>
                      <a:pt x="1113" y="851"/>
                      <a:pt x="1122" y="855"/>
                      <a:pt x="1132" y="855"/>
                    </a:cubicBezTo>
                    <a:cubicBezTo>
                      <a:pt x="1137" y="855"/>
                      <a:pt x="1142" y="854"/>
                      <a:pt x="1147" y="852"/>
                    </a:cubicBezTo>
                    <a:lnTo>
                      <a:pt x="1160" y="852"/>
                    </a:lnTo>
                    <a:cubicBezTo>
                      <a:pt x="1166" y="852"/>
                      <a:pt x="1173" y="852"/>
                      <a:pt x="1179" y="850"/>
                    </a:cubicBezTo>
                    <a:cubicBezTo>
                      <a:pt x="1183" y="849"/>
                      <a:pt x="1187" y="848"/>
                      <a:pt x="1191" y="847"/>
                    </a:cubicBezTo>
                    <a:cubicBezTo>
                      <a:pt x="1194" y="846"/>
                      <a:pt x="1198" y="846"/>
                      <a:pt x="1200" y="846"/>
                    </a:cubicBezTo>
                    <a:cubicBezTo>
                      <a:pt x="1201" y="846"/>
                      <a:pt x="1202" y="846"/>
                      <a:pt x="1204" y="847"/>
                    </a:cubicBezTo>
                    <a:cubicBezTo>
                      <a:pt x="1207" y="847"/>
                      <a:pt x="1210" y="847"/>
                      <a:pt x="1215" y="847"/>
                    </a:cubicBezTo>
                    <a:cubicBezTo>
                      <a:pt x="1220" y="847"/>
                      <a:pt x="1223" y="848"/>
                      <a:pt x="1226" y="848"/>
                    </a:cubicBezTo>
                    <a:lnTo>
                      <a:pt x="1226" y="848"/>
                    </a:lnTo>
                    <a:cubicBezTo>
                      <a:pt x="1226" y="848"/>
                      <a:pt x="1225" y="848"/>
                      <a:pt x="1225" y="847"/>
                    </a:cubicBezTo>
                    <a:cubicBezTo>
                      <a:pt x="1232" y="847"/>
                      <a:pt x="1237" y="847"/>
                      <a:pt x="1241" y="846"/>
                    </a:cubicBezTo>
                    <a:lnTo>
                      <a:pt x="1241" y="846"/>
                    </a:lnTo>
                    <a:cubicBezTo>
                      <a:pt x="1242" y="848"/>
                      <a:pt x="1245" y="849"/>
                      <a:pt x="1248" y="849"/>
                    </a:cubicBezTo>
                    <a:cubicBezTo>
                      <a:pt x="1250" y="849"/>
                      <a:pt x="1252" y="849"/>
                      <a:pt x="1255" y="848"/>
                    </a:cubicBezTo>
                    <a:cubicBezTo>
                      <a:pt x="1263" y="845"/>
                      <a:pt x="1268" y="844"/>
                      <a:pt x="1269" y="844"/>
                    </a:cubicBezTo>
                    <a:cubicBezTo>
                      <a:pt x="1269" y="844"/>
                      <a:pt x="1269" y="844"/>
                      <a:pt x="1269" y="844"/>
                    </a:cubicBezTo>
                    <a:cubicBezTo>
                      <a:pt x="1270" y="844"/>
                      <a:pt x="1272" y="844"/>
                      <a:pt x="1276" y="846"/>
                    </a:cubicBezTo>
                    <a:cubicBezTo>
                      <a:pt x="1280" y="848"/>
                      <a:pt x="1288" y="849"/>
                      <a:pt x="1300" y="849"/>
                    </a:cubicBezTo>
                    <a:cubicBezTo>
                      <a:pt x="1301" y="849"/>
                      <a:pt x="1302" y="848"/>
                      <a:pt x="1303" y="848"/>
                    </a:cubicBezTo>
                    <a:lnTo>
                      <a:pt x="1303" y="848"/>
                    </a:lnTo>
                    <a:cubicBezTo>
                      <a:pt x="1304" y="848"/>
                      <a:pt x="1305" y="848"/>
                      <a:pt x="1306" y="849"/>
                    </a:cubicBezTo>
                    <a:cubicBezTo>
                      <a:pt x="1308" y="850"/>
                      <a:pt x="1311" y="850"/>
                      <a:pt x="1316" y="850"/>
                    </a:cubicBezTo>
                    <a:cubicBezTo>
                      <a:pt x="1319" y="851"/>
                      <a:pt x="1321" y="852"/>
                      <a:pt x="1323" y="852"/>
                    </a:cubicBezTo>
                    <a:cubicBezTo>
                      <a:pt x="1326" y="852"/>
                      <a:pt x="1328" y="851"/>
                      <a:pt x="1330" y="850"/>
                    </a:cubicBezTo>
                    <a:cubicBezTo>
                      <a:pt x="1333" y="848"/>
                      <a:pt x="1335" y="847"/>
                      <a:pt x="1335" y="847"/>
                    </a:cubicBezTo>
                    <a:cubicBezTo>
                      <a:pt x="1338" y="847"/>
                      <a:pt x="1341" y="846"/>
                      <a:pt x="1344" y="846"/>
                    </a:cubicBezTo>
                    <a:cubicBezTo>
                      <a:pt x="1345" y="846"/>
                      <a:pt x="1347" y="847"/>
                      <a:pt x="1349" y="847"/>
                    </a:cubicBezTo>
                    <a:cubicBezTo>
                      <a:pt x="1350" y="847"/>
                      <a:pt x="1351" y="847"/>
                      <a:pt x="1352" y="847"/>
                    </a:cubicBezTo>
                    <a:cubicBezTo>
                      <a:pt x="1357" y="847"/>
                      <a:pt x="1365" y="846"/>
                      <a:pt x="1375" y="843"/>
                    </a:cubicBezTo>
                    <a:cubicBezTo>
                      <a:pt x="1380" y="837"/>
                      <a:pt x="1385" y="833"/>
                      <a:pt x="1392" y="830"/>
                    </a:cubicBezTo>
                    <a:cubicBezTo>
                      <a:pt x="1398" y="826"/>
                      <a:pt x="1405" y="816"/>
                      <a:pt x="1411" y="798"/>
                    </a:cubicBezTo>
                    <a:cubicBezTo>
                      <a:pt x="1403" y="787"/>
                      <a:pt x="1398" y="782"/>
                      <a:pt x="1397" y="780"/>
                    </a:cubicBezTo>
                    <a:cubicBezTo>
                      <a:pt x="1395" y="779"/>
                      <a:pt x="1392" y="775"/>
                      <a:pt x="1389" y="768"/>
                    </a:cubicBezTo>
                    <a:cubicBezTo>
                      <a:pt x="1376" y="768"/>
                      <a:pt x="1368" y="768"/>
                      <a:pt x="1363" y="768"/>
                    </a:cubicBezTo>
                    <a:cubicBezTo>
                      <a:pt x="1358" y="769"/>
                      <a:pt x="1353" y="769"/>
                      <a:pt x="1349" y="769"/>
                    </a:cubicBezTo>
                    <a:cubicBezTo>
                      <a:pt x="1348" y="769"/>
                      <a:pt x="1347" y="769"/>
                      <a:pt x="1346" y="769"/>
                    </a:cubicBezTo>
                    <a:lnTo>
                      <a:pt x="1346" y="769"/>
                    </a:lnTo>
                    <a:cubicBezTo>
                      <a:pt x="1345" y="765"/>
                      <a:pt x="1346" y="760"/>
                      <a:pt x="1348" y="754"/>
                    </a:cubicBezTo>
                    <a:cubicBezTo>
                      <a:pt x="1342" y="743"/>
                      <a:pt x="1339" y="734"/>
                      <a:pt x="1338" y="728"/>
                    </a:cubicBezTo>
                    <a:cubicBezTo>
                      <a:pt x="1336" y="721"/>
                      <a:pt x="1336" y="714"/>
                      <a:pt x="1335" y="706"/>
                    </a:cubicBezTo>
                    <a:cubicBezTo>
                      <a:pt x="1334" y="701"/>
                      <a:pt x="1334" y="696"/>
                      <a:pt x="1333" y="692"/>
                    </a:cubicBezTo>
                    <a:cubicBezTo>
                      <a:pt x="1332" y="689"/>
                      <a:pt x="1332" y="686"/>
                      <a:pt x="1332" y="683"/>
                    </a:cubicBezTo>
                    <a:lnTo>
                      <a:pt x="1332" y="683"/>
                    </a:lnTo>
                    <a:cubicBezTo>
                      <a:pt x="1332" y="684"/>
                      <a:pt x="1332" y="685"/>
                      <a:pt x="1333" y="685"/>
                    </a:cubicBezTo>
                    <a:cubicBezTo>
                      <a:pt x="1335" y="685"/>
                      <a:pt x="1336" y="684"/>
                      <a:pt x="1339" y="682"/>
                    </a:cubicBezTo>
                    <a:cubicBezTo>
                      <a:pt x="1343" y="679"/>
                      <a:pt x="1341" y="672"/>
                      <a:pt x="1332" y="662"/>
                    </a:cubicBezTo>
                    <a:lnTo>
                      <a:pt x="1332" y="662"/>
                    </a:lnTo>
                    <a:cubicBezTo>
                      <a:pt x="1332" y="662"/>
                      <a:pt x="1332" y="662"/>
                      <a:pt x="1332" y="662"/>
                    </a:cubicBezTo>
                    <a:cubicBezTo>
                      <a:pt x="1333" y="660"/>
                      <a:pt x="1332" y="656"/>
                      <a:pt x="1331" y="650"/>
                    </a:cubicBezTo>
                    <a:cubicBezTo>
                      <a:pt x="1331" y="645"/>
                      <a:pt x="1331" y="642"/>
                      <a:pt x="1330" y="639"/>
                    </a:cubicBezTo>
                    <a:cubicBezTo>
                      <a:pt x="1329" y="637"/>
                      <a:pt x="1328" y="635"/>
                      <a:pt x="1328" y="632"/>
                    </a:cubicBezTo>
                    <a:lnTo>
                      <a:pt x="1328" y="632"/>
                    </a:lnTo>
                    <a:cubicBezTo>
                      <a:pt x="1329" y="633"/>
                      <a:pt x="1329" y="633"/>
                      <a:pt x="1329" y="633"/>
                    </a:cubicBezTo>
                    <a:cubicBezTo>
                      <a:pt x="1330" y="633"/>
                      <a:pt x="1330" y="633"/>
                      <a:pt x="1331" y="632"/>
                    </a:cubicBezTo>
                    <a:cubicBezTo>
                      <a:pt x="1332" y="631"/>
                      <a:pt x="1331" y="627"/>
                      <a:pt x="1329" y="621"/>
                    </a:cubicBezTo>
                    <a:cubicBezTo>
                      <a:pt x="1329" y="618"/>
                      <a:pt x="1329" y="615"/>
                      <a:pt x="1328" y="613"/>
                    </a:cubicBezTo>
                    <a:cubicBezTo>
                      <a:pt x="1327" y="612"/>
                      <a:pt x="1327" y="611"/>
                      <a:pt x="1326" y="611"/>
                    </a:cubicBezTo>
                    <a:cubicBezTo>
                      <a:pt x="1326" y="611"/>
                      <a:pt x="1326" y="612"/>
                      <a:pt x="1326" y="612"/>
                    </a:cubicBezTo>
                    <a:cubicBezTo>
                      <a:pt x="1326" y="611"/>
                      <a:pt x="1327" y="610"/>
                      <a:pt x="1329" y="606"/>
                    </a:cubicBezTo>
                    <a:cubicBezTo>
                      <a:pt x="1330" y="602"/>
                      <a:pt x="1330" y="597"/>
                      <a:pt x="1329" y="591"/>
                    </a:cubicBezTo>
                    <a:cubicBezTo>
                      <a:pt x="1329" y="586"/>
                      <a:pt x="1328" y="582"/>
                      <a:pt x="1327" y="578"/>
                    </a:cubicBezTo>
                    <a:cubicBezTo>
                      <a:pt x="1327" y="578"/>
                      <a:pt x="1326" y="577"/>
                      <a:pt x="1326" y="577"/>
                    </a:cubicBezTo>
                    <a:lnTo>
                      <a:pt x="1326" y="577"/>
                    </a:lnTo>
                    <a:cubicBezTo>
                      <a:pt x="1328" y="574"/>
                      <a:pt x="1332" y="569"/>
                      <a:pt x="1336" y="563"/>
                    </a:cubicBezTo>
                    <a:cubicBezTo>
                      <a:pt x="1341" y="556"/>
                      <a:pt x="1344" y="551"/>
                      <a:pt x="1346" y="548"/>
                    </a:cubicBezTo>
                    <a:cubicBezTo>
                      <a:pt x="1346" y="548"/>
                      <a:pt x="1347" y="547"/>
                      <a:pt x="1349" y="546"/>
                    </a:cubicBezTo>
                    <a:cubicBezTo>
                      <a:pt x="1351" y="544"/>
                      <a:pt x="1356" y="542"/>
                      <a:pt x="1364" y="541"/>
                    </a:cubicBezTo>
                    <a:cubicBezTo>
                      <a:pt x="1366" y="532"/>
                      <a:pt x="1370" y="527"/>
                      <a:pt x="1374" y="525"/>
                    </a:cubicBezTo>
                    <a:cubicBezTo>
                      <a:pt x="1379" y="518"/>
                      <a:pt x="1384" y="512"/>
                      <a:pt x="1388" y="509"/>
                    </a:cubicBezTo>
                    <a:cubicBezTo>
                      <a:pt x="1392" y="506"/>
                      <a:pt x="1399" y="502"/>
                      <a:pt x="1407" y="497"/>
                    </a:cubicBezTo>
                    <a:cubicBezTo>
                      <a:pt x="1413" y="496"/>
                      <a:pt x="1417" y="495"/>
                      <a:pt x="1418" y="494"/>
                    </a:cubicBezTo>
                    <a:cubicBezTo>
                      <a:pt x="1419" y="493"/>
                      <a:pt x="1419" y="493"/>
                      <a:pt x="1420" y="493"/>
                    </a:cubicBezTo>
                    <a:cubicBezTo>
                      <a:pt x="1422" y="493"/>
                      <a:pt x="1426" y="495"/>
                      <a:pt x="1431" y="500"/>
                    </a:cubicBezTo>
                    <a:cubicBezTo>
                      <a:pt x="1442" y="487"/>
                      <a:pt x="1450" y="481"/>
                      <a:pt x="1458" y="481"/>
                    </a:cubicBezTo>
                    <a:cubicBezTo>
                      <a:pt x="1466" y="480"/>
                      <a:pt x="1474" y="479"/>
                      <a:pt x="1483" y="478"/>
                    </a:cubicBezTo>
                    <a:cubicBezTo>
                      <a:pt x="1490" y="476"/>
                      <a:pt x="1494" y="475"/>
                      <a:pt x="1495" y="474"/>
                    </a:cubicBezTo>
                    <a:cubicBezTo>
                      <a:pt x="1496" y="474"/>
                      <a:pt x="1497" y="474"/>
                      <a:pt x="1498" y="474"/>
                    </a:cubicBezTo>
                    <a:cubicBezTo>
                      <a:pt x="1498" y="474"/>
                      <a:pt x="1499" y="474"/>
                      <a:pt x="1499" y="474"/>
                    </a:cubicBezTo>
                    <a:cubicBezTo>
                      <a:pt x="1500" y="474"/>
                      <a:pt x="1500" y="474"/>
                      <a:pt x="1502" y="475"/>
                    </a:cubicBezTo>
                    <a:cubicBezTo>
                      <a:pt x="1504" y="476"/>
                      <a:pt x="1506" y="477"/>
                      <a:pt x="1509" y="478"/>
                    </a:cubicBezTo>
                    <a:cubicBezTo>
                      <a:pt x="1513" y="480"/>
                      <a:pt x="1517" y="481"/>
                      <a:pt x="1520" y="481"/>
                    </a:cubicBezTo>
                    <a:cubicBezTo>
                      <a:pt x="1522" y="481"/>
                      <a:pt x="1523" y="481"/>
                      <a:pt x="1523" y="481"/>
                    </a:cubicBezTo>
                    <a:lnTo>
                      <a:pt x="1523" y="481"/>
                    </a:lnTo>
                    <a:cubicBezTo>
                      <a:pt x="1523" y="481"/>
                      <a:pt x="1523" y="481"/>
                      <a:pt x="1523" y="481"/>
                    </a:cubicBezTo>
                    <a:cubicBezTo>
                      <a:pt x="1524" y="482"/>
                      <a:pt x="1526" y="484"/>
                      <a:pt x="1529" y="487"/>
                    </a:cubicBezTo>
                    <a:cubicBezTo>
                      <a:pt x="1533" y="489"/>
                      <a:pt x="1537" y="492"/>
                      <a:pt x="1539" y="493"/>
                    </a:cubicBezTo>
                    <a:cubicBezTo>
                      <a:pt x="1542" y="495"/>
                      <a:pt x="1544" y="497"/>
                      <a:pt x="1547" y="499"/>
                    </a:cubicBezTo>
                    <a:cubicBezTo>
                      <a:pt x="1552" y="503"/>
                      <a:pt x="1556" y="509"/>
                      <a:pt x="1559" y="516"/>
                    </a:cubicBezTo>
                    <a:cubicBezTo>
                      <a:pt x="1562" y="523"/>
                      <a:pt x="1565" y="530"/>
                      <a:pt x="1566" y="538"/>
                    </a:cubicBezTo>
                    <a:cubicBezTo>
                      <a:pt x="1567" y="541"/>
                      <a:pt x="1567" y="543"/>
                      <a:pt x="1566" y="546"/>
                    </a:cubicBezTo>
                    <a:cubicBezTo>
                      <a:pt x="1565" y="549"/>
                      <a:pt x="1565" y="553"/>
                      <a:pt x="1565" y="558"/>
                    </a:cubicBezTo>
                    <a:cubicBezTo>
                      <a:pt x="1564" y="562"/>
                      <a:pt x="1563" y="566"/>
                      <a:pt x="1564" y="569"/>
                    </a:cubicBezTo>
                    <a:cubicBezTo>
                      <a:pt x="1565" y="572"/>
                      <a:pt x="1566" y="574"/>
                      <a:pt x="1566" y="575"/>
                    </a:cubicBezTo>
                    <a:cubicBezTo>
                      <a:pt x="1566" y="581"/>
                      <a:pt x="1566" y="587"/>
                      <a:pt x="1566" y="593"/>
                    </a:cubicBezTo>
                    <a:cubicBezTo>
                      <a:pt x="1565" y="599"/>
                      <a:pt x="1564" y="605"/>
                      <a:pt x="1563" y="612"/>
                    </a:cubicBezTo>
                    <a:cubicBezTo>
                      <a:pt x="1562" y="618"/>
                      <a:pt x="1560" y="625"/>
                      <a:pt x="1557" y="633"/>
                    </a:cubicBezTo>
                    <a:cubicBezTo>
                      <a:pt x="1554" y="641"/>
                      <a:pt x="1553" y="647"/>
                      <a:pt x="1554" y="652"/>
                    </a:cubicBezTo>
                    <a:cubicBezTo>
                      <a:pt x="1545" y="661"/>
                      <a:pt x="1543" y="673"/>
                      <a:pt x="1547" y="687"/>
                    </a:cubicBezTo>
                    <a:cubicBezTo>
                      <a:pt x="1545" y="689"/>
                      <a:pt x="1544" y="693"/>
                      <a:pt x="1543" y="698"/>
                    </a:cubicBezTo>
                    <a:cubicBezTo>
                      <a:pt x="1542" y="704"/>
                      <a:pt x="1534" y="715"/>
                      <a:pt x="1519" y="732"/>
                    </a:cubicBezTo>
                    <a:cubicBezTo>
                      <a:pt x="1524" y="734"/>
                      <a:pt x="1527" y="735"/>
                      <a:pt x="1530" y="735"/>
                    </a:cubicBezTo>
                    <a:lnTo>
                      <a:pt x="1530" y="735"/>
                    </a:lnTo>
                    <a:cubicBezTo>
                      <a:pt x="1530" y="735"/>
                      <a:pt x="1530" y="735"/>
                      <a:pt x="1530" y="735"/>
                    </a:cubicBezTo>
                    <a:lnTo>
                      <a:pt x="1530" y="735"/>
                    </a:lnTo>
                    <a:cubicBezTo>
                      <a:pt x="1527" y="735"/>
                      <a:pt x="1523" y="736"/>
                      <a:pt x="1519" y="736"/>
                    </a:cubicBezTo>
                    <a:lnTo>
                      <a:pt x="1519" y="736"/>
                    </a:lnTo>
                    <a:cubicBezTo>
                      <a:pt x="1520" y="736"/>
                      <a:pt x="1520" y="735"/>
                      <a:pt x="1518" y="733"/>
                    </a:cubicBezTo>
                    <a:cubicBezTo>
                      <a:pt x="1517" y="732"/>
                      <a:pt x="1515" y="732"/>
                      <a:pt x="1513" y="732"/>
                    </a:cubicBezTo>
                    <a:cubicBezTo>
                      <a:pt x="1510" y="732"/>
                      <a:pt x="1505" y="733"/>
                      <a:pt x="1499" y="735"/>
                    </a:cubicBezTo>
                    <a:cubicBezTo>
                      <a:pt x="1498" y="735"/>
                      <a:pt x="1496" y="735"/>
                      <a:pt x="1495" y="735"/>
                    </a:cubicBezTo>
                    <a:cubicBezTo>
                      <a:pt x="1489" y="735"/>
                      <a:pt x="1481" y="735"/>
                      <a:pt x="1470" y="733"/>
                    </a:cubicBezTo>
                    <a:cubicBezTo>
                      <a:pt x="1462" y="743"/>
                      <a:pt x="1456" y="750"/>
                      <a:pt x="1453" y="754"/>
                    </a:cubicBezTo>
                    <a:cubicBezTo>
                      <a:pt x="1451" y="759"/>
                      <a:pt x="1449" y="766"/>
                      <a:pt x="1447" y="777"/>
                    </a:cubicBezTo>
                    <a:cubicBezTo>
                      <a:pt x="1453" y="789"/>
                      <a:pt x="1460" y="797"/>
                      <a:pt x="1468" y="801"/>
                    </a:cubicBezTo>
                    <a:cubicBezTo>
                      <a:pt x="1476" y="805"/>
                      <a:pt x="1484" y="807"/>
                      <a:pt x="1491" y="808"/>
                    </a:cubicBezTo>
                    <a:cubicBezTo>
                      <a:pt x="1496" y="809"/>
                      <a:pt x="1501" y="809"/>
                      <a:pt x="1506" y="809"/>
                    </a:cubicBezTo>
                    <a:cubicBezTo>
                      <a:pt x="1508" y="809"/>
                      <a:pt x="1510" y="809"/>
                      <a:pt x="1512" y="809"/>
                    </a:cubicBezTo>
                    <a:cubicBezTo>
                      <a:pt x="1515" y="809"/>
                      <a:pt x="1517" y="809"/>
                      <a:pt x="1518" y="809"/>
                    </a:cubicBezTo>
                    <a:cubicBezTo>
                      <a:pt x="1519" y="809"/>
                      <a:pt x="1518" y="809"/>
                      <a:pt x="1517" y="809"/>
                    </a:cubicBezTo>
                    <a:cubicBezTo>
                      <a:pt x="1518" y="811"/>
                      <a:pt x="1523" y="812"/>
                      <a:pt x="1530" y="813"/>
                    </a:cubicBezTo>
                    <a:cubicBezTo>
                      <a:pt x="1534" y="813"/>
                      <a:pt x="1537" y="813"/>
                      <a:pt x="1540" y="813"/>
                    </a:cubicBezTo>
                    <a:cubicBezTo>
                      <a:pt x="1544" y="813"/>
                      <a:pt x="1547" y="813"/>
                      <a:pt x="1551" y="812"/>
                    </a:cubicBezTo>
                    <a:cubicBezTo>
                      <a:pt x="1557" y="812"/>
                      <a:pt x="1562" y="811"/>
                      <a:pt x="1566" y="811"/>
                    </a:cubicBezTo>
                    <a:cubicBezTo>
                      <a:pt x="1571" y="811"/>
                      <a:pt x="1576" y="810"/>
                      <a:pt x="1582" y="810"/>
                    </a:cubicBezTo>
                    <a:cubicBezTo>
                      <a:pt x="1580" y="811"/>
                      <a:pt x="1580" y="811"/>
                      <a:pt x="1582" y="812"/>
                    </a:cubicBezTo>
                    <a:cubicBezTo>
                      <a:pt x="1583" y="814"/>
                      <a:pt x="1588" y="814"/>
                      <a:pt x="1597" y="814"/>
                    </a:cubicBezTo>
                    <a:cubicBezTo>
                      <a:pt x="1601" y="814"/>
                      <a:pt x="1604" y="814"/>
                      <a:pt x="1606" y="813"/>
                    </a:cubicBezTo>
                    <a:cubicBezTo>
                      <a:pt x="1606" y="813"/>
                      <a:pt x="1606" y="813"/>
                      <a:pt x="1606" y="813"/>
                    </a:cubicBezTo>
                    <a:lnTo>
                      <a:pt x="1606" y="813"/>
                    </a:lnTo>
                    <a:cubicBezTo>
                      <a:pt x="1608" y="814"/>
                      <a:pt x="1610" y="817"/>
                      <a:pt x="1614" y="821"/>
                    </a:cubicBezTo>
                    <a:cubicBezTo>
                      <a:pt x="1616" y="824"/>
                      <a:pt x="1620" y="825"/>
                      <a:pt x="1625" y="825"/>
                    </a:cubicBezTo>
                    <a:cubicBezTo>
                      <a:pt x="1631" y="825"/>
                      <a:pt x="1638" y="824"/>
                      <a:pt x="1647" y="820"/>
                    </a:cubicBezTo>
                    <a:cubicBezTo>
                      <a:pt x="1651" y="818"/>
                      <a:pt x="1655" y="815"/>
                      <a:pt x="1658" y="812"/>
                    </a:cubicBezTo>
                    <a:cubicBezTo>
                      <a:pt x="1661" y="808"/>
                      <a:pt x="1664" y="804"/>
                      <a:pt x="1667" y="800"/>
                    </a:cubicBezTo>
                    <a:cubicBezTo>
                      <a:pt x="1670" y="796"/>
                      <a:pt x="1672" y="791"/>
                      <a:pt x="1674" y="784"/>
                    </a:cubicBezTo>
                    <a:cubicBezTo>
                      <a:pt x="1677" y="778"/>
                      <a:pt x="1675" y="770"/>
                      <a:pt x="1671" y="761"/>
                    </a:cubicBezTo>
                    <a:cubicBezTo>
                      <a:pt x="1661" y="752"/>
                      <a:pt x="1657" y="748"/>
                      <a:pt x="1659" y="748"/>
                    </a:cubicBezTo>
                    <a:cubicBezTo>
                      <a:pt x="1659" y="748"/>
                      <a:pt x="1659" y="748"/>
                      <a:pt x="1659" y="748"/>
                    </a:cubicBezTo>
                    <a:cubicBezTo>
                      <a:pt x="1659" y="747"/>
                      <a:pt x="1655" y="745"/>
                      <a:pt x="1646" y="743"/>
                    </a:cubicBezTo>
                    <a:cubicBezTo>
                      <a:pt x="1637" y="740"/>
                      <a:pt x="1630" y="738"/>
                      <a:pt x="1626" y="738"/>
                    </a:cubicBezTo>
                    <a:cubicBezTo>
                      <a:pt x="1623" y="738"/>
                      <a:pt x="1621" y="738"/>
                      <a:pt x="1620" y="738"/>
                    </a:cubicBezTo>
                    <a:lnTo>
                      <a:pt x="1620" y="738"/>
                    </a:lnTo>
                    <a:cubicBezTo>
                      <a:pt x="1620" y="735"/>
                      <a:pt x="1620" y="733"/>
                      <a:pt x="1620" y="733"/>
                    </a:cubicBezTo>
                    <a:cubicBezTo>
                      <a:pt x="1628" y="724"/>
                      <a:pt x="1630" y="717"/>
                      <a:pt x="1628" y="711"/>
                    </a:cubicBezTo>
                    <a:cubicBezTo>
                      <a:pt x="1625" y="706"/>
                      <a:pt x="1624" y="703"/>
                      <a:pt x="1624" y="703"/>
                    </a:cubicBezTo>
                    <a:cubicBezTo>
                      <a:pt x="1624" y="701"/>
                      <a:pt x="1625" y="699"/>
                      <a:pt x="1626" y="695"/>
                    </a:cubicBezTo>
                    <a:cubicBezTo>
                      <a:pt x="1626" y="693"/>
                      <a:pt x="1627" y="692"/>
                      <a:pt x="1628" y="692"/>
                    </a:cubicBezTo>
                    <a:cubicBezTo>
                      <a:pt x="1628" y="692"/>
                      <a:pt x="1628" y="692"/>
                      <a:pt x="1628" y="692"/>
                    </a:cubicBezTo>
                    <a:lnTo>
                      <a:pt x="1628" y="692"/>
                    </a:lnTo>
                    <a:cubicBezTo>
                      <a:pt x="1628" y="691"/>
                      <a:pt x="1628" y="689"/>
                      <a:pt x="1629" y="686"/>
                    </a:cubicBezTo>
                    <a:cubicBezTo>
                      <a:pt x="1629" y="681"/>
                      <a:pt x="1631" y="677"/>
                      <a:pt x="1632" y="676"/>
                    </a:cubicBezTo>
                    <a:cubicBezTo>
                      <a:pt x="1639" y="660"/>
                      <a:pt x="1642" y="652"/>
                      <a:pt x="1641" y="651"/>
                    </a:cubicBezTo>
                    <a:cubicBezTo>
                      <a:pt x="1641" y="651"/>
                      <a:pt x="1640" y="651"/>
                      <a:pt x="1640" y="651"/>
                    </a:cubicBezTo>
                    <a:cubicBezTo>
                      <a:pt x="1639" y="651"/>
                      <a:pt x="1636" y="654"/>
                      <a:pt x="1633" y="660"/>
                    </a:cubicBezTo>
                    <a:lnTo>
                      <a:pt x="1633" y="660"/>
                    </a:lnTo>
                    <a:cubicBezTo>
                      <a:pt x="1635" y="655"/>
                      <a:pt x="1637" y="648"/>
                      <a:pt x="1639" y="639"/>
                    </a:cubicBezTo>
                    <a:cubicBezTo>
                      <a:pt x="1640" y="633"/>
                      <a:pt x="1641" y="629"/>
                      <a:pt x="1642" y="629"/>
                    </a:cubicBezTo>
                    <a:cubicBezTo>
                      <a:pt x="1642" y="629"/>
                      <a:pt x="1642" y="629"/>
                      <a:pt x="1642" y="629"/>
                    </a:cubicBezTo>
                    <a:lnTo>
                      <a:pt x="1642" y="629"/>
                    </a:lnTo>
                    <a:cubicBezTo>
                      <a:pt x="1642" y="627"/>
                      <a:pt x="1642" y="623"/>
                      <a:pt x="1643" y="617"/>
                    </a:cubicBezTo>
                    <a:cubicBezTo>
                      <a:pt x="1644" y="606"/>
                      <a:pt x="1645" y="595"/>
                      <a:pt x="1645" y="585"/>
                    </a:cubicBezTo>
                    <a:cubicBezTo>
                      <a:pt x="1644" y="585"/>
                      <a:pt x="1645" y="584"/>
                      <a:pt x="1646" y="581"/>
                    </a:cubicBezTo>
                    <a:cubicBezTo>
                      <a:pt x="1647" y="578"/>
                      <a:pt x="1648" y="573"/>
                      <a:pt x="1648" y="564"/>
                    </a:cubicBezTo>
                    <a:cubicBezTo>
                      <a:pt x="1646" y="561"/>
                      <a:pt x="1646" y="557"/>
                      <a:pt x="1646" y="553"/>
                    </a:cubicBezTo>
                    <a:cubicBezTo>
                      <a:pt x="1646" y="549"/>
                      <a:pt x="1647" y="543"/>
                      <a:pt x="1649" y="534"/>
                    </a:cubicBezTo>
                    <a:cubicBezTo>
                      <a:pt x="1645" y="528"/>
                      <a:pt x="1643" y="523"/>
                      <a:pt x="1643" y="519"/>
                    </a:cubicBezTo>
                    <a:cubicBezTo>
                      <a:pt x="1644" y="515"/>
                      <a:pt x="1643" y="507"/>
                      <a:pt x="1642" y="496"/>
                    </a:cubicBezTo>
                    <a:cubicBezTo>
                      <a:pt x="1634" y="486"/>
                      <a:pt x="1629" y="481"/>
                      <a:pt x="1627" y="480"/>
                    </a:cubicBezTo>
                    <a:cubicBezTo>
                      <a:pt x="1625" y="479"/>
                      <a:pt x="1623" y="470"/>
                      <a:pt x="1622" y="455"/>
                    </a:cubicBezTo>
                    <a:cubicBezTo>
                      <a:pt x="1618" y="455"/>
                      <a:pt x="1616" y="457"/>
                      <a:pt x="1616" y="458"/>
                    </a:cubicBezTo>
                    <a:cubicBezTo>
                      <a:pt x="1616" y="459"/>
                      <a:pt x="1616" y="459"/>
                      <a:pt x="1616" y="459"/>
                    </a:cubicBezTo>
                    <a:cubicBezTo>
                      <a:pt x="1615" y="459"/>
                      <a:pt x="1613" y="457"/>
                      <a:pt x="1609" y="453"/>
                    </a:cubicBezTo>
                    <a:cubicBezTo>
                      <a:pt x="1604" y="448"/>
                      <a:pt x="1600" y="444"/>
                      <a:pt x="1598" y="443"/>
                    </a:cubicBezTo>
                    <a:lnTo>
                      <a:pt x="1598" y="443"/>
                    </a:lnTo>
                    <a:cubicBezTo>
                      <a:pt x="1599" y="444"/>
                      <a:pt x="1600" y="445"/>
                      <a:pt x="1602" y="447"/>
                    </a:cubicBezTo>
                    <a:cubicBezTo>
                      <a:pt x="1598" y="443"/>
                      <a:pt x="1596" y="441"/>
                      <a:pt x="1595" y="441"/>
                    </a:cubicBezTo>
                    <a:cubicBezTo>
                      <a:pt x="1594" y="440"/>
                      <a:pt x="1593" y="440"/>
                      <a:pt x="1593" y="438"/>
                    </a:cubicBezTo>
                    <a:cubicBezTo>
                      <a:pt x="1589" y="431"/>
                      <a:pt x="1586" y="427"/>
                      <a:pt x="1583" y="426"/>
                    </a:cubicBezTo>
                    <a:cubicBezTo>
                      <a:pt x="1580" y="425"/>
                      <a:pt x="1577" y="420"/>
                      <a:pt x="1574" y="412"/>
                    </a:cubicBezTo>
                    <a:cubicBezTo>
                      <a:pt x="1567" y="413"/>
                      <a:pt x="1563" y="414"/>
                      <a:pt x="1561" y="414"/>
                    </a:cubicBezTo>
                    <a:cubicBezTo>
                      <a:pt x="1561" y="414"/>
                      <a:pt x="1561" y="414"/>
                      <a:pt x="1561" y="414"/>
                    </a:cubicBezTo>
                    <a:cubicBezTo>
                      <a:pt x="1560" y="413"/>
                      <a:pt x="1556" y="411"/>
                      <a:pt x="1549" y="406"/>
                    </a:cubicBezTo>
                    <a:cubicBezTo>
                      <a:pt x="1536" y="405"/>
                      <a:pt x="1526" y="402"/>
                      <a:pt x="1518" y="400"/>
                    </a:cubicBezTo>
                    <a:cubicBezTo>
                      <a:pt x="1513" y="398"/>
                      <a:pt x="1508" y="397"/>
                      <a:pt x="1501" y="397"/>
                    </a:cubicBezTo>
                    <a:cubicBezTo>
                      <a:pt x="1496" y="397"/>
                      <a:pt x="1490" y="398"/>
                      <a:pt x="1484" y="399"/>
                    </a:cubicBezTo>
                    <a:cubicBezTo>
                      <a:pt x="1482" y="399"/>
                      <a:pt x="1480" y="399"/>
                      <a:pt x="1476" y="400"/>
                    </a:cubicBezTo>
                    <a:cubicBezTo>
                      <a:pt x="1473" y="401"/>
                      <a:pt x="1471" y="402"/>
                      <a:pt x="1469" y="402"/>
                    </a:cubicBezTo>
                    <a:cubicBezTo>
                      <a:pt x="1467" y="403"/>
                      <a:pt x="1465" y="403"/>
                      <a:pt x="1465" y="403"/>
                    </a:cubicBezTo>
                    <a:cubicBezTo>
                      <a:pt x="1464" y="403"/>
                      <a:pt x="1463" y="403"/>
                      <a:pt x="1462" y="403"/>
                    </a:cubicBezTo>
                    <a:cubicBezTo>
                      <a:pt x="1456" y="404"/>
                      <a:pt x="1450" y="406"/>
                      <a:pt x="1444" y="407"/>
                    </a:cubicBezTo>
                    <a:cubicBezTo>
                      <a:pt x="1438" y="409"/>
                      <a:pt x="1433" y="409"/>
                      <a:pt x="1428" y="409"/>
                    </a:cubicBezTo>
                    <a:cubicBezTo>
                      <a:pt x="1424" y="410"/>
                      <a:pt x="1420" y="411"/>
                      <a:pt x="1414" y="412"/>
                    </a:cubicBezTo>
                    <a:cubicBezTo>
                      <a:pt x="1407" y="413"/>
                      <a:pt x="1402" y="415"/>
                      <a:pt x="1397" y="418"/>
                    </a:cubicBezTo>
                    <a:cubicBezTo>
                      <a:pt x="1396" y="419"/>
                      <a:pt x="1393" y="421"/>
                      <a:pt x="1389" y="423"/>
                    </a:cubicBezTo>
                    <a:cubicBezTo>
                      <a:pt x="1385" y="426"/>
                      <a:pt x="1381" y="428"/>
                      <a:pt x="1376" y="430"/>
                    </a:cubicBezTo>
                    <a:cubicBezTo>
                      <a:pt x="1372" y="433"/>
                      <a:pt x="1368" y="435"/>
                      <a:pt x="1365" y="436"/>
                    </a:cubicBezTo>
                    <a:cubicBezTo>
                      <a:pt x="1362" y="437"/>
                      <a:pt x="1357" y="438"/>
                      <a:pt x="1348" y="438"/>
                    </a:cubicBezTo>
                    <a:cubicBezTo>
                      <a:pt x="1345" y="445"/>
                      <a:pt x="1342" y="450"/>
                      <a:pt x="1339" y="452"/>
                    </a:cubicBezTo>
                    <a:cubicBezTo>
                      <a:pt x="1337" y="453"/>
                      <a:pt x="1335" y="454"/>
                      <a:pt x="1335" y="455"/>
                    </a:cubicBezTo>
                    <a:cubicBezTo>
                      <a:pt x="1333" y="456"/>
                      <a:pt x="1331" y="457"/>
                      <a:pt x="1329" y="458"/>
                    </a:cubicBezTo>
                    <a:lnTo>
                      <a:pt x="1329" y="458"/>
                    </a:lnTo>
                    <a:cubicBezTo>
                      <a:pt x="1332" y="453"/>
                      <a:pt x="1335" y="446"/>
                      <a:pt x="1339" y="440"/>
                    </a:cubicBezTo>
                    <a:cubicBezTo>
                      <a:pt x="1334" y="440"/>
                      <a:pt x="1331" y="440"/>
                      <a:pt x="1329" y="441"/>
                    </a:cubicBezTo>
                    <a:lnTo>
                      <a:pt x="1329" y="441"/>
                    </a:lnTo>
                    <a:cubicBezTo>
                      <a:pt x="1329" y="439"/>
                      <a:pt x="1329" y="438"/>
                      <a:pt x="1330" y="437"/>
                    </a:cubicBezTo>
                    <a:cubicBezTo>
                      <a:pt x="1328" y="421"/>
                      <a:pt x="1323" y="411"/>
                      <a:pt x="1314" y="405"/>
                    </a:cubicBezTo>
                    <a:cubicBezTo>
                      <a:pt x="1306" y="399"/>
                      <a:pt x="1298" y="396"/>
                      <a:pt x="1289" y="395"/>
                    </a:cubicBezTo>
                    <a:cubicBezTo>
                      <a:pt x="1287" y="395"/>
                      <a:pt x="1285" y="395"/>
                      <a:pt x="1283" y="395"/>
                    </a:cubicBezTo>
                    <a:close/>
                    <a:moveTo>
                      <a:pt x="4111" y="395"/>
                    </a:moveTo>
                    <a:cubicBezTo>
                      <a:pt x="4105" y="395"/>
                      <a:pt x="4099" y="396"/>
                      <a:pt x="4093" y="397"/>
                    </a:cubicBezTo>
                    <a:cubicBezTo>
                      <a:pt x="4086" y="399"/>
                      <a:pt x="4081" y="400"/>
                      <a:pt x="4076" y="402"/>
                    </a:cubicBezTo>
                    <a:lnTo>
                      <a:pt x="4076" y="402"/>
                    </a:lnTo>
                    <a:cubicBezTo>
                      <a:pt x="4074" y="402"/>
                      <a:pt x="4069" y="401"/>
                      <a:pt x="4062" y="399"/>
                    </a:cubicBezTo>
                    <a:cubicBezTo>
                      <a:pt x="4056" y="406"/>
                      <a:pt x="4050" y="410"/>
                      <a:pt x="4044" y="410"/>
                    </a:cubicBezTo>
                    <a:cubicBezTo>
                      <a:pt x="4038" y="410"/>
                      <a:pt x="4030" y="413"/>
                      <a:pt x="4021" y="417"/>
                    </a:cubicBezTo>
                    <a:cubicBezTo>
                      <a:pt x="4019" y="418"/>
                      <a:pt x="4018" y="419"/>
                      <a:pt x="4016" y="419"/>
                    </a:cubicBezTo>
                    <a:cubicBezTo>
                      <a:pt x="4015" y="420"/>
                      <a:pt x="4014" y="420"/>
                      <a:pt x="4013" y="421"/>
                    </a:cubicBezTo>
                    <a:cubicBezTo>
                      <a:pt x="4007" y="422"/>
                      <a:pt x="4001" y="422"/>
                      <a:pt x="3995" y="422"/>
                    </a:cubicBezTo>
                    <a:cubicBezTo>
                      <a:pt x="3988" y="422"/>
                      <a:pt x="3982" y="423"/>
                      <a:pt x="3975" y="424"/>
                    </a:cubicBezTo>
                    <a:cubicBezTo>
                      <a:pt x="3970" y="424"/>
                      <a:pt x="3967" y="425"/>
                      <a:pt x="3965" y="426"/>
                    </a:cubicBezTo>
                    <a:cubicBezTo>
                      <a:pt x="3963" y="427"/>
                      <a:pt x="3959" y="429"/>
                      <a:pt x="3953" y="430"/>
                    </a:cubicBezTo>
                    <a:cubicBezTo>
                      <a:pt x="3952" y="430"/>
                      <a:pt x="3951" y="430"/>
                      <a:pt x="3949" y="430"/>
                    </a:cubicBezTo>
                    <a:cubicBezTo>
                      <a:pt x="3947" y="430"/>
                      <a:pt x="3945" y="430"/>
                      <a:pt x="3942" y="430"/>
                    </a:cubicBezTo>
                    <a:cubicBezTo>
                      <a:pt x="3942" y="430"/>
                      <a:pt x="3942" y="429"/>
                      <a:pt x="3941" y="429"/>
                    </a:cubicBezTo>
                    <a:cubicBezTo>
                      <a:pt x="3936" y="429"/>
                      <a:pt x="3925" y="441"/>
                      <a:pt x="3909" y="463"/>
                    </a:cubicBezTo>
                    <a:cubicBezTo>
                      <a:pt x="3914" y="466"/>
                      <a:pt x="3916" y="470"/>
                      <a:pt x="3914" y="475"/>
                    </a:cubicBezTo>
                    <a:cubicBezTo>
                      <a:pt x="3913" y="479"/>
                      <a:pt x="3917" y="483"/>
                      <a:pt x="3928" y="487"/>
                    </a:cubicBezTo>
                    <a:lnTo>
                      <a:pt x="3928" y="487"/>
                    </a:lnTo>
                    <a:cubicBezTo>
                      <a:pt x="3928" y="487"/>
                      <a:pt x="3928" y="487"/>
                      <a:pt x="3928" y="488"/>
                    </a:cubicBezTo>
                    <a:cubicBezTo>
                      <a:pt x="3929" y="492"/>
                      <a:pt x="3934" y="498"/>
                      <a:pt x="3944" y="505"/>
                    </a:cubicBezTo>
                    <a:cubicBezTo>
                      <a:pt x="3950" y="506"/>
                      <a:pt x="3955" y="506"/>
                      <a:pt x="3961" y="506"/>
                    </a:cubicBezTo>
                    <a:cubicBezTo>
                      <a:pt x="3964" y="506"/>
                      <a:pt x="3968" y="506"/>
                      <a:pt x="3972" y="505"/>
                    </a:cubicBezTo>
                    <a:cubicBezTo>
                      <a:pt x="3981" y="504"/>
                      <a:pt x="3987" y="502"/>
                      <a:pt x="3991" y="499"/>
                    </a:cubicBezTo>
                    <a:cubicBezTo>
                      <a:pt x="3995" y="499"/>
                      <a:pt x="3999" y="498"/>
                      <a:pt x="4005" y="496"/>
                    </a:cubicBezTo>
                    <a:lnTo>
                      <a:pt x="4005" y="496"/>
                    </a:lnTo>
                    <a:cubicBezTo>
                      <a:pt x="4004" y="497"/>
                      <a:pt x="4004" y="499"/>
                      <a:pt x="4004" y="500"/>
                    </a:cubicBezTo>
                    <a:cubicBezTo>
                      <a:pt x="4002" y="509"/>
                      <a:pt x="4001" y="520"/>
                      <a:pt x="4001" y="531"/>
                    </a:cubicBezTo>
                    <a:cubicBezTo>
                      <a:pt x="3995" y="539"/>
                      <a:pt x="3993" y="544"/>
                      <a:pt x="3995" y="548"/>
                    </a:cubicBezTo>
                    <a:cubicBezTo>
                      <a:pt x="3997" y="551"/>
                      <a:pt x="3997" y="558"/>
                      <a:pt x="3995" y="567"/>
                    </a:cubicBezTo>
                    <a:cubicBezTo>
                      <a:pt x="3997" y="569"/>
                      <a:pt x="3998" y="571"/>
                      <a:pt x="3997" y="574"/>
                    </a:cubicBezTo>
                    <a:cubicBezTo>
                      <a:pt x="3996" y="577"/>
                      <a:pt x="3996" y="583"/>
                      <a:pt x="3997" y="592"/>
                    </a:cubicBezTo>
                    <a:cubicBezTo>
                      <a:pt x="3997" y="592"/>
                      <a:pt x="3996" y="594"/>
                      <a:pt x="3995" y="598"/>
                    </a:cubicBezTo>
                    <a:cubicBezTo>
                      <a:pt x="3993" y="601"/>
                      <a:pt x="3993" y="606"/>
                      <a:pt x="3993" y="611"/>
                    </a:cubicBezTo>
                    <a:cubicBezTo>
                      <a:pt x="3991" y="622"/>
                      <a:pt x="3990" y="633"/>
                      <a:pt x="3989" y="644"/>
                    </a:cubicBezTo>
                    <a:cubicBezTo>
                      <a:pt x="3988" y="655"/>
                      <a:pt x="3985" y="670"/>
                      <a:pt x="3982" y="688"/>
                    </a:cubicBezTo>
                    <a:cubicBezTo>
                      <a:pt x="3982" y="695"/>
                      <a:pt x="3982" y="700"/>
                      <a:pt x="3983" y="703"/>
                    </a:cubicBezTo>
                    <a:cubicBezTo>
                      <a:pt x="3984" y="705"/>
                      <a:pt x="3984" y="709"/>
                      <a:pt x="3983" y="712"/>
                    </a:cubicBezTo>
                    <a:cubicBezTo>
                      <a:pt x="3981" y="716"/>
                      <a:pt x="3980" y="722"/>
                      <a:pt x="3979" y="729"/>
                    </a:cubicBezTo>
                    <a:cubicBezTo>
                      <a:pt x="3977" y="737"/>
                      <a:pt x="3975" y="745"/>
                      <a:pt x="3972" y="755"/>
                    </a:cubicBezTo>
                    <a:cubicBezTo>
                      <a:pt x="3973" y="763"/>
                      <a:pt x="3973" y="770"/>
                      <a:pt x="3973" y="775"/>
                    </a:cubicBezTo>
                    <a:cubicBezTo>
                      <a:pt x="3973" y="777"/>
                      <a:pt x="3972" y="778"/>
                      <a:pt x="3972" y="779"/>
                    </a:cubicBezTo>
                    <a:lnTo>
                      <a:pt x="3972" y="779"/>
                    </a:lnTo>
                    <a:cubicBezTo>
                      <a:pt x="3971" y="779"/>
                      <a:pt x="3969" y="779"/>
                      <a:pt x="3967" y="779"/>
                    </a:cubicBezTo>
                    <a:cubicBezTo>
                      <a:pt x="3962" y="779"/>
                      <a:pt x="3957" y="780"/>
                      <a:pt x="3950" y="781"/>
                    </a:cubicBezTo>
                    <a:cubicBezTo>
                      <a:pt x="3944" y="782"/>
                      <a:pt x="3935" y="786"/>
                      <a:pt x="3926" y="794"/>
                    </a:cubicBezTo>
                    <a:cubicBezTo>
                      <a:pt x="3921" y="813"/>
                      <a:pt x="3924" y="829"/>
                      <a:pt x="3934" y="842"/>
                    </a:cubicBezTo>
                    <a:cubicBezTo>
                      <a:pt x="3942" y="851"/>
                      <a:pt x="3950" y="855"/>
                      <a:pt x="3961" y="855"/>
                    </a:cubicBezTo>
                    <a:cubicBezTo>
                      <a:pt x="3965" y="855"/>
                      <a:pt x="3970" y="854"/>
                      <a:pt x="3975" y="852"/>
                    </a:cubicBezTo>
                    <a:lnTo>
                      <a:pt x="3988" y="852"/>
                    </a:lnTo>
                    <a:cubicBezTo>
                      <a:pt x="3995" y="852"/>
                      <a:pt x="4001" y="852"/>
                      <a:pt x="4007" y="850"/>
                    </a:cubicBezTo>
                    <a:cubicBezTo>
                      <a:pt x="4011" y="849"/>
                      <a:pt x="4015" y="848"/>
                      <a:pt x="4019" y="847"/>
                    </a:cubicBezTo>
                    <a:cubicBezTo>
                      <a:pt x="4023" y="846"/>
                      <a:pt x="4026" y="846"/>
                      <a:pt x="4028" y="846"/>
                    </a:cubicBezTo>
                    <a:cubicBezTo>
                      <a:pt x="4029" y="846"/>
                      <a:pt x="4030" y="846"/>
                      <a:pt x="4033" y="847"/>
                    </a:cubicBezTo>
                    <a:cubicBezTo>
                      <a:pt x="4035" y="847"/>
                      <a:pt x="4038" y="847"/>
                      <a:pt x="4043" y="847"/>
                    </a:cubicBezTo>
                    <a:cubicBezTo>
                      <a:pt x="4048" y="847"/>
                      <a:pt x="4051" y="848"/>
                      <a:pt x="4054" y="848"/>
                    </a:cubicBezTo>
                    <a:lnTo>
                      <a:pt x="4054" y="848"/>
                    </a:lnTo>
                    <a:cubicBezTo>
                      <a:pt x="4054" y="848"/>
                      <a:pt x="4054" y="848"/>
                      <a:pt x="4053" y="847"/>
                    </a:cubicBezTo>
                    <a:cubicBezTo>
                      <a:pt x="4060" y="847"/>
                      <a:pt x="4065" y="847"/>
                      <a:pt x="4069" y="846"/>
                    </a:cubicBezTo>
                    <a:lnTo>
                      <a:pt x="4069" y="846"/>
                    </a:lnTo>
                    <a:cubicBezTo>
                      <a:pt x="4070" y="848"/>
                      <a:pt x="4073" y="849"/>
                      <a:pt x="4076" y="849"/>
                    </a:cubicBezTo>
                    <a:cubicBezTo>
                      <a:pt x="4078" y="849"/>
                      <a:pt x="4080" y="849"/>
                      <a:pt x="4083" y="848"/>
                    </a:cubicBezTo>
                    <a:cubicBezTo>
                      <a:pt x="4091" y="845"/>
                      <a:pt x="4096" y="844"/>
                      <a:pt x="4097" y="844"/>
                    </a:cubicBezTo>
                    <a:cubicBezTo>
                      <a:pt x="4097" y="844"/>
                      <a:pt x="4097" y="844"/>
                      <a:pt x="4097" y="844"/>
                    </a:cubicBezTo>
                    <a:cubicBezTo>
                      <a:pt x="4098" y="844"/>
                      <a:pt x="4101" y="844"/>
                      <a:pt x="4104" y="846"/>
                    </a:cubicBezTo>
                    <a:cubicBezTo>
                      <a:pt x="4108" y="848"/>
                      <a:pt x="4116" y="849"/>
                      <a:pt x="4128" y="849"/>
                    </a:cubicBezTo>
                    <a:cubicBezTo>
                      <a:pt x="4129" y="849"/>
                      <a:pt x="4131" y="848"/>
                      <a:pt x="4131" y="848"/>
                    </a:cubicBezTo>
                    <a:lnTo>
                      <a:pt x="4131" y="848"/>
                    </a:lnTo>
                    <a:cubicBezTo>
                      <a:pt x="4132" y="848"/>
                      <a:pt x="4133" y="848"/>
                      <a:pt x="4135" y="849"/>
                    </a:cubicBezTo>
                    <a:cubicBezTo>
                      <a:pt x="4137" y="850"/>
                      <a:pt x="4140" y="850"/>
                      <a:pt x="4144" y="850"/>
                    </a:cubicBezTo>
                    <a:cubicBezTo>
                      <a:pt x="4147" y="851"/>
                      <a:pt x="4149" y="852"/>
                      <a:pt x="4152" y="852"/>
                    </a:cubicBezTo>
                    <a:cubicBezTo>
                      <a:pt x="4154" y="852"/>
                      <a:pt x="4156" y="851"/>
                      <a:pt x="4158" y="850"/>
                    </a:cubicBezTo>
                    <a:cubicBezTo>
                      <a:pt x="4161" y="848"/>
                      <a:pt x="4163" y="847"/>
                      <a:pt x="4164" y="847"/>
                    </a:cubicBezTo>
                    <a:cubicBezTo>
                      <a:pt x="4166" y="847"/>
                      <a:pt x="4169" y="846"/>
                      <a:pt x="4172" y="846"/>
                    </a:cubicBezTo>
                    <a:cubicBezTo>
                      <a:pt x="4174" y="846"/>
                      <a:pt x="4175" y="847"/>
                      <a:pt x="4177" y="847"/>
                    </a:cubicBezTo>
                    <a:cubicBezTo>
                      <a:pt x="4178" y="847"/>
                      <a:pt x="4179" y="847"/>
                      <a:pt x="4180" y="847"/>
                    </a:cubicBezTo>
                    <a:cubicBezTo>
                      <a:pt x="4185" y="847"/>
                      <a:pt x="4193" y="846"/>
                      <a:pt x="4203" y="843"/>
                    </a:cubicBezTo>
                    <a:cubicBezTo>
                      <a:pt x="4208" y="837"/>
                      <a:pt x="4214" y="833"/>
                      <a:pt x="4220" y="830"/>
                    </a:cubicBezTo>
                    <a:cubicBezTo>
                      <a:pt x="4227" y="826"/>
                      <a:pt x="4233" y="816"/>
                      <a:pt x="4239" y="798"/>
                    </a:cubicBezTo>
                    <a:cubicBezTo>
                      <a:pt x="4231" y="787"/>
                      <a:pt x="4227" y="782"/>
                      <a:pt x="4225" y="780"/>
                    </a:cubicBezTo>
                    <a:cubicBezTo>
                      <a:pt x="4223" y="779"/>
                      <a:pt x="4220" y="775"/>
                      <a:pt x="4217" y="768"/>
                    </a:cubicBezTo>
                    <a:cubicBezTo>
                      <a:pt x="4204" y="768"/>
                      <a:pt x="4196" y="768"/>
                      <a:pt x="4191" y="768"/>
                    </a:cubicBezTo>
                    <a:cubicBezTo>
                      <a:pt x="4186" y="769"/>
                      <a:pt x="4182" y="769"/>
                      <a:pt x="4177" y="769"/>
                    </a:cubicBezTo>
                    <a:cubicBezTo>
                      <a:pt x="4176" y="769"/>
                      <a:pt x="4175" y="769"/>
                      <a:pt x="4174" y="769"/>
                    </a:cubicBezTo>
                    <a:lnTo>
                      <a:pt x="4174" y="769"/>
                    </a:lnTo>
                    <a:cubicBezTo>
                      <a:pt x="4173" y="765"/>
                      <a:pt x="4174" y="760"/>
                      <a:pt x="4176" y="754"/>
                    </a:cubicBezTo>
                    <a:cubicBezTo>
                      <a:pt x="4170" y="743"/>
                      <a:pt x="4167" y="734"/>
                      <a:pt x="4166" y="728"/>
                    </a:cubicBezTo>
                    <a:cubicBezTo>
                      <a:pt x="4165" y="721"/>
                      <a:pt x="4164" y="714"/>
                      <a:pt x="4163" y="706"/>
                    </a:cubicBezTo>
                    <a:cubicBezTo>
                      <a:pt x="4162" y="701"/>
                      <a:pt x="4162" y="696"/>
                      <a:pt x="4161" y="692"/>
                    </a:cubicBezTo>
                    <a:cubicBezTo>
                      <a:pt x="4160" y="689"/>
                      <a:pt x="4160" y="686"/>
                      <a:pt x="4160" y="683"/>
                    </a:cubicBezTo>
                    <a:lnTo>
                      <a:pt x="4160" y="683"/>
                    </a:lnTo>
                    <a:cubicBezTo>
                      <a:pt x="4160" y="684"/>
                      <a:pt x="4161" y="685"/>
                      <a:pt x="4161" y="685"/>
                    </a:cubicBezTo>
                    <a:cubicBezTo>
                      <a:pt x="4163" y="685"/>
                      <a:pt x="4164" y="684"/>
                      <a:pt x="4167" y="682"/>
                    </a:cubicBezTo>
                    <a:cubicBezTo>
                      <a:pt x="4171" y="679"/>
                      <a:pt x="4169" y="672"/>
                      <a:pt x="4160" y="662"/>
                    </a:cubicBezTo>
                    <a:lnTo>
                      <a:pt x="4160" y="662"/>
                    </a:lnTo>
                    <a:cubicBezTo>
                      <a:pt x="4160" y="662"/>
                      <a:pt x="4160" y="662"/>
                      <a:pt x="4160" y="662"/>
                    </a:cubicBezTo>
                    <a:cubicBezTo>
                      <a:pt x="4161" y="660"/>
                      <a:pt x="4161" y="656"/>
                      <a:pt x="4159" y="650"/>
                    </a:cubicBezTo>
                    <a:cubicBezTo>
                      <a:pt x="4159" y="645"/>
                      <a:pt x="4159" y="642"/>
                      <a:pt x="4158" y="639"/>
                    </a:cubicBezTo>
                    <a:cubicBezTo>
                      <a:pt x="4157" y="637"/>
                      <a:pt x="4156" y="635"/>
                      <a:pt x="4156" y="632"/>
                    </a:cubicBezTo>
                    <a:lnTo>
                      <a:pt x="4156" y="632"/>
                    </a:lnTo>
                    <a:cubicBezTo>
                      <a:pt x="4157" y="633"/>
                      <a:pt x="4157" y="633"/>
                      <a:pt x="4158" y="633"/>
                    </a:cubicBezTo>
                    <a:cubicBezTo>
                      <a:pt x="4158" y="633"/>
                      <a:pt x="4158" y="633"/>
                      <a:pt x="4159" y="632"/>
                    </a:cubicBezTo>
                    <a:cubicBezTo>
                      <a:pt x="4160" y="631"/>
                      <a:pt x="4159" y="627"/>
                      <a:pt x="4157" y="621"/>
                    </a:cubicBezTo>
                    <a:cubicBezTo>
                      <a:pt x="4157" y="618"/>
                      <a:pt x="4157" y="615"/>
                      <a:pt x="4156" y="613"/>
                    </a:cubicBezTo>
                    <a:cubicBezTo>
                      <a:pt x="4155" y="612"/>
                      <a:pt x="4155" y="611"/>
                      <a:pt x="4155" y="611"/>
                    </a:cubicBezTo>
                    <a:cubicBezTo>
                      <a:pt x="4154" y="611"/>
                      <a:pt x="4154" y="612"/>
                      <a:pt x="4154" y="612"/>
                    </a:cubicBezTo>
                    <a:cubicBezTo>
                      <a:pt x="4154" y="611"/>
                      <a:pt x="4155" y="610"/>
                      <a:pt x="4157" y="606"/>
                    </a:cubicBezTo>
                    <a:cubicBezTo>
                      <a:pt x="4158" y="602"/>
                      <a:pt x="4159" y="597"/>
                      <a:pt x="4157" y="591"/>
                    </a:cubicBezTo>
                    <a:cubicBezTo>
                      <a:pt x="4157" y="586"/>
                      <a:pt x="4157" y="582"/>
                      <a:pt x="4155" y="578"/>
                    </a:cubicBezTo>
                    <a:cubicBezTo>
                      <a:pt x="4155" y="578"/>
                      <a:pt x="4154" y="577"/>
                      <a:pt x="4154" y="577"/>
                    </a:cubicBezTo>
                    <a:lnTo>
                      <a:pt x="4154" y="577"/>
                    </a:lnTo>
                    <a:cubicBezTo>
                      <a:pt x="4157" y="574"/>
                      <a:pt x="4160" y="569"/>
                      <a:pt x="4164" y="563"/>
                    </a:cubicBezTo>
                    <a:cubicBezTo>
                      <a:pt x="4169" y="556"/>
                      <a:pt x="4172" y="551"/>
                      <a:pt x="4174" y="548"/>
                    </a:cubicBezTo>
                    <a:cubicBezTo>
                      <a:pt x="4174" y="548"/>
                      <a:pt x="4175" y="547"/>
                      <a:pt x="4177" y="546"/>
                    </a:cubicBezTo>
                    <a:cubicBezTo>
                      <a:pt x="4179" y="544"/>
                      <a:pt x="4184" y="542"/>
                      <a:pt x="4192" y="541"/>
                    </a:cubicBezTo>
                    <a:cubicBezTo>
                      <a:pt x="4194" y="532"/>
                      <a:pt x="4198" y="527"/>
                      <a:pt x="4202" y="525"/>
                    </a:cubicBezTo>
                    <a:cubicBezTo>
                      <a:pt x="4207" y="518"/>
                      <a:pt x="4212" y="512"/>
                      <a:pt x="4216" y="509"/>
                    </a:cubicBezTo>
                    <a:cubicBezTo>
                      <a:pt x="4220" y="506"/>
                      <a:pt x="4227" y="502"/>
                      <a:pt x="4235" y="497"/>
                    </a:cubicBezTo>
                    <a:cubicBezTo>
                      <a:pt x="4241" y="496"/>
                      <a:pt x="4245" y="495"/>
                      <a:pt x="4247" y="494"/>
                    </a:cubicBezTo>
                    <a:cubicBezTo>
                      <a:pt x="4247" y="493"/>
                      <a:pt x="4247" y="493"/>
                      <a:pt x="4248" y="493"/>
                    </a:cubicBezTo>
                    <a:cubicBezTo>
                      <a:pt x="4250" y="493"/>
                      <a:pt x="4254" y="495"/>
                      <a:pt x="4259" y="500"/>
                    </a:cubicBezTo>
                    <a:cubicBezTo>
                      <a:pt x="4270" y="487"/>
                      <a:pt x="4279" y="481"/>
                      <a:pt x="4286" y="481"/>
                    </a:cubicBezTo>
                    <a:cubicBezTo>
                      <a:pt x="4294" y="480"/>
                      <a:pt x="4302" y="479"/>
                      <a:pt x="4311" y="478"/>
                    </a:cubicBezTo>
                    <a:cubicBezTo>
                      <a:pt x="4318" y="476"/>
                      <a:pt x="4322" y="475"/>
                      <a:pt x="4323" y="474"/>
                    </a:cubicBezTo>
                    <a:cubicBezTo>
                      <a:pt x="4324" y="474"/>
                      <a:pt x="4325" y="474"/>
                      <a:pt x="4326" y="474"/>
                    </a:cubicBezTo>
                    <a:cubicBezTo>
                      <a:pt x="4326" y="474"/>
                      <a:pt x="4327" y="474"/>
                      <a:pt x="4327" y="474"/>
                    </a:cubicBezTo>
                    <a:cubicBezTo>
                      <a:pt x="4328" y="474"/>
                      <a:pt x="4329" y="474"/>
                      <a:pt x="4330" y="475"/>
                    </a:cubicBezTo>
                    <a:cubicBezTo>
                      <a:pt x="4332" y="476"/>
                      <a:pt x="4334" y="477"/>
                      <a:pt x="4337" y="478"/>
                    </a:cubicBezTo>
                    <a:cubicBezTo>
                      <a:pt x="4341" y="480"/>
                      <a:pt x="4345" y="481"/>
                      <a:pt x="4348" y="481"/>
                    </a:cubicBezTo>
                    <a:cubicBezTo>
                      <a:pt x="4350" y="481"/>
                      <a:pt x="4351" y="481"/>
                      <a:pt x="4351" y="481"/>
                    </a:cubicBezTo>
                    <a:lnTo>
                      <a:pt x="4351" y="481"/>
                    </a:lnTo>
                    <a:cubicBezTo>
                      <a:pt x="4351" y="481"/>
                      <a:pt x="4351" y="481"/>
                      <a:pt x="4351" y="481"/>
                    </a:cubicBezTo>
                    <a:cubicBezTo>
                      <a:pt x="4353" y="482"/>
                      <a:pt x="4354" y="484"/>
                      <a:pt x="4357" y="487"/>
                    </a:cubicBezTo>
                    <a:cubicBezTo>
                      <a:pt x="4362" y="489"/>
                      <a:pt x="4365" y="492"/>
                      <a:pt x="4368" y="493"/>
                    </a:cubicBezTo>
                    <a:cubicBezTo>
                      <a:pt x="4370" y="495"/>
                      <a:pt x="4372" y="497"/>
                      <a:pt x="4375" y="499"/>
                    </a:cubicBezTo>
                    <a:cubicBezTo>
                      <a:pt x="4380" y="503"/>
                      <a:pt x="4384" y="509"/>
                      <a:pt x="4387" y="516"/>
                    </a:cubicBezTo>
                    <a:cubicBezTo>
                      <a:pt x="4390" y="523"/>
                      <a:pt x="4393" y="530"/>
                      <a:pt x="4395" y="538"/>
                    </a:cubicBezTo>
                    <a:cubicBezTo>
                      <a:pt x="4395" y="541"/>
                      <a:pt x="4395" y="543"/>
                      <a:pt x="4394" y="546"/>
                    </a:cubicBezTo>
                    <a:cubicBezTo>
                      <a:pt x="4393" y="549"/>
                      <a:pt x="4393" y="553"/>
                      <a:pt x="4393" y="558"/>
                    </a:cubicBezTo>
                    <a:cubicBezTo>
                      <a:pt x="4392" y="562"/>
                      <a:pt x="4391" y="566"/>
                      <a:pt x="4392" y="569"/>
                    </a:cubicBezTo>
                    <a:cubicBezTo>
                      <a:pt x="4393" y="572"/>
                      <a:pt x="4394" y="574"/>
                      <a:pt x="4394" y="575"/>
                    </a:cubicBezTo>
                    <a:cubicBezTo>
                      <a:pt x="4395" y="581"/>
                      <a:pt x="4395" y="587"/>
                      <a:pt x="4394" y="593"/>
                    </a:cubicBezTo>
                    <a:cubicBezTo>
                      <a:pt x="4393" y="599"/>
                      <a:pt x="4393" y="605"/>
                      <a:pt x="4391" y="612"/>
                    </a:cubicBezTo>
                    <a:cubicBezTo>
                      <a:pt x="4390" y="618"/>
                      <a:pt x="4388" y="625"/>
                      <a:pt x="4385" y="633"/>
                    </a:cubicBezTo>
                    <a:cubicBezTo>
                      <a:pt x="4382" y="641"/>
                      <a:pt x="4381" y="647"/>
                      <a:pt x="4382" y="652"/>
                    </a:cubicBezTo>
                    <a:cubicBezTo>
                      <a:pt x="4374" y="661"/>
                      <a:pt x="4371" y="673"/>
                      <a:pt x="4375" y="687"/>
                    </a:cubicBezTo>
                    <a:cubicBezTo>
                      <a:pt x="4373" y="689"/>
                      <a:pt x="4372" y="693"/>
                      <a:pt x="4371" y="698"/>
                    </a:cubicBezTo>
                    <a:cubicBezTo>
                      <a:pt x="4370" y="704"/>
                      <a:pt x="4362" y="715"/>
                      <a:pt x="4347" y="732"/>
                    </a:cubicBezTo>
                    <a:cubicBezTo>
                      <a:pt x="4352" y="734"/>
                      <a:pt x="4355" y="735"/>
                      <a:pt x="4358" y="735"/>
                    </a:cubicBezTo>
                    <a:lnTo>
                      <a:pt x="4358" y="735"/>
                    </a:lnTo>
                    <a:cubicBezTo>
                      <a:pt x="4358" y="735"/>
                      <a:pt x="4358" y="735"/>
                      <a:pt x="4358" y="735"/>
                    </a:cubicBezTo>
                    <a:lnTo>
                      <a:pt x="4358" y="735"/>
                    </a:lnTo>
                    <a:cubicBezTo>
                      <a:pt x="4355" y="735"/>
                      <a:pt x="4351" y="736"/>
                      <a:pt x="4347" y="736"/>
                    </a:cubicBezTo>
                    <a:lnTo>
                      <a:pt x="4347" y="736"/>
                    </a:lnTo>
                    <a:cubicBezTo>
                      <a:pt x="4348" y="736"/>
                      <a:pt x="4348" y="735"/>
                      <a:pt x="4346" y="733"/>
                    </a:cubicBezTo>
                    <a:cubicBezTo>
                      <a:pt x="4345" y="732"/>
                      <a:pt x="4343" y="732"/>
                      <a:pt x="4341" y="732"/>
                    </a:cubicBezTo>
                    <a:cubicBezTo>
                      <a:pt x="4338" y="732"/>
                      <a:pt x="4333" y="733"/>
                      <a:pt x="4327" y="735"/>
                    </a:cubicBezTo>
                    <a:cubicBezTo>
                      <a:pt x="4326" y="735"/>
                      <a:pt x="4324" y="735"/>
                      <a:pt x="4323" y="735"/>
                    </a:cubicBezTo>
                    <a:cubicBezTo>
                      <a:pt x="4317" y="735"/>
                      <a:pt x="4309" y="735"/>
                      <a:pt x="4298" y="733"/>
                    </a:cubicBezTo>
                    <a:cubicBezTo>
                      <a:pt x="4290" y="743"/>
                      <a:pt x="4284" y="750"/>
                      <a:pt x="4282" y="754"/>
                    </a:cubicBezTo>
                    <a:cubicBezTo>
                      <a:pt x="4279" y="759"/>
                      <a:pt x="4277" y="766"/>
                      <a:pt x="4275" y="777"/>
                    </a:cubicBezTo>
                    <a:cubicBezTo>
                      <a:pt x="4281" y="789"/>
                      <a:pt x="4288" y="797"/>
                      <a:pt x="4296" y="801"/>
                    </a:cubicBezTo>
                    <a:cubicBezTo>
                      <a:pt x="4304" y="805"/>
                      <a:pt x="4312" y="807"/>
                      <a:pt x="4319" y="808"/>
                    </a:cubicBezTo>
                    <a:cubicBezTo>
                      <a:pt x="4324" y="809"/>
                      <a:pt x="4329" y="809"/>
                      <a:pt x="4334" y="809"/>
                    </a:cubicBezTo>
                    <a:cubicBezTo>
                      <a:pt x="4336" y="809"/>
                      <a:pt x="4338" y="809"/>
                      <a:pt x="4340" y="809"/>
                    </a:cubicBezTo>
                    <a:cubicBezTo>
                      <a:pt x="4343" y="809"/>
                      <a:pt x="4345" y="809"/>
                      <a:pt x="4346" y="809"/>
                    </a:cubicBezTo>
                    <a:cubicBezTo>
                      <a:pt x="4347" y="809"/>
                      <a:pt x="4347" y="809"/>
                      <a:pt x="4345" y="809"/>
                    </a:cubicBezTo>
                    <a:cubicBezTo>
                      <a:pt x="4346" y="811"/>
                      <a:pt x="4351" y="812"/>
                      <a:pt x="4359" y="813"/>
                    </a:cubicBezTo>
                    <a:cubicBezTo>
                      <a:pt x="4362" y="813"/>
                      <a:pt x="4365" y="813"/>
                      <a:pt x="4368" y="813"/>
                    </a:cubicBezTo>
                    <a:cubicBezTo>
                      <a:pt x="4372" y="813"/>
                      <a:pt x="4376" y="813"/>
                      <a:pt x="4379" y="812"/>
                    </a:cubicBezTo>
                    <a:cubicBezTo>
                      <a:pt x="4385" y="812"/>
                      <a:pt x="4390" y="811"/>
                      <a:pt x="4394" y="811"/>
                    </a:cubicBezTo>
                    <a:cubicBezTo>
                      <a:pt x="4399" y="811"/>
                      <a:pt x="4404" y="810"/>
                      <a:pt x="4410" y="810"/>
                    </a:cubicBezTo>
                    <a:cubicBezTo>
                      <a:pt x="4409" y="811"/>
                      <a:pt x="4409" y="811"/>
                      <a:pt x="4410" y="812"/>
                    </a:cubicBezTo>
                    <a:cubicBezTo>
                      <a:pt x="4412" y="814"/>
                      <a:pt x="4416" y="814"/>
                      <a:pt x="4425" y="814"/>
                    </a:cubicBezTo>
                    <a:cubicBezTo>
                      <a:pt x="4429" y="814"/>
                      <a:pt x="4432" y="814"/>
                      <a:pt x="4434" y="813"/>
                    </a:cubicBezTo>
                    <a:cubicBezTo>
                      <a:pt x="4434" y="813"/>
                      <a:pt x="4434" y="813"/>
                      <a:pt x="4434" y="813"/>
                    </a:cubicBezTo>
                    <a:lnTo>
                      <a:pt x="4434" y="813"/>
                    </a:lnTo>
                    <a:cubicBezTo>
                      <a:pt x="4436" y="814"/>
                      <a:pt x="4438" y="817"/>
                      <a:pt x="4442" y="821"/>
                    </a:cubicBezTo>
                    <a:cubicBezTo>
                      <a:pt x="4445" y="824"/>
                      <a:pt x="4448" y="825"/>
                      <a:pt x="4454" y="825"/>
                    </a:cubicBezTo>
                    <a:cubicBezTo>
                      <a:pt x="4459" y="825"/>
                      <a:pt x="4466" y="824"/>
                      <a:pt x="4475" y="820"/>
                    </a:cubicBezTo>
                    <a:cubicBezTo>
                      <a:pt x="4479" y="818"/>
                      <a:pt x="4483" y="815"/>
                      <a:pt x="4486" y="812"/>
                    </a:cubicBezTo>
                    <a:cubicBezTo>
                      <a:pt x="4489" y="808"/>
                      <a:pt x="4492" y="804"/>
                      <a:pt x="4495" y="800"/>
                    </a:cubicBezTo>
                    <a:cubicBezTo>
                      <a:pt x="4498" y="796"/>
                      <a:pt x="4500" y="791"/>
                      <a:pt x="4502" y="784"/>
                    </a:cubicBezTo>
                    <a:cubicBezTo>
                      <a:pt x="4505" y="778"/>
                      <a:pt x="4504" y="770"/>
                      <a:pt x="4499" y="761"/>
                    </a:cubicBezTo>
                    <a:cubicBezTo>
                      <a:pt x="4489" y="752"/>
                      <a:pt x="4485" y="748"/>
                      <a:pt x="4487" y="748"/>
                    </a:cubicBezTo>
                    <a:cubicBezTo>
                      <a:pt x="4487" y="748"/>
                      <a:pt x="4487" y="748"/>
                      <a:pt x="4487" y="748"/>
                    </a:cubicBezTo>
                    <a:cubicBezTo>
                      <a:pt x="4487" y="747"/>
                      <a:pt x="4483" y="745"/>
                      <a:pt x="4474" y="743"/>
                    </a:cubicBezTo>
                    <a:cubicBezTo>
                      <a:pt x="4465" y="740"/>
                      <a:pt x="4458" y="738"/>
                      <a:pt x="4454" y="738"/>
                    </a:cubicBezTo>
                    <a:cubicBezTo>
                      <a:pt x="4452" y="738"/>
                      <a:pt x="4450" y="738"/>
                      <a:pt x="4448" y="738"/>
                    </a:cubicBezTo>
                    <a:lnTo>
                      <a:pt x="4448" y="738"/>
                    </a:lnTo>
                    <a:cubicBezTo>
                      <a:pt x="4448" y="735"/>
                      <a:pt x="4449" y="733"/>
                      <a:pt x="4449" y="733"/>
                    </a:cubicBezTo>
                    <a:cubicBezTo>
                      <a:pt x="4456" y="724"/>
                      <a:pt x="4458" y="717"/>
                      <a:pt x="4456" y="711"/>
                    </a:cubicBezTo>
                    <a:cubicBezTo>
                      <a:pt x="4453" y="706"/>
                      <a:pt x="4452" y="703"/>
                      <a:pt x="4452" y="703"/>
                    </a:cubicBezTo>
                    <a:cubicBezTo>
                      <a:pt x="4452" y="701"/>
                      <a:pt x="4453" y="699"/>
                      <a:pt x="4454" y="695"/>
                    </a:cubicBezTo>
                    <a:cubicBezTo>
                      <a:pt x="4454" y="693"/>
                      <a:pt x="4455" y="692"/>
                      <a:pt x="4456" y="692"/>
                    </a:cubicBezTo>
                    <a:cubicBezTo>
                      <a:pt x="4456" y="692"/>
                      <a:pt x="4456" y="692"/>
                      <a:pt x="4456" y="692"/>
                    </a:cubicBezTo>
                    <a:lnTo>
                      <a:pt x="4456" y="692"/>
                    </a:lnTo>
                    <a:cubicBezTo>
                      <a:pt x="4456" y="691"/>
                      <a:pt x="4456" y="689"/>
                      <a:pt x="4457" y="686"/>
                    </a:cubicBezTo>
                    <a:cubicBezTo>
                      <a:pt x="4458" y="681"/>
                      <a:pt x="4459" y="677"/>
                      <a:pt x="4460" y="676"/>
                    </a:cubicBezTo>
                    <a:cubicBezTo>
                      <a:pt x="4468" y="660"/>
                      <a:pt x="4471" y="652"/>
                      <a:pt x="4469" y="651"/>
                    </a:cubicBezTo>
                    <a:cubicBezTo>
                      <a:pt x="4469" y="651"/>
                      <a:pt x="4469" y="651"/>
                      <a:pt x="4468" y="651"/>
                    </a:cubicBezTo>
                    <a:cubicBezTo>
                      <a:pt x="4467" y="651"/>
                      <a:pt x="4465" y="654"/>
                      <a:pt x="4461" y="660"/>
                    </a:cubicBezTo>
                    <a:lnTo>
                      <a:pt x="4461" y="660"/>
                    </a:lnTo>
                    <a:cubicBezTo>
                      <a:pt x="4463" y="655"/>
                      <a:pt x="4465" y="648"/>
                      <a:pt x="4467" y="639"/>
                    </a:cubicBezTo>
                    <a:cubicBezTo>
                      <a:pt x="4468" y="633"/>
                      <a:pt x="4469" y="629"/>
                      <a:pt x="4470" y="629"/>
                    </a:cubicBezTo>
                    <a:cubicBezTo>
                      <a:pt x="4470" y="629"/>
                      <a:pt x="4471" y="629"/>
                      <a:pt x="4471" y="629"/>
                    </a:cubicBezTo>
                    <a:lnTo>
                      <a:pt x="4471" y="629"/>
                    </a:lnTo>
                    <a:cubicBezTo>
                      <a:pt x="4470" y="627"/>
                      <a:pt x="4470" y="623"/>
                      <a:pt x="4471" y="617"/>
                    </a:cubicBezTo>
                    <a:cubicBezTo>
                      <a:pt x="4472" y="606"/>
                      <a:pt x="4473" y="595"/>
                      <a:pt x="4473" y="585"/>
                    </a:cubicBezTo>
                    <a:cubicBezTo>
                      <a:pt x="4472" y="585"/>
                      <a:pt x="4473" y="584"/>
                      <a:pt x="4474" y="581"/>
                    </a:cubicBezTo>
                    <a:cubicBezTo>
                      <a:pt x="4475" y="578"/>
                      <a:pt x="4476" y="573"/>
                      <a:pt x="4476" y="564"/>
                    </a:cubicBezTo>
                    <a:cubicBezTo>
                      <a:pt x="4475" y="561"/>
                      <a:pt x="4474" y="557"/>
                      <a:pt x="4474" y="553"/>
                    </a:cubicBezTo>
                    <a:cubicBezTo>
                      <a:pt x="4474" y="549"/>
                      <a:pt x="4475" y="543"/>
                      <a:pt x="4477" y="534"/>
                    </a:cubicBezTo>
                    <a:cubicBezTo>
                      <a:pt x="4473" y="528"/>
                      <a:pt x="4471" y="523"/>
                      <a:pt x="4472" y="519"/>
                    </a:cubicBezTo>
                    <a:cubicBezTo>
                      <a:pt x="4472" y="515"/>
                      <a:pt x="4471" y="507"/>
                      <a:pt x="4470" y="496"/>
                    </a:cubicBezTo>
                    <a:cubicBezTo>
                      <a:pt x="4462" y="486"/>
                      <a:pt x="4457" y="481"/>
                      <a:pt x="4455" y="480"/>
                    </a:cubicBezTo>
                    <a:cubicBezTo>
                      <a:pt x="4453" y="479"/>
                      <a:pt x="4452" y="470"/>
                      <a:pt x="4450" y="455"/>
                    </a:cubicBezTo>
                    <a:cubicBezTo>
                      <a:pt x="4446" y="455"/>
                      <a:pt x="4444" y="457"/>
                      <a:pt x="4444" y="458"/>
                    </a:cubicBezTo>
                    <a:cubicBezTo>
                      <a:pt x="4444" y="459"/>
                      <a:pt x="4444" y="459"/>
                      <a:pt x="4444" y="459"/>
                    </a:cubicBezTo>
                    <a:cubicBezTo>
                      <a:pt x="4443" y="459"/>
                      <a:pt x="4441" y="457"/>
                      <a:pt x="4437" y="453"/>
                    </a:cubicBezTo>
                    <a:cubicBezTo>
                      <a:pt x="4432" y="448"/>
                      <a:pt x="4428" y="444"/>
                      <a:pt x="4426" y="443"/>
                    </a:cubicBezTo>
                    <a:lnTo>
                      <a:pt x="4426" y="443"/>
                    </a:lnTo>
                    <a:cubicBezTo>
                      <a:pt x="4427" y="444"/>
                      <a:pt x="4428" y="445"/>
                      <a:pt x="4430" y="447"/>
                    </a:cubicBezTo>
                    <a:cubicBezTo>
                      <a:pt x="4426" y="443"/>
                      <a:pt x="4424" y="441"/>
                      <a:pt x="4423" y="441"/>
                    </a:cubicBezTo>
                    <a:cubicBezTo>
                      <a:pt x="4422" y="440"/>
                      <a:pt x="4421" y="440"/>
                      <a:pt x="4421" y="438"/>
                    </a:cubicBezTo>
                    <a:cubicBezTo>
                      <a:pt x="4417" y="431"/>
                      <a:pt x="4414" y="427"/>
                      <a:pt x="4411" y="426"/>
                    </a:cubicBezTo>
                    <a:cubicBezTo>
                      <a:pt x="4408" y="425"/>
                      <a:pt x="4405" y="420"/>
                      <a:pt x="4402" y="412"/>
                    </a:cubicBezTo>
                    <a:cubicBezTo>
                      <a:pt x="4395" y="413"/>
                      <a:pt x="4391" y="414"/>
                      <a:pt x="4390" y="414"/>
                    </a:cubicBezTo>
                    <a:cubicBezTo>
                      <a:pt x="4389" y="414"/>
                      <a:pt x="4389" y="414"/>
                      <a:pt x="4389" y="414"/>
                    </a:cubicBezTo>
                    <a:cubicBezTo>
                      <a:pt x="4389" y="413"/>
                      <a:pt x="4385" y="411"/>
                      <a:pt x="4377" y="406"/>
                    </a:cubicBezTo>
                    <a:cubicBezTo>
                      <a:pt x="4364" y="405"/>
                      <a:pt x="4354" y="402"/>
                      <a:pt x="4346" y="400"/>
                    </a:cubicBezTo>
                    <a:cubicBezTo>
                      <a:pt x="4342" y="398"/>
                      <a:pt x="4336" y="397"/>
                      <a:pt x="4329" y="397"/>
                    </a:cubicBezTo>
                    <a:cubicBezTo>
                      <a:pt x="4324" y="397"/>
                      <a:pt x="4318" y="398"/>
                      <a:pt x="4312" y="399"/>
                    </a:cubicBezTo>
                    <a:cubicBezTo>
                      <a:pt x="4310" y="399"/>
                      <a:pt x="4308" y="399"/>
                      <a:pt x="4305" y="400"/>
                    </a:cubicBezTo>
                    <a:cubicBezTo>
                      <a:pt x="4301" y="401"/>
                      <a:pt x="4299" y="402"/>
                      <a:pt x="4297" y="402"/>
                    </a:cubicBezTo>
                    <a:cubicBezTo>
                      <a:pt x="4295" y="403"/>
                      <a:pt x="4293" y="403"/>
                      <a:pt x="4293" y="403"/>
                    </a:cubicBezTo>
                    <a:cubicBezTo>
                      <a:pt x="4292" y="403"/>
                      <a:pt x="4291" y="403"/>
                      <a:pt x="4290" y="403"/>
                    </a:cubicBezTo>
                    <a:cubicBezTo>
                      <a:pt x="4284" y="404"/>
                      <a:pt x="4278" y="406"/>
                      <a:pt x="4272" y="407"/>
                    </a:cubicBezTo>
                    <a:cubicBezTo>
                      <a:pt x="4267" y="409"/>
                      <a:pt x="4261" y="409"/>
                      <a:pt x="4256" y="409"/>
                    </a:cubicBezTo>
                    <a:cubicBezTo>
                      <a:pt x="4253" y="410"/>
                      <a:pt x="4248" y="411"/>
                      <a:pt x="4242" y="412"/>
                    </a:cubicBezTo>
                    <a:cubicBezTo>
                      <a:pt x="4236" y="413"/>
                      <a:pt x="4230" y="415"/>
                      <a:pt x="4226" y="418"/>
                    </a:cubicBezTo>
                    <a:cubicBezTo>
                      <a:pt x="4224" y="419"/>
                      <a:pt x="4221" y="421"/>
                      <a:pt x="4217" y="423"/>
                    </a:cubicBezTo>
                    <a:cubicBezTo>
                      <a:pt x="4213" y="426"/>
                      <a:pt x="4209" y="428"/>
                      <a:pt x="4204" y="430"/>
                    </a:cubicBezTo>
                    <a:cubicBezTo>
                      <a:pt x="4200" y="433"/>
                      <a:pt x="4196" y="435"/>
                      <a:pt x="4193" y="436"/>
                    </a:cubicBezTo>
                    <a:cubicBezTo>
                      <a:pt x="4190" y="437"/>
                      <a:pt x="4185" y="438"/>
                      <a:pt x="4176" y="438"/>
                    </a:cubicBezTo>
                    <a:cubicBezTo>
                      <a:pt x="4173" y="445"/>
                      <a:pt x="4170" y="450"/>
                      <a:pt x="4167" y="452"/>
                    </a:cubicBezTo>
                    <a:cubicBezTo>
                      <a:pt x="4165" y="453"/>
                      <a:pt x="4163" y="454"/>
                      <a:pt x="4163" y="455"/>
                    </a:cubicBezTo>
                    <a:cubicBezTo>
                      <a:pt x="4161" y="456"/>
                      <a:pt x="4159" y="457"/>
                      <a:pt x="4157" y="458"/>
                    </a:cubicBezTo>
                    <a:lnTo>
                      <a:pt x="4157" y="458"/>
                    </a:lnTo>
                    <a:cubicBezTo>
                      <a:pt x="4160" y="453"/>
                      <a:pt x="4163" y="446"/>
                      <a:pt x="4167" y="440"/>
                    </a:cubicBezTo>
                    <a:cubicBezTo>
                      <a:pt x="4162" y="440"/>
                      <a:pt x="4159" y="440"/>
                      <a:pt x="4157" y="441"/>
                    </a:cubicBezTo>
                    <a:lnTo>
                      <a:pt x="4157" y="441"/>
                    </a:lnTo>
                    <a:cubicBezTo>
                      <a:pt x="4157" y="439"/>
                      <a:pt x="4157" y="438"/>
                      <a:pt x="4158" y="437"/>
                    </a:cubicBezTo>
                    <a:cubicBezTo>
                      <a:pt x="4156" y="421"/>
                      <a:pt x="4151" y="411"/>
                      <a:pt x="4143" y="405"/>
                    </a:cubicBezTo>
                    <a:cubicBezTo>
                      <a:pt x="4134" y="399"/>
                      <a:pt x="4126" y="396"/>
                      <a:pt x="4117" y="395"/>
                    </a:cubicBezTo>
                    <a:cubicBezTo>
                      <a:pt x="4115" y="395"/>
                      <a:pt x="4113" y="395"/>
                      <a:pt x="4111" y="395"/>
                    </a:cubicBezTo>
                    <a:close/>
                    <a:moveTo>
                      <a:pt x="7089" y="356"/>
                    </a:moveTo>
                    <a:cubicBezTo>
                      <a:pt x="7087" y="356"/>
                      <a:pt x="7085" y="357"/>
                      <a:pt x="7082" y="358"/>
                    </a:cubicBezTo>
                    <a:cubicBezTo>
                      <a:pt x="7079" y="360"/>
                      <a:pt x="7076" y="362"/>
                      <a:pt x="7074" y="364"/>
                    </a:cubicBezTo>
                    <a:lnTo>
                      <a:pt x="7074" y="364"/>
                    </a:lnTo>
                    <a:cubicBezTo>
                      <a:pt x="7071" y="362"/>
                      <a:pt x="7069" y="361"/>
                      <a:pt x="7067" y="361"/>
                    </a:cubicBezTo>
                    <a:cubicBezTo>
                      <a:pt x="7066" y="361"/>
                      <a:pt x="7065" y="361"/>
                      <a:pt x="7064" y="363"/>
                    </a:cubicBezTo>
                    <a:cubicBezTo>
                      <a:pt x="7064" y="365"/>
                      <a:pt x="7064" y="368"/>
                      <a:pt x="7067" y="370"/>
                    </a:cubicBezTo>
                    <a:lnTo>
                      <a:pt x="7067" y="370"/>
                    </a:lnTo>
                    <a:cubicBezTo>
                      <a:pt x="7067" y="371"/>
                      <a:pt x="7067" y="371"/>
                      <a:pt x="7067" y="372"/>
                    </a:cubicBezTo>
                    <a:cubicBezTo>
                      <a:pt x="7057" y="367"/>
                      <a:pt x="7049" y="365"/>
                      <a:pt x="7042" y="365"/>
                    </a:cubicBezTo>
                    <a:cubicBezTo>
                      <a:pt x="7038" y="365"/>
                      <a:pt x="7035" y="366"/>
                      <a:pt x="7033" y="367"/>
                    </a:cubicBezTo>
                    <a:cubicBezTo>
                      <a:pt x="7026" y="372"/>
                      <a:pt x="7019" y="374"/>
                      <a:pt x="7011" y="374"/>
                    </a:cubicBezTo>
                    <a:cubicBezTo>
                      <a:pt x="7006" y="375"/>
                      <a:pt x="7001" y="375"/>
                      <a:pt x="6996" y="375"/>
                    </a:cubicBezTo>
                    <a:cubicBezTo>
                      <a:pt x="6994" y="375"/>
                      <a:pt x="6992" y="375"/>
                      <a:pt x="6989" y="375"/>
                    </a:cubicBezTo>
                    <a:cubicBezTo>
                      <a:pt x="6982" y="375"/>
                      <a:pt x="6974" y="374"/>
                      <a:pt x="6967" y="374"/>
                    </a:cubicBezTo>
                    <a:cubicBezTo>
                      <a:pt x="6962" y="374"/>
                      <a:pt x="6958" y="375"/>
                      <a:pt x="6954" y="375"/>
                    </a:cubicBezTo>
                    <a:cubicBezTo>
                      <a:pt x="6950" y="376"/>
                      <a:pt x="6948" y="376"/>
                      <a:pt x="6946" y="376"/>
                    </a:cubicBezTo>
                    <a:cubicBezTo>
                      <a:pt x="6939" y="375"/>
                      <a:pt x="6932" y="375"/>
                      <a:pt x="6924" y="375"/>
                    </a:cubicBezTo>
                    <a:cubicBezTo>
                      <a:pt x="6923" y="375"/>
                      <a:pt x="6921" y="375"/>
                      <a:pt x="6919" y="375"/>
                    </a:cubicBezTo>
                    <a:cubicBezTo>
                      <a:pt x="6913" y="375"/>
                      <a:pt x="6906" y="375"/>
                      <a:pt x="6899" y="377"/>
                    </a:cubicBezTo>
                    <a:cubicBezTo>
                      <a:pt x="6895" y="378"/>
                      <a:pt x="6892" y="379"/>
                      <a:pt x="6890" y="379"/>
                    </a:cubicBezTo>
                    <a:cubicBezTo>
                      <a:pt x="6889" y="379"/>
                      <a:pt x="6889" y="380"/>
                      <a:pt x="6889" y="380"/>
                    </a:cubicBezTo>
                    <a:lnTo>
                      <a:pt x="6889" y="380"/>
                    </a:lnTo>
                    <a:cubicBezTo>
                      <a:pt x="6887" y="379"/>
                      <a:pt x="6885" y="379"/>
                      <a:pt x="6883" y="379"/>
                    </a:cubicBezTo>
                    <a:cubicBezTo>
                      <a:pt x="6881" y="379"/>
                      <a:pt x="6878" y="379"/>
                      <a:pt x="6876" y="380"/>
                    </a:cubicBezTo>
                    <a:cubicBezTo>
                      <a:pt x="6870" y="382"/>
                      <a:pt x="6866" y="383"/>
                      <a:pt x="6866" y="383"/>
                    </a:cubicBezTo>
                    <a:cubicBezTo>
                      <a:pt x="6861" y="384"/>
                      <a:pt x="6856" y="384"/>
                      <a:pt x="6849" y="384"/>
                    </a:cubicBezTo>
                    <a:cubicBezTo>
                      <a:pt x="6843" y="384"/>
                      <a:pt x="6837" y="384"/>
                      <a:pt x="6829" y="384"/>
                    </a:cubicBezTo>
                    <a:cubicBezTo>
                      <a:pt x="6822" y="385"/>
                      <a:pt x="6814" y="385"/>
                      <a:pt x="6806" y="386"/>
                    </a:cubicBezTo>
                    <a:cubicBezTo>
                      <a:pt x="6798" y="387"/>
                      <a:pt x="6787" y="392"/>
                      <a:pt x="6774" y="401"/>
                    </a:cubicBezTo>
                    <a:cubicBezTo>
                      <a:pt x="6771" y="412"/>
                      <a:pt x="6770" y="420"/>
                      <a:pt x="6771" y="424"/>
                    </a:cubicBezTo>
                    <a:cubicBezTo>
                      <a:pt x="6772" y="428"/>
                      <a:pt x="6773" y="431"/>
                      <a:pt x="6774" y="433"/>
                    </a:cubicBezTo>
                    <a:cubicBezTo>
                      <a:pt x="6778" y="443"/>
                      <a:pt x="6782" y="450"/>
                      <a:pt x="6787" y="453"/>
                    </a:cubicBezTo>
                    <a:cubicBezTo>
                      <a:pt x="6793" y="456"/>
                      <a:pt x="6801" y="460"/>
                      <a:pt x="6813" y="465"/>
                    </a:cubicBezTo>
                    <a:cubicBezTo>
                      <a:pt x="6818" y="462"/>
                      <a:pt x="6822" y="461"/>
                      <a:pt x="6826" y="460"/>
                    </a:cubicBezTo>
                    <a:lnTo>
                      <a:pt x="6826" y="460"/>
                    </a:lnTo>
                    <a:cubicBezTo>
                      <a:pt x="6826" y="462"/>
                      <a:pt x="6826" y="464"/>
                      <a:pt x="6826" y="466"/>
                    </a:cubicBezTo>
                    <a:cubicBezTo>
                      <a:pt x="6827" y="465"/>
                      <a:pt x="6827" y="465"/>
                      <a:pt x="6828" y="465"/>
                    </a:cubicBezTo>
                    <a:lnTo>
                      <a:pt x="6828" y="465"/>
                    </a:lnTo>
                    <a:cubicBezTo>
                      <a:pt x="6828" y="465"/>
                      <a:pt x="6827" y="467"/>
                      <a:pt x="6825" y="471"/>
                    </a:cubicBezTo>
                    <a:cubicBezTo>
                      <a:pt x="6823" y="476"/>
                      <a:pt x="6820" y="481"/>
                      <a:pt x="6817" y="486"/>
                    </a:cubicBezTo>
                    <a:cubicBezTo>
                      <a:pt x="6815" y="492"/>
                      <a:pt x="6812" y="498"/>
                      <a:pt x="6809" y="505"/>
                    </a:cubicBezTo>
                    <a:cubicBezTo>
                      <a:pt x="6808" y="509"/>
                      <a:pt x="6806" y="511"/>
                      <a:pt x="6805" y="511"/>
                    </a:cubicBezTo>
                    <a:cubicBezTo>
                      <a:pt x="6804" y="511"/>
                      <a:pt x="6804" y="511"/>
                      <a:pt x="6804" y="511"/>
                    </a:cubicBezTo>
                    <a:lnTo>
                      <a:pt x="6804" y="511"/>
                    </a:lnTo>
                    <a:cubicBezTo>
                      <a:pt x="6803" y="513"/>
                      <a:pt x="6803" y="514"/>
                      <a:pt x="6802" y="516"/>
                    </a:cubicBezTo>
                    <a:cubicBezTo>
                      <a:pt x="6800" y="522"/>
                      <a:pt x="6799" y="525"/>
                      <a:pt x="6798" y="525"/>
                    </a:cubicBezTo>
                    <a:cubicBezTo>
                      <a:pt x="6798" y="525"/>
                      <a:pt x="6798" y="525"/>
                      <a:pt x="6798" y="525"/>
                    </a:cubicBezTo>
                    <a:cubicBezTo>
                      <a:pt x="6794" y="528"/>
                      <a:pt x="6791" y="533"/>
                      <a:pt x="6790" y="542"/>
                    </a:cubicBezTo>
                    <a:cubicBezTo>
                      <a:pt x="6789" y="550"/>
                      <a:pt x="6789" y="555"/>
                      <a:pt x="6788" y="556"/>
                    </a:cubicBezTo>
                    <a:cubicBezTo>
                      <a:pt x="6786" y="557"/>
                      <a:pt x="6784" y="559"/>
                      <a:pt x="6783" y="561"/>
                    </a:cubicBezTo>
                    <a:cubicBezTo>
                      <a:pt x="6781" y="564"/>
                      <a:pt x="6777" y="567"/>
                      <a:pt x="6768" y="571"/>
                    </a:cubicBezTo>
                    <a:cubicBezTo>
                      <a:pt x="6770" y="581"/>
                      <a:pt x="6770" y="587"/>
                      <a:pt x="6769" y="591"/>
                    </a:cubicBezTo>
                    <a:cubicBezTo>
                      <a:pt x="6768" y="593"/>
                      <a:pt x="6767" y="594"/>
                      <a:pt x="6767" y="594"/>
                    </a:cubicBezTo>
                    <a:cubicBezTo>
                      <a:pt x="6766" y="594"/>
                      <a:pt x="6766" y="594"/>
                      <a:pt x="6766" y="594"/>
                    </a:cubicBezTo>
                    <a:lnTo>
                      <a:pt x="6766" y="594"/>
                    </a:lnTo>
                    <a:cubicBezTo>
                      <a:pt x="6766" y="597"/>
                      <a:pt x="6765" y="601"/>
                      <a:pt x="6763" y="607"/>
                    </a:cubicBezTo>
                    <a:cubicBezTo>
                      <a:pt x="6759" y="619"/>
                      <a:pt x="6757" y="625"/>
                      <a:pt x="6756" y="625"/>
                    </a:cubicBezTo>
                    <a:cubicBezTo>
                      <a:pt x="6756" y="625"/>
                      <a:pt x="6756" y="625"/>
                      <a:pt x="6756" y="625"/>
                    </a:cubicBezTo>
                    <a:cubicBezTo>
                      <a:pt x="6753" y="628"/>
                      <a:pt x="6752" y="633"/>
                      <a:pt x="6751" y="640"/>
                    </a:cubicBezTo>
                    <a:cubicBezTo>
                      <a:pt x="6751" y="642"/>
                      <a:pt x="6751" y="644"/>
                      <a:pt x="6751" y="645"/>
                    </a:cubicBezTo>
                    <a:lnTo>
                      <a:pt x="6751" y="645"/>
                    </a:lnTo>
                    <a:cubicBezTo>
                      <a:pt x="6749" y="644"/>
                      <a:pt x="6748" y="641"/>
                      <a:pt x="6747" y="639"/>
                    </a:cubicBezTo>
                    <a:cubicBezTo>
                      <a:pt x="6745" y="634"/>
                      <a:pt x="6740" y="627"/>
                      <a:pt x="6731" y="619"/>
                    </a:cubicBezTo>
                    <a:cubicBezTo>
                      <a:pt x="6730" y="618"/>
                      <a:pt x="6728" y="614"/>
                      <a:pt x="6727" y="608"/>
                    </a:cubicBezTo>
                    <a:cubicBezTo>
                      <a:pt x="6726" y="601"/>
                      <a:pt x="6723" y="596"/>
                      <a:pt x="6720" y="592"/>
                    </a:cubicBezTo>
                    <a:cubicBezTo>
                      <a:pt x="6720" y="592"/>
                      <a:pt x="6720" y="593"/>
                      <a:pt x="6720" y="593"/>
                    </a:cubicBezTo>
                    <a:cubicBezTo>
                      <a:pt x="6720" y="593"/>
                      <a:pt x="6719" y="590"/>
                      <a:pt x="6717" y="586"/>
                    </a:cubicBezTo>
                    <a:cubicBezTo>
                      <a:pt x="6716" y="581"/>
                      <a:pt x="6714" y="575"/>
                      <a:pt x="6712" y="570"/>
                    </a:cubicBezTo>
                    <a:cubicBezTo>
                      <a:pt x="6710" y="565"/>
                      <a:pt x="6708" y="560"/>
                      <a:pt x="6705" y="554"/>
                    </a:cubicBezTo>
                    <a:cubicBezTo>
                      <a:pt x="6702" y="548"/>
                      <a:pt x="6700" y="544"/>
                      <a:pt x="6698" y="543"/>
                    </a:cubicBezTo>
                    <a:cubicBezTo>
                      <a:pt x="6697" y="542"/>
                      <a:pt x="6696" y="539"/>
                      <a:pt x="6695" y="534"/>
                    </a:cubicBezTo>
                    <a:cubicBezTo>
                      <a:pt x="6694" y="529"/>
                      <a:pt x="6692" y="519"/>
                      <a:pt x="6690" y="505"/>
                    </a:cubicBezTo>
                    <a:cubicBezTo>
                      <a:pt x="6686" y="500"/>
                      <a:pt x="6683" y="496"/>
                      <a:pt x="6684" y="491"/>
                    </a:cubicBezTo>
                    <a:cubicBezTo>
                      <a:pt x="6684" y="487"/>
                      <a:pt x="6681" y="479"/>
                      <a:pt x="6675" y="467"/>
                    </a:cubicBezTo>
                    <a:cubicBezTo>
                      <a:pt x="6674" y="463"/>
                      <a:pt x="6673" y="458"/>
                      <a:pt x="6672" y="452"/>
                    </a:cubicBezTo>
                    <a:lnTo>
                      <a:pt x="6672" y="452"/>
                    </a:lnTo>
                    <a:cubicBezTo>
                      <a:pt x="6665" y="452"/>
                      <a:pt x="6664" y="451"/>
                      <a:pt x="6670" y="449"/>
                    </a:cubicBezTo>
                    <a:cubicBezTo>
                      <a:pt x="6670" y="449"/>
                      <a:pt x="6671" y="449"/>
                      <a:pt x="6672" y="449"/>
                    </a:cubicBezTo>
                    <a:lnTo>
                      <a:pt x="6672" y="449"/>
                    </a:lnTo>
                    <a:cubicBezTo>
                      <a:pt x="6672" y="449"/>
                      <a:pt x="6672" y="449"/>
                      <a:pt x="6672" y="450"/>
                    </a:cubicBezTo>
                    <a:cubicBezTo>
                      <a:pt x="6672" y="450"/>
                      <a:pt x="6672" y="451"/>
                      <a:pt x="6672" y="452"/>
                    </a:cubicBezTo>
                    <a:lnTo>
                      <a:pt x="6672" y="452"/>
                    </a:lnTo>
                    <a:cubicBezTo>
                      <a:pt x="6672" y="452"/>
                      <a:pt x="6673" y="452"/>
                      <a:pt x="6673" y="452"/>
                    </a:cubicBezTo>
                    <a:cubicBezTo>
                      <a:pt x="6673" y="451"/>
                      <a:pt x="6673" y="449"/>
                      <a:pt x="6673" y="448"/>
                    </a:cubicBezTo>
                    <a:lnTo>
                      <a:pt x="6673" y="448"/>
                    </a:lnTo>
                    <a:cubicBezTo>
                      <a:pt x="6672" y="448"/>
                      <a:pt x="6672" y="448"/>
                      <a:pt x="6672" y="449"/>
                    </a:cubicBezTo>
                    <a:lnTo>
                      <a:pt x="6672" y="449"/>
                    </a:lnTo>
                    <a:cubicBezTo>
                      <a:pt x="6671" y="446"/>
                      <a:pt x="6671" y="445"/>
                      <a:pt x="6672" y="445"/>
                    </a:cubicBezTo>
                    <a:lnTo>
                      <a:pt x="6672" y="445"/>
                    </a:lnTo>
                    <a:cubicBezTo>
                      <a:pt x="6672" y="445"/>
                      <a:pt x="6672" y="446"/>
                      <a:pt x="6673" y="448"/>
                    </a:cubicBezTo>
                    <a:lnTo>
                      <a:pt x="6673" y="448"/>
                    </a:lnTo>
                    <a:cubicBezTo>
                      <a:pt x="6676" y="447"/>
                      <a:pt x="6679" y="447"/>
                      <a:pt x="6681" y="447"/>
                    </a:cubicBezTo>
                    <a:cubicBezTo>
                      <a:pt x="6682" y="447"/>
                      <a:pt x="6683" y="447"/>
                      <a:pt x="6683" y="447"/>
                    </a:cubicBezTo>
                    <a:cubicBezTo>
                      <a:pt x="6684" y="447"/>
                      <a:pt x="6685" y="447"/>
                      <a:pt x="6687" y="448"/>
                    </a:cubicBezTo>
                    <a:cubicBezTo>
                      <a:pt x="6689" y="449"/>
                      <a:pt x="6693" y="449"/>
                      <a:pt x="6698" y="449"/>
                    </a:cubicBezTo>
                    <a:cubicBezTo>
                      <a:pt x="6705" y="448"/>
                      <a:pt x="6711" y="445"/>
                      <a:pt x="6718" y="442"/>
                    </a:cubicBezTo>
                    <a:cubicBezTo>
                      <a:pt x="6724" y="439"/>
                      <a:pt x="6729" y="434"/>
                      <a:pt x="6733" y="428"/>
                    </a:cubicBezTo>
                    <a:cubicBezTo>
                      <a:pt x="6737" y="422"/>
                      <a:pt x="6738" y="418"/>
                      <a:pt x="6738" y="415"/>
                    </a:cubicBezTo>
                    <a:cubicBezTo>
                      <a:pt x="6738" y="412"/>
                      <a:pt x="6740" y="408"/>
                      <a:pt x="6743" y="402"/>
                    </a:cubicBezTo>
                    <a:cubicBezTo>
                      <a:pt x="6736" y="388"/>
                      <a:pt x="6733" y="381"/>
                      <a:pt x="6733" y="381"/>
                    </a:cubicBezTo>
                    <a:lnTo>
                      <a:pt x="6733" y="381"/>
                    </a:lnTo>
                    <a:cubicBezTo>
                      <a:pt x="6733" y="381"/>
                      <a:pt x="6733" y="381"/>
                      <a:pt x="6733" y="381"/>
                    </a:cubicBezTo>
                    <a:cubicBezTo>
                      <a:pt x="6733" y="381"/>
                      <a:pt x="6733" y="381"/>
                      <a:pt x="6733" y="381"/>
                    </a:cubicBezTo>
                    <a:cubicBezTo>
                      <a:pt x="6734" y="381"/>
                      <a:pt x="6735" y="374"/>
                      <a:pt x="6737" y="361"/>
                    </a:cubicBezTo>
                    <a:lnTo>
                      <a:pt x="6737" y="361"/>
                    </a:lnTo>
                    <a:cubicBezTo>
                      <a:pt x="6723" y="365"/>
                      <a:pt x="6714" y="367"/>
                      <a:pt x="6710" y="367"/>
                    </a:cubicBezTo>
                    <a:cubicBezTo>
                      <a:pt x="6710" y="367"/>
                      <a:pt x="6709" y="367"/>
                      <a:pt x="6709" y="367"/>
                    </a:cubicBezTo>
                    <a:cubicBezTo>
                      <a:pt x="6708" y="366"/>
                      <a:pt x="6708" y="366"/>
                      <a:pt x="6707" y="366"/>
                    </a:cubicBezTo>
                    <a:cubicBezTo>
                      <a:pt x="6703" y="366"/>
                      <a:pt x="6697" y="367"/>
                      <a:pt x="6686" y="369"/>
                    </a:cubicBezTo>
                    <a:cubicBezTo>
                      <a:pt x="6684" y="373"/>
                      <a:pt x="6680" y="375"/>
                      <a:pt x="6675" y="375"/>
                    </a:cubicBezTo>
                    <a:cubicBezTo>
                      <a:pt x="6675" y="375"/>
                      <a:pt x="6674" y="375"/>
                      <a:pt x="6674" y="375"/>
                    </a:cubicBezTo>
                    <a:cubicBezTo>
                      <a:pt x="6669" y="374"/>
                      <a:pt x="6663" y="374"/>
                      <a:pt x="6658" y="374"/>
                    </a:cubicBezTo>
                    <a:cubicBezTo>
                      <a:pt x="6653" y="374"/>
                      <a:pt x="6649" y="375"/>
                      <a:pt x="6646" y="375"/>
                    </a:cubicBezTo>
                    <a:cubicBezTo>
                      <a:pt x="6642" y="376"/>
                      <a:pt x="6639" y="376"/>
                      <a:pt x="6638" y="376"/>
                    </a:cubicBezTo>
                    <a:lnTo>
                      <a:pt x="6614" y="376"/>
                    </a:lnTo>
                    <a:cubicBezTo>
                      <a:pt x="6608" y="376"/>
                      <a:pt x="6604" y="377"/>
                      <a:pt x="6601" y="378"/>
                    </a:cubicBezTo>
                    <a:cubicBezTo>
                      <a:pt x="6599" y="379"/>
                      <a:pt x="6597" y="379"/>
                      <a:pt x="6596" y="380"/>
                    </a:cubicBezTo>
                    <a:lnTo>
                      <a:pt x="6596" y="380"/>
                    </a:lnTo>
                    <a:cubicBezTo>
                      <a:pt x="6596" y="379"/>
                      <a:pt x="6595" y="379"/>
                      <a:pt x="6593" y="378"/>
                    </a:cubicBezTo>
                    <a:cubicBezTo>
                      <a:pt x="6592" y="377"/>
                      <a:pt x="6590" y="377"/>
                      <a:pt x="6588" y="377"/>
                    </a:cubicBezTo>
                    <a:cubicBezTo>
                      <a:pt x="6585" y="377"/>
                      <a:pt x="6582" y="378"/>
                      <a:pt x="6579" y="379"/>
                    </a:cubicBezTo>
                    <a:cubicBezTo>
                      <a:pt x="6573" y="379"/>
                      <a:pt x="6569" y="381"/>
                      <a:pt x="6567" y="382"/>
                    </a:cubicBezTo>
                    <a:cubicBezTo>
                      <a:pt x="6565" y="383"/>
                      <a:pt x="6563" y="383"/>
                      <a:pt x="6562" y="383"/>
                    </a:cubicBezTo>
                    <a:cubicBezTo>
                      <a:pt x="6561" y="383"/>
                      <a:pt x="6560" y="383"/>
                      <a:pt x="6560" y="383"/>
                    </a:cubicBezTo>
                    <a:cubicBezTo>
                      <a:pt x="6552" y="383"/>
                      <a:pt x="6550" y="382"/>
                      <a:pt x="6553" y="380"/>
                    </a:cubicBezTo>
                    <a:cubicBezTo>
                      <a:pt x="6557" y="377"/>
                      <a:pt x="6556" y="370"/>
                      <a:pt x="6551" y="357"/>
                    </a:cubicBezTo>
                    <a:cubicBezTo>
                      <a:pt x="6535" y="382"/>
                      <a:pt x="6525" y="396"/>
                      <a:pt x="6522" y="399"/>
                    </a:cubicBezTo>
                    <a:cubicBezTo>
                      <a:pt x="6518" y="402"/>
                      <a:pt x="6513" y="410"/>
                      <a:pt x="6506" y="423"/>
                    </a:cubicBezTo>
                    <a:cubicBezTo>
                      <a:pt x="6515" y="437"/>
                      <a:pt x="6523" y="448"/>
                      <a:pt x="6532" y="456"/>
                    </a:cubicBezTo>
                    <a:cubicBezTo>
                      <a:pt x="6536" y="460"/>
                      <a:pt x="6542" y="462"/>
                      <a:pt x="6549" y="462"/>
                    </a:cubicBezTo>
                    <a:cubicBezTo>
                      <a:pt x="6555" y="462"/>
                      <a:pt x="6560" y="461"/>
                      <a:pt x="6567" y="458"/>
                    </a:cubicBezTo>
                    <a:cubicBezTo>
                      <a:pt x="6574" y="456"/>
                      <a:pt x="6581" y="454"/>
                      <a:pt x="6588" y="452"/>
                    </a:cubicBezTo>
                    <a:cubicBezTo>
                      <a:pt x="6591" y="452"/>
                      <a:pt x="6592" y="451"/>
                      <a:pt x="6594" y="451"/>
                    </a:cubicBezTo>
                    <a:lnTo>
                      <a:pt x="6594" y="451"/>
                    </a:lnTo>
                    <a:cubicBezTo>
                      <a:pt x="6594" y="452"/>
                      <a:pt x="6594" y="453"/>
                      <a:pt x="6594" y="455"/>
                    </a:cubicBezTo>
                    <a:cubicBezTo>
                      <a:pt x="6594" y="462"/>
                      <a:pt x="6597" y="473"/>
                      <a:pt x="6604" y="489"/>
                    </a:cubicBezTo>
                    <a:cubicBezTo>
                      <a:pt x="6603" y="488"/>
                      <a:pt x="6603" y="488"/>
                      <a:pt x="6603" y="488"/>
                    </a:cubicBezTo>
                    <a:cubicBezTo>
                      <a:pt x="6603" y="488"/>
                      <a:pt x="6602" y="489"/>
                      <a:pt x="6602" y="491"/>
                    </a:cubicBezTo>
                    <a:cubicBezTo>
                      <a:pt x="6601" y="494"/>
                      <a:pt x="6602" y="498"/>
                      <a:pt x="6605" y="505"/>
                    </a:cubicBezTo>
                    <a:cubicBezTo>
                      <a:pt x="6607" y="512"/>
                      <a:pt x="6608" y="516"/>
                      <a:pt x="6610" y="519"/>
                    </a:cubicBezTo>
                    <a:cubicBezTo>
                      <a:pt x="6611" y="521"/>
                      <a:pt x="6609" y="529"/>
                      <a:pt x="6601" y="542"/>
                    </a:cubicBezTo>
                    <a:cubicBezTo>
                      <a:pt x="6608" y="544"/>
                      <a:pt x="6612" y="545"/>
                      <a:pt x="6613" y="545"/>
                    </a:cubicBezTo>
                    <a:cubicBezTo>
                      <a:pt x="6613" y="545"/>
                      <a:pt x="6614" y="545"/>
                      <a:pt x="6614" y="545"/>
                    </a:cubicBezTo>
                    <a:cubicBezTo>
                      <a:pt x="6614" y="545"/>
                      <a:pt x="6614" y="544"/>
                      <a:pt x="6614" y="544"/>
                    </a:cubicBezTo>
                    <a:cubicBezTo>
                      <a:pt x="6614" y="544"/>
                      <a:pt x="6616" y="548"/>
                      <a:pt x="6618" y="555"/>
                    </a:cubicBezTo>
                    <a:cubicBezTo>
                      <a:pt x="6621" y="560"/>
                      <a:pt x="6623" y="563"/>
                      <a:pt x="6625" y="566"/>
                    </a:cubicBezTo>
                    <a:cubicBezTo>
                      <a:pt x="6627" y="568"/>
                      <a:pt x="6628" y="569"/>
                      <a:pt x="6628" y="569"/>
                    </a:cubicBezTo>
                    <a:cubicBezTo>
                      <a:pt x="6628" y="569"/>
                      <a:pt x="6628" y="569"/>
                      <a:pt x="6628" y="568"/>
                    </a:cubicBezTo>
                    <a:lnTo>
                      <a:pt x="6628" y="568"/>
                    </a:lnTo>
                    <a:cubicBezTo>
                      <a:pt x="6631" y="579"/>
                      <a:pt x="6634" y="588"/>
                      <a:pt x="6638" y="596"/>
                    </a:cubicBezTo>
                    <a:cubicBezTo>
                      <a:pt x="6641" y="604"/>
                      <a:pt x="6644" y="615"/>
                      <a:pt x="6645" y="629"/>
                    </a:cubicBezTo>
                    <a:cubicBezTo>
                      <a:pt x="6649" y="632"/>
                      <a:pt x="6652" y="633"/>
                      <a:pt x="6653" y="633"/>
                    </a:cubicBezTo>
                    <a:cubicBezTo>
                      <a:pt x="6653" y="633"/>
                      <a:pt x="6653" y="633"/>
                      <a:pt x="6653" y="633"/>
                    </a:cubicBezTo>
                    <a:lnTo>
                      <a:pt x="6653" y="633"/>
                    </a:lnTo>
                    <a:cubicBezTo>
                      <a:pt x="6653" y="635"/>
                      <a:pt x="6655" y="639"/>
                      <a:pt x="6659" y="645"/>
                    </a:cubicBezTo>
                    <a:cubicBezTo>
                      <a:pt x="6663" y="652"/>
                      <a:pt x="6667" y="657"/>
                      <a:pt x="6671" y="663"/>
                    </a:cubicBezTo>
                    <a:cubicBezTo>
                      <a:pt x="6675" y="668"/>
                      <a:pt x="6678" y="672"/>
                      <a:pt x="6681" y="676"/>
                    </a:cubicBezTo>
                    <a:cubicBezTo>
                      <a:pt x="6684" y="680"/>
                      <a:pt x="6687" y="685"/>
                      <a:pt x="6690" y="691"/>
                    </a:cubicBezTo>
                    <a:cubicBezTo>
                      <a:pt x="6693" y="698"/>
                      <a:pt x="6695" y="702"/>
                      <a:pt x="6697" y="703"/>
                    </a:cubicBezTo>
                    <a:cubicBezTo>
                      <a:pt x="6698" y="705"/>
                      <a:pt x="6699" y="709"/>
                      <a:pt x="6699" y="716"/>
                    </a:cubicBezTo>
                    <a:cubicBezTo>
                      <a:pt x="6704" y="719"/>
                      <a:pt x="6707" y="722"/>
                      <a:pt x="6708" y="723"/>
                    </a:cubicBezTo>
                    <a:cubicBezTo>
                      <a:pt x="6709" y="725"/>
                      <a:pt x="6710" y="728"/>
                      <a:pt x="6711" y="731"/>
                    </a:cubicBezTo>
                    <a:cubicBezTo>
                      <a:pt x="6713" y="735"/>
                      <a:pt x="6714" y="738"/>
                      <a:pt x="6714" y="742"/>
                    </a:cubicBezTo>
                    <a:cubicBezTo>
                      <a:pt x="6715" y="745"/>
                      <a:pt x="6715" y="749"/>
                      <a:pt x="6715" y="756"/>
                    </a:cubicBezTo>
                    <a:cubicBezTo>
                      <a:pt x="6720" y="761"/>
                      <a:pt x="6722" y="767"/>
                      <a:pt x="6722" y="772"/>
                    </a:cubicBezTo>
                    <a:cubicBezTo>
                      <a:pt x="6722" y="778"/>
                      <a:pt x="6724" y="785"/>
                      <a:pt x="6728" y="793"/>
                    </a:cubicBezTo>
                    <a:cubicBezTo>
                      <a:pt x="6729" y="797"/>
                      <a:pt x="6730" y="799"/>
                      <a:pt x="6731" y="801"/>
                    </a:cubicBezTo>
                    <a:cubicBezTo>
                      <a:pt x="6732" y="802"/>
                      <a:pt x="6733" y="805"/>
                      <a:pt x="6735" y="808"/>
                    </a:cubicBezTo>
                    <a:lnTo>
                      <a:pt x="6735" y="832"/>
                    </a:lnTo>
                    <a:cubicBezTo>
                      <a:pt x="6744" y="835"/>
                      <a:pt x="6750" y="838"/>
                      <a:pt x="6752" y="840"/>
                    </a:cubicBezTo>
                    <a:cubicBezTo>
                      <a:pt x="6754" y="843"/>
                      <a:pt x="6758" y="847"/>
                      <a:pt x="6764" y="851"/>
                    </a:cubicBezTo>
                    <a:cubicBezTo>
                      <a:pt x="6769" y="855"/>
                      <a:pt x="6776" y="857"/>
                      <a:pt x="6783" y="857"/>
                    </a:cubicBezTo>
                    <a:cubicBezTo>
                      <a:pt x="6784" y="857"/>
                      <a:pt x="6786" y="857"/>
                      <a:pt x="6787" y="857"/>
                    </a:cubicBezTo>
                    <a:cubicBezTo>
                      <a:pt x="6796" y="856"/>
                      <a:pt x="6805" y="850"/>
                      <a:pt x="6815" y="840"/>
                    </a:cubicBezTo>
                    <a:cubicBezTo>
                      <a:pt x="6820" y="835"/>
                      <a:pt x="6822" y="829"/>
                      <a:pt x="6822" y="824"/>
                    </a:cubicBezTo>
                    <a:cubicBezTo>
                      <a:pt x="6822" y="822"/>
                      <a:pt x="6822" y="821"/>
                      <a:pt x="6822" y="821"/>
                    </a:cubicBezTo>
                    <a:cubicBezTo>
                      <a:pt x="6821" y="822"/>
                      <a:pt x="6821" y="822"/>
                      <a:pt x="6821" y="822"/>
                    </a:cubicBezTo>
                    <a:cubicBezTo>
                      <a:pt x="6820" y="822"/>
                      <a:pt x="6821" y="821"/>
                      <a:pt x="6822" y="819"/>
                    </a:cubicBezTo>
                    <a:cubicBezTo>
                      <a:pt x="6825" y="816"/>
                      <a:pt x="6827" y="812"/>
                      <a:pt x="6830" y="808"/>
                    </a:cubicBezTo>
                    <a:cubicBezTo>
                      <a:pt x="6832" y="804"/>
                      <a:pt x="6835" y="800"/>
                      <a:pt x="6837" y="796"/>
                    </a:cubicBezTo>
                    <a:cubicBezTo>
                      <a:pt x="6839" y="793"/>
                      <a:pt x="6841" y="790"/>
                      <a:pt x="6842" y="788"/>
                    </a:cubicBezTo>
                    <a:cubicBezTo>
                      <a:pt x="6844" y="783"/>
                      <a:pt x="6846" y="779"/>
                      <a:pt x="6847" y="776"/>
                    </a:cubicBezTo>
                    <a:cubicBezTo>
                      <a:pt x="6848" y="772"/>
                      <a:pt x="6850" y="769"/>
                      <a:pt x="6853" y="766"/>
                    </a:cubicBezTo>
                    <a:cubicBezTo>
                      <a:pt x="6858" y="761"/>
                      <a:pt x="6861" y="757"/>
                      <a:pt x="6861" y="756"/>
                    </a:cubicBezTo>
                    <a:cubicBezTo>
                      <a:pt x="6861" y="754"/>
                      <a:pt x="6860" y="753"/>
                      <a:pt x="6860" y="753"/>
                    </a:cubicBezTo>
                    <a:cubicBezTo>
                      <a:pt x="6860" y="753"/>
                      <a:pt x="6860" y="753"/>
                      <a:pt x="6860" y="753"/>
                    </a:cubicBezTo>
                    <a:cubicBezTo>
                      <a:pt x="6863" y="749"/>
                      <a:pt x="6866" y="742"/>
                      <a:pt x="6870" y="735"/>
                    </a:cubicBezTo>
                    <a:cubicBezTo>
                      <a:pt x="6874" y="727"/>
                      <a:pt x="6878" y="719"/>
                      <a:pt x="6882" y="710"/>
                    </a:cubicBezTo>
                    <a:cubicBezTo>
                      <a:pt x="6885" y="701"/>
                      <a:pt x="6889" y="692"/>
                      <a:pt x="6892" y="684"/>
                    </a:cubicBezTo>
                    <a:cubicBezTo>
                      <a:pt x="6895" y="676"/>
                      <a:pt x="6896" y="672"/>
                      <a:pt x="6897" y="672"/>
                    </a:cubicBezTo>
                    <a:cubicBezTo>
                      <a:pt x="6897" y="672"/>
                      <a:pt x="6897" y="672"/>
                      <a:pt x="6897" y="672"/>
                    </a:cubicBezTo>
                    <a:cubicBezTo>
                      <a:pt x="6898" y="670"/>
                      <a:pt x="6901" y="666"/>
                      <a:pt x="6903" y="661"/>
                    </a:cubicBezTo>
                    <a:cubicBezTo>
                      <a:pt x="6906" y="655"/>
                      <a:pt x="6908" y="651"/>
                      <a:pt x="6908" y="650"/>
                    </a:cubicBezTo>
                    <a:cubicBezTo>
                      <a:pt x="6914" y="646"/>
                      <a:pt x="6918" y="642"/>
                      <a:pt x="6920" y="637"/>
                    </a:cubicBezTo>
                    <a:cubicBezTo>
                      <a:pt x="6922" y="632"/>
                      <a:pt x="6928" y="629"/>
                      <a:pt x="6939" y="625"/>
                    </a:cubicBezTo>
                    <a:cubicBezTo>
                      <a:pt x="6939" y="618"/>
                      <a:pt x="6939" y="614"/>
                      <a:pt x="6940" y="613"/>
                    </a:cubicBezTo>
                    <a:cubicBezTo>
                      <a:pt x="6941" y="613"/>
                      <a:pt x="6944" y="607"/>
                      <a:pt x="6948" y="595"/>
                    </a:cubicBezTo>
                    <a:cubicBezTo>
                      <a:pt x="6949" y="593"/>
                      <a:pt x="6951" y="589"/>
                      <a:pt x="6955" y="585"/>
                    </a:cubicBezTo>
                    <a:cubicBezTo>
                      <a:pt x="6958" y="580"/>
                      <a:pt x="6960" y="578"/>
                      <a:pt x="6960" y="577"/>
                    </a:cubicBezTo>
                    <a:cubicBezTo>
                      <a:pt x="6962" y="576"/>
                      <a:pt x="6963" y="574"/>
                      <a:pt x="6964" y="571"/>
                    </a:cubicBezTo>
                    <a:cubicBezTo>
                      <a:pt x="6965" y="569"/>
                      <a:pt x="6972" y="564"/>
                      <a:pt x="6986" y="559"/>
                    </a:cubicBezTo>
                    <a:cubicBezTo>
                      <a:pt x="6982" y="553"/>
                      <a:pt x="6979" y="550"/>
                      <a:pt x="6977" y="550"/>
                    </a:cubicBezTo>
                    <a:cubicBezTo>
                      <a:pt x="6976" y="550"/>
                      <a:pt x="6976" y="550"/>
                      <a:pt x="6975" y="551"/>
                    </a:cubicBezTo>
                    <a:cubicBezTo>
                      <a:pt x="6975" y="552"/>
                      <a:pt x="6974" y="552"/>
                      <a:pt x="6974" y="552"/>
                    </a:cubicBezTo>
                    <a:cubicBezTo>
                      <a:pt x="6974" y="552"/>
                      <a:pt x="6975" y="551"/>
                      <a:pt x="6976" y="549"/>
                    </a:cubicBezTo>
                    <a:cubicBezTo>
                      <a:pt x="6979" y="544"/>
                      <a:pt x="6980" y="540"/>
                      <a:pt x="6980" y="538"/>
                    </a:cubicBezTo>
                    <a:cubicBezTo>
                      <a:pt x="6981" y="535"/>
                      <a:pt x="6981" y="534"/>
                      <a:pt x="6981" y="534"/>
                    </a:cubicBezTo>
                    <a:cubicBezTo>
                      <a:pt x="6986" y="525"/>
                      <a:pt x="6991" y="517"/>
                      <a:pt x="6998" y="507"/>
                    </a:cubicBezTo>
                    <a:cubicBezTo>
                      <a:pt x="7005" y="497"/>
                      <a:pt x="7009" y="488"/>
                      <a:pt x="7010" y="479"/>
                    </a:cubicBezTo>
                    <a:lnTo>
                      <a:pt x="7010" y="479"/>
                    </a:lnTo>
                    <a:cubicBezTo>
                      <a:pt x="7010" y="479"/>
                      <a:pt x="7011" y="478"/>
                      <a:pt x="7012" y="477"/>
                    </a:cubicBezTo>
                    <a:cubicBezTo>
                      <a:pt x="7014" y="474"/>
                      <a:pt x="7017" y="470"/>
                      <a:pt x="7019" y="465"/>
                    </a:cubicBezTo>
                    <a:cubicBezTo>
                      <a:pt x="7019" y="464"/>
                      <a:pt x="7019" y="464"/>
                      <a:pt x="7020" y="464"/>
                    </a:cubicBezTo>
                    <a:lnTo>
                      <a:pt x="7020" y="464"/>
                    </a:lnTo>
                    <a:cubicBezTo>
                      <a:pt x="7020" y="464"/>
                      <a:pt x="7020" y="464"/>
                      <a:pt x="7020" y="464"/>
                    </a:cubicBezTo>
                    <a:cubicBezTo>
                      <a:pt x="7020" y="459"/>
                      <a:pt x="7021" y="454"/>
                      <a:pt x="7022" y="450"/>
                    </a:cubicBezTo>
                    <a:lnTo>
                      <a:pt x="7022" y="450"/>
                    </a:lnTo>
                    <a:cubicBezTo>
                      <a:pt x="7024" y="450"/>
                      <a:pt x="7026" y="450"/>
                      <a:pt x="7028" y="450"/>
                    </a:cubicBezTo>
                    <a:cubicBezTo>
                      <a:pt x="7034" y="449"/>
                      <a:pt x="7039" y="448"/>
                      <a:pt x="7043" y="448"/>
                    </a:cubicBezTo>
                    <a:cubicBezTo>
                      <a:pt x="7043" y="448"/>
                      <a:pt x="7043" y="447"/>
                      <a:pt x="7044" y="447"/>
                    </a:cubicBezTo>
                    <a:cubicBezTo>
                      <a:pt x="7049" y="447"/>
                      <a:pt x="7064" y="454"/>
                      <a:pt x="7088" y="466"/>
                    </a:cubicBezTo>
                    <a:cubicBezTo>
                      <a:pt x="7086" y="456"/>
                      <a:pt x="7083" y="451"/>
                      <a:pt x="7080" y="450"/>
                    </a:cubicBezTo>
                    <a:cubicBezTo>
                      <a:pt x="7076" y="449"/>
                      <a:pt x="7076" y="446"/>
                      <a:pt x="7080" y="442"/>
                    </a:cubicBezTo>
                    <a:lnTo>
                      <a:pt x="7080" y="442"/>
                    </a:lnTo>
                    <a:cubicBezTo>
                      <a:pt x="7086" y="438"/>
                      <a:pt x="7094" y="430"/>
                      <a:pt x="7106" y="419"/>
                    </a:cubicBezTo>
                    <a:cubicBezTo>
                      <a:pt x="7102" y="408"/>
                      <a:pt x="7100" y="402"/>
                      <a:pt x="7100" y="402"/>
                    </a:cubicBezTo>
                    <a:lnTo>
                      <a:pt x="7100" y="402"/>
                    </a:lnTo>
                    <a:cubicBezTo>
                      <a:pt x="7100" y="402"/>
                      <a:pt x="7100" y="402"/>
                      <a:pt x="7100" y="402"/>
                    </a:cubicBezTo>
                    <a:cubicBezTo>
                      <a:pt x="7100" y="402"/>
                      <a:pt x="7102" y="399"/>
                      <a:pt x="7106" y="392"/>
                    </a:cubicBezTo>
                    <a:cubicBezTo>
                      <a:pt x="7101" y="387"/>
                      <a:pt x="7097" y="383"/>
                      <a:pt x="7093" y="379"/>
                    </a:cubicBezTo>
                    <a:lnTo>
                      <a:pt x="7093" y="379"/>
                    </a:lnTo>
                    <a:cubicBezTo>
                      <a:pt x="7096" y="363"/>
                      <a:pt x="7094" y="356"/>
                      <a:pt x="7089" y="356"/>
                    </a:cubicBezTo>
                    <a:close/>
                    <a:moveTo>
                      <a:pt x="3295" y="38"/>
                    </a:moveTo>
                    <a:lnTo>
                      <a:pt x="3288" y="57"/>
                    </a:lnTo>
                    <a:lnTo>
                      <a:pt x="3288" y="57"/>
                    </a:lnTo>
                    <a:cubicBezTo>
                      <a:pt x="3288" y="57"/>
                      <a:pt x="3288" y="57"/>
                      <a:pt x="3288" y="57"/>
                    </a:cubicBezTo>
                    <a:cubicBezTo>
                      <a:pt x="3288" y="57"/>
                      <a:pt x="3288" y="57"/>
                      <a:pt x="3288" y="57"/>
                    </a:cubicBezTo>
                    <a:cubicBezTo>
                      <a:pt x="3284" y="57"/>
                      <a:pt x="3275" y="54"/>
                      <a:pt x="3260" y="48"/>
                    </a:cubicBezTo>
                    <a:lnTo>
                      <a:pt x="3260" y="48"/>
                    </a:lnTo>
                    <a:cubicBezTo>
                      <a:pt x="3258" y="55"/>
                      <a:pt x="3258" y="59"/>
                      <a:pt x="3260" y="59"/>
                    </a:cubicBezTo>
                    <a:cubicBezTo>
                      <a:pt x="3262" y="59"/>
                      <a:pt x="3260" y="60"/>
                      <a:pt x="3255" y="63"/>
                    </a:cubicBezTo>
                    <a:cubicBezTo>
                      <a:pt x="3250" y="64"/>
                      <a:pt x="3244" y="66"/>
                      <a:pt x="3240" y="69"/>
                    </a:cubicBezTo>
                    <a:cubicBezTo>
                      <a:pt x="3235" y="72"/>
                      <a:pt x="3230" y="74"/>
                      <a:pt x="3225" y="76"/>
                    </a:cubicBezTo>
                    <a:cubicBezTo>
                      <a:pt x="3226" y="76"/>
                      <a:pt x="3226" y="75"/>
                      <a:pt x="3224" y="75"/>
                    </a:cubicBezTo>
                    <a:cubicBezTo>
                      <a:pt x="3223" y="75"/>
                      <a:pt x="3220" y="77"/>
                      <a:pt x="3216" y="79"/>
                    </a:cubicBezTo>
                    <a:lnTo>
                      <a:pt x="3216" y="79"/>
                    </a:lnTo>
                    <a:cubicBezTo>
                      <a:pt x="3216" y="79"/>
                      <a:pt x="3216" y="79"/>
                      <a:pt x="3216" y="79"/>
                    </a:cubicBezTo>
                    <a:cubicBezTo>
                      <a:pt x="3215" y="79"/>
                      <a:pt x="3214" y="79"/>
                      <a:pt x="3214" y="79"/>
                    </a:cubicBezTo>
                    <a:cubicBezTo>
                      <a:pt x="3211" y="79"/>
                      <a:pt x="3206" y="80"/>
                      <a:pt x="3200" y="82"/>
                    </a:cubicBezTo>
                    <a:cubicBezTo>
                      <a:pt x="3197" y="85"/>
                      <a:pt x="3192" y="86"/>
                      <a:pt x="3186" y="87"/>
                    </a:cubicBezTo>
                    <a:cubicBezTo>
                      <a:pt x="3180" y="88"/>
                      <a:pt x="3175" y="90"/>
                      <a:pt x="3171" y="93"/>
                    </a:cubicBezTo>
                    <a:cubicBezTo>
                      <a:pt x="3146" y="93"/>
                      <a:pt x="3132" y="115"/>
                      <a:pt x="3128" y="159"/>
                    </a:cubicBezTo>
                    <a:cubicBezTo>
                      <a:pt x="3144" y="168"/>
                      <a:pt x="3155" y="173"/>
                      <a:pt x="3161" y="173"/>
                    </a:cubicBezTo>
                    <a:cubicBezTo>
                      <a:pt x="3162" y="173"/>
                      <a:pt x="3163" y="173"/>
                      <a:pt x="3164" y="173"/>
                    </a:cubicBezTo>
                    <a:cubicBezTo>
                      <a:pt x="3170" y="172"/>
                      <a:pt x="3179" y="169"/>
                      <a:pt x="3190" y="165"/>
                    </a:cubicBezTo>
                    <a:cubicBezTo>
                      <a:pt x="3195" y="163"/>
                      <a:pt x="3198" y="162"/>
                      <a:pt x="3200" y="162"/>
                    </a:cubicBezTo>
                    <a:cubicBezTo>
                      <a:pt x="3202" y="162"/>
                      <a:pt x="3209" y="160"/>
                      <a:pt x="3223" y="155"/>
                    </a:cubicBezTo>
                    <a:lnTo>
                      <a:pt x="3223" y="155"/>
                    </a:lnTo>
                    <a:cubicBezTo>
                      <a:pt x="3221" y="159"/>
                      <a:pt x="3217" y="167"/>
                      <a:pt x="3212" y="178"/>
                    </a:cubicBezTo>
                    <a:cubicBezTo>
                      <a:pt x="3215" y="181"/>
                      <a:pt x="3217" y="183"/>
                      <a:pt x="3219" y="184"/>
                    </a:cubicBezTo>
                    <a:lnTo>
                      <a:pt x="3219" y="184"/>
                    </a:lnTo>
                    <a:cubicBezTo>
                      <a:pt x="3217" y="188"/>
                      <a:pt x="3217" y="196"/>
                      <a:pt x="3221" y="206"/>
                    </a:cubicBezTo>
                    <a:cubicBezTo>
                      <a:pt x="3221" y="206"/>
                      <a:pt x="3221" y="207"/>
                      <a:pt x="3222" y="209"/>
                    </a:cubicBezTo>
                    <a:cubicBezTo>
                      <a:pt x="3222" y="209"/>
                      <a:pt x="3222" y="210"/>
                      <a:pt x="3222" y="210"/>
                    </a:cubicBezTo>
                    <a:cubicBezTo>
                      <a:pt x="3221" y="210"/>
                      <a:pt x="3220" y="209"/>
                      <a:pt x="3219" y="207"/>
                    </a:cubicBezTo>
                    <a:lnTo>
                      <a:pt x="3219" y="207"/>
                    </a:lnTo>
                    <a:cubicBezTo>
                      <a:pt x="3219" y="207"/>
                      <a:pt x="3220" y="209"/>
                      <a:pt x="3221" y="213"/>
                    </a:cubicBezTo>
                    <a:cubicBezTo>
                      <a:pt x="3222" y="217"/>
                      <a:pt x="3223" y="219"/>
                      <a:pt x="3223" y="220"/>
                    </a:cubicBezTo>
                    <a:cubicBezTo>
                      <a:pt x="3224" y="226"/>
                      <a:pt x="3224" y="232"/>
                      <a:pt x="3223" y="238"/>
                    </a:cubicBezTo>
                    <a:cubicBezTo>
                      <a:pt x="3222" y="244"/>
                      <a:pt x="3222" y="254"/>
                      <a:pt x="3223" y="267"/>
                    </a:cubicBezTo>
                    <a:cubicBezTo>
                      <a:pt x="3223" y="270"/>
                      <a:pt x="3223" y="275"/>
                      <a:pt x="3222" y="280"/>
                    </a:cubicBezTo>
                    <a:cubicBezTo>
                      <a:pt x="3221" y="286"/>
                      <a:pt x="3220" y="292"/>
                      <a:pt x="3220" y="299"/>
                    </a:cubicBezTo>
                    <a:cubicBezTo>
                      <a:pt x="3220" y="309"/>
                      <a:pt x="3220" y="318"/>
                      <a:pt x="3221" y="327"/>
                    </a:cubicBezTo>
                    <a:cubicBezTo>
                      <a:pt x="3222" y="336"/>
                      <a:pt x="3220" y="349"/>
                      <a:pt x="3217" y="367"/>
                    </a:cubicBezTo>
                    <a:cubicBezTo>
                      <a:pt x="3217" y="366"/>
                      <a:pt x="3217" y="366"/>
                      <a:pt x="3217" y="366"/>
                    </a:cubicBezTo>
                    <a:cubicBezTo>
                      <a:pt x="3217" y="366"/>
                      <a:pt x="3217" y="366"/>
                      <a:pt x="3216" y="367"/>
                    </a:cubicBezTo>
                    <a:cubicBezTo>
                      <a:pt x="3216" y="367"/>
                      <a:pt x="3216" y="372"/>
                      <a:pt x="3216" y="383"/>
                    </a:cubicBezTo>
                    <a:cubicBezTo>
                      <a:pt x="3218" y="388"/>
                      <a:pt x="3218" y="392"/>
                      <a:pt x="3218" y="396"/>
                    </a:cubicBezTo>
                    <a:cubicBezTo>
                      <a:pt x="3217" y="401"/>
                      <a:pt x="3215" y="409"/>
                      <a:pt x="3213" y="420"/>
                    </a:cubicBezTo>
                    <a:cubicBezTo>
                      <a:pt x="3215" y="424"/>
                      <a:pt x="3216" y="428"/>
                      <a:pt x="3216" y="433"/>
                    </a:cubicBezTo>
                    <a:cubicBezTo>
                      <a:pt x="3216" y="437"/>
                      <a:pt x="3215" y="439"/>
                      <a:pt x="3214" y="439"/>
                    </a:cubicBezTo>
                    <a:cubicBezTo>
                      <a:pt x="3214" y="439"/>
                      <a:pt x="3214" y="439"/>
                      <a:pt x="3214" y="439"/>
                    </a:cubicBezTo>
                    <a:cubicBezTo>
                      <a:pt x="3212" y="442"/>
                      <a:pt x="3212" y="448"/>
                      <a:pt x="3214" y="455"/>
                    </a:cubicBezTo>
                    <a:cubicBezTo>
                      <a:pt x="3216" y="463"/>
                      <a:pt x="3217" y="469"/>
                      <a:pt x="3216" y="474"/>
                    </a:cubicBezTo>
                    <a:cubicBezTo>
                      <a:pt x="3216" y="473"/>
                      <a:pt x="3216" y="472"/>
                      <a:pt x="3216" y="472"/>
                    </a:cubicBezTo>
                    <a:cubicBezTo>
                      <a:pt x="3216" y="472"/>
                      <a:pt x="3216" y="473"/>
                      <a:pt x="3215" y="473"/>
                    </a:cubicBezTo>
                    <a:cubicBezTo>
                      <a:pt x="3215" y="474"/>
                      <a:pt x="3214" y="479"/>
                      <a:pt x="3214" y="487"/>
                    </a:cubicBezTo>
                    <a:cubicBezTo>
                      <a:pt x="3215" y="489"/>
                      <a:pt x="3214" y="491"/>
                      <a:pt x="3213" y="494"/>
                    </a:cubicBezTo>
                    <a:cubicBezTo>
                      <a:pt x="3211" y="497"/>
                      <a:pt x="3210" y="502"/>
                      <a:pt x="3208" y="508"/>
                    </a:cubicBezTo>
                    <a:cubicBezTo>
                      <a:pt x="3204" y="517"/>
                      <a:pt x="3203" y="522"/>
                      <a:pt x="3205" y="524"/>
                    </a:cubicBezTo>
                    <a:cubicBezTo>
                      <a:pt x="3207" y="526"/>
                      <a:pt x="3208" y="527"/>
                      <a:pt x="3208" y="527"/>
                    </a:cubicBezTo>
                    <a:cubicBezTo>
                      <a:pt x="3208" y="531"/>
                      <a:pt x="3208" y="535"/>
                      <a:pt x="3208" y="541"/>
                    </a:cubicBezTo>
                    <a:cubicBezTo>
                      <a:pt x="3208" y="546"/>
                      <a:pt x="3207" y="551"/>
                      <a:pt x="3207" y="556"/>
                    </a:cubicBezTo>
                    <a:cubicBezTo>
                      <a:pt x="3206" y="562"/>
                      <a:pt x="3205" y="566"/>
                      <a:pt x="3205" y="569"/>
                    </a:cubicBezTo>
                    <a:cubicBezTo>
                      <a:pt x="3204" y="572"/>
                      <a:pt x="3201" y="576"/>
                      <a:pt x="3195" y="582"/>
                    </a:cubicBezTo>
                    <a:cubicBezTo>
                      <a:pt x="3200" y="592"/>
                      <a:pt x="3201" y="599"/>
                      <a:pt x="3199" y="603"/>
                    </a:cubicBezTo>
                    <a:cubicBezTo>
                      <a:pt x="3196" y="608"/>
                      <a:pt x="3196" y="617"/>
                      <a:pt x="3198" y="630"/>
                    </a:cubicBezTo>
                    <a:cubicBezTo>
                      <a:pt x="3199" y="636"/>
                      <a:pt x="3198" y="644"/>
                      <a:pt x="3196" y="654"/>
                    </a:cubicBezTo>
                    <a:cubicBezTo>
                      <a:pt x="3194" y="663"/>
                      <a:pt x="3193" y="672"/>
                      <a:pt x="3193" y="681"/>
                    </a:cubicBezTo>
                    <a:cubicBezTo>
                      <a:pt x="3193" y="685"/>
                      <a:pt x="3193" y="688"/>
                      <a:pt x="3194" y="690"/>
                    </a:cubicBezTo>
                    <a:cubicBezTo>
                      <a:pt x="3194" y="692"/>
                      <a:pt x="3195" y="693"/>
                      <a:pt x="3195" y="693"/>
                    </a:cubicBezTo>
                    <a:cubicBezTo>
                      <a:pt x="3195" y="693"/>
                      <a:pt x="3195" y="693"/>
                      <a:pt x="3195" y="693"/>
                    </a:cubicBezTo>
                    <a:lnTo>
                      <a:pt x="3195" y="693"/>
                    </a:lnTo>
                    <a:cubicBezTo>
                      <a:pt x="3194" y="696"/>
                      <a:pt x="3194" y="701"/>
                      <a:pt x="3193" y="705"/>
                    </a:cubicBezTo>
                    <a:cubicBezTo>
                      <a:pt x="3192" y="710"/>
                      <a:pt x="3191" y="715"/>
                      <a:pt x="3189" y="720"/>
                    </a:cubicBezTo>
                    <a:cubicBezTo>
                      <a:pt x="3189" y="726"/>
                      <a:pt x="3188" y="731"/>
                      <a:pt x="3188" y="735"/>
                    </a:cubicBezTo>
                    <a:lnTo>
                      <a:pt x="3188" y="735"/>
                    </a:lnTo>
                    <a:cubicBezTo>
                      <a:pt x="3187" y="735"/>
                      <a:pt x="3187" y="734"/>
                      <a:pt x="3186" y="734"/>
                    </a:cubicBezTo>
                    <a:cubicBezTo>
                      <a:pt x="3185" y="733"/>
                      <a:pt x="3184" y="733"/>
                      <a:pt x="3183" y="733"/>
                    </a:cubicBezTo>
                    <a:cubicBezTo>
                      <a:pt x="3179" y="733"/>
                      <a:pt x="3175" y="737"/>
                      <a:pt x="3171" y="744"/>
                    </a:cubicBezTo>
                    <a:lnTo>
                      <a:pt x="3171" y="744"/>
                    </a:lnTo>
                    <a:cubicBezTo>
                      <a:pt x="3171" y="744"/>
                      <a:pt x="3170" y="744"/>
                      <a:pt x="3169" y="744"/>
                    </a:cubicBezTo>
                    <a:cubicBezTo>
                      <a:pt x="3168" y="744"/>
                      <a:pt x="3167" y="744"/>
                      <a:pt x="3166" y="744"/>
                    </a:cubicBezTo>
                    <a:cubicBezTo>
                      <a:pt x="3162" y="744"/>
                      <a:pt x="3157" y="745"/>
                      <a:pt x="3152" y="748"/>
                    </a:cubicBezTo>
                    <a:cubicBezTo>
                      <a:pt x="3149" y="749"/>
                      <a:pt x="3147" y="750"/>
                      <a:pt x="3146" y="751"/>
                    </a:cubicBezTo>
                    <a:lnTo>
                      <a:pt x="3146" y="751"/>
                    </a:lnTo>
                    <a:cubicBezTo>
                      <a:pt x="3143" y="750"/>
                      <a:pt x="3140" y="750"/>
                      <a:pt x="3137" y="750"/>
                    </a:cubicBezTo>
                    <a:cubicBezTo>
                      <a:pt x="3136" y="750"/>
                      <a:pt x="3134" y="750"/>
                      <a:pt x="3133" y="750"/>
                    </a:cubicBezTo>
                    <a:cubicBezTo>
                      <a:pt x="3126" y="750"/>
                      <a:pt x="3120" y="751"/>
                      <a:pt x="3116" y="751"/>
                    </a:cubicBezTo>
                    <a:cubicBezTo>
                      <a:pt x="3114" y="751"/>
                      <a:pt x="3113" y="750"/>
                      <a:pt x="3113" y="750"/>
                    </a:cubicBezTo>
                    <a:cubicBezTo>
                      <a:pt x="3112" y="750"/>
                      <a:pt x="3110" y="749"/>
                      <a:pt x="3107" y="748"/>
                    </a:cubicBezTo>
                    <a:cubicBezTo>
                      <a:pt x="3105" y="747"/>
                      <a:pt x="3102" y="747"/>
                      <a:pt x="3097" y="747"/>
                    </a:cubicBezTo>
                    <a:cubicBezTo>
                      <a:pt x="3094" y="747"/>
                      <a:pt x="3090" y="747"/>
                      <a:pt x="3085" y="747"/>
                    </a:cubicBezTo>
                    <a:cubicBezTo>
                      <a:pt x="3085" y="747"/>
                      <a:pt x="3085" y="747"/>
                      <a:pt x="3084" y="747"/>
                    </a:cubicBezTo>
                    <a:cubicBezTo>
                      <a:pt x="3084" y="747"/>
                      <a:pt x="3084" y="747"/>
                      <a:pt x="3084" y="747"/>
                    </a:cubicBezTo>
                    <a:lnTo>
                      <a:pt x="3084" y="747"/>
                    </a:lnTo>
                    <a:cubicBezTo>
                      <a:pt x="3086" y="745"/>
                      <a:pt x="3089" y="741"/>
                      <a:pt x="3093" y="735"/>
                    </a:cubicBezTo>
                    <a:cubicBezTo>
                      <a:pt x="3089" y="731"/>
                      <a:pt x="3087" y="729"/>
                      <a:pt x="3087" y="728"/>
                    </a:cubicBezTo>
                    <a:cubicBezTo>
                      <a:pt x="3088" y="728"/>
                      <a:pt x="3088" y="723"/>
                      <a:pt x="3088" y="715"/>
                    </a:cubicBezTo>
                    <a:cubicBezTo>
                      <a:pt x="3088" y="711"/>
                      <a:pt x="3088" y="707"/>
                      <a:pt x="3087" y="703"/>
                    </a:cubicBezTo>
                    <a:cubicBezTo>
                      <a:pt x="3086" y="701"/>
                      <a:pt x="3086" y="699"/>
                      <a:pt x="3086" y="698"/>
                    </a:cubicBezTo>
                    <a:lnTo>
                      <a:pt x="3086" y="698"/>
                    </a:lnTo>
                    <a:cubicBezTo>
                      <a:pt x="3086" y="698"/>
                      <a:pt x="3087" y="697"/>
                      <a:pt x="3089" y="695"/>
                    </a:cubicBezTo>
                    <a:cubicBezTo>
                      <a:pt x="3090" y="692"/>
                      <a:pt x="3091" y="685"/>
                      <a:pt x="3090" y="673"/>
                    </a:cubicBezTo>
                    <a:cubicBezTo>
                      <a:pt x="3092" y="665"/>
                      <a:pt x="3092" y="657"/>
                      <a:pt x="3090" y="650"/>
                    </a:cubicBezTo>
                    <a:cubicBezTo>
                      <a:pt x="3089" y="642"/>
                      <a:pt x="3090" y="633"/>
                      <a:pt x="3094" y="621"/>
                    </a:cubicBezTo>
                    <a:cubicBezTo>
                      <a:pt x="3094" y="614"/>
                      <a:pt x="3094" y="609"/>
                      <a:pt x="3093" y="606"/>
                    </a:cubicBezTo>
                    <a:cubicBezTo>
                      <a:pt x="3092" y="604"/>
                      <a:pt x="3092" y="602"/>
                      <a:pt x="3092" y="600"/>
                    </a:cubicBezTo>
                    <a:cubicBezTo>
                      <a:pt x="3091" y="592"/>
                      <a:pt x="3091" y="584"/>
                      <a:pt x="3092" y="576"/>
                    </a:cubicBezTo>
                    <a:cubicBezTo>
                      <a:pt x="3093" y="568"/>
                      <a:pt x="3093" y="560"/>
                      <a:pt x="3094" y="551"/>
                    </a:cubicBezTo>
                    <a:cubicBezTo>
                      <a:pt x="3094" y="535"/>
                      <a:pt x="3093" y="527"/>
                      <a:pt x="3091" y="527"/>
                    </a:cubicBezTo>
                    <a:cubicBezTo>
                      <a:pt x="3091" y="527"/>
                      <a:pt x="3091" y="527"/>
                      <a:pt x="3091" y="527"/>
                    </a:cubicBezTo>
                    <a:cubicBezTo>
                      <a:pt x="3089" y="527"/>
                      <a:pt x="3089" y="529"/>
                      <a:pt x="3088" y="533"/>
                    </a:cubicBezTo>
                    <a:lnTo>
                      <a:pt x="3088" y="533"/>
                    </a:lnTo>
                    <a:cubicBezTo>
                      <a:pt x="3088" y="522"/>
                      <a:pt x="3087" y="513"/>
                      <a:pt x="3083" y="506"/>
                    </a:cubicBezTo>
                    <a:cubicBezTo>
                      <a:pt x="3079" y="499"/>
                      <a:pt x="3076" y="488"/>
                      <a:pt x="3074" y="475"/>
                    </a:cubicBezTo>
                    <a:cubicBezTo>
                      <a:pt x="3069" y="472"/>
                      <a:pt x="3067" y="463"/>
                      <a:pt x="3067" y="449"/>
                    </a:cubicBezTo>
                    <a:cubicBezTo>
                      <a:pt x="3060" y="449"/>
                      <a:pt x="3056" y="449"/>
                      <a:pt x="3056" y="450"/>
                    </a:cubicBezTo>
                    <a:lnTo>
                      <a:pt x="3056" y="450"/>
                    </a:lnTo>
                    <a:cubicBezTo>
                      <a:pt x="3056" y="449"/>
                      <a:pt x="3056" y="445"/>
                      <a:pt x="3056" y="436"/>
                    </a:cubicBezTo>
                    <a:cubicBezTo>
                      <a:pt x="3044" y="425"/>
                      <a:pt x="3034" y="416"/>
                      <a:pt x="3027" y="408"/>
                    </a:cubicBezTo>
                    <a:cubicBezTo>
                      <a:pt x="3020" y="401"/>
                      <a:pt x="3011" y="391"/>
                      <a:pt x="2999" y="379"/>
                    </a:cubicBezTo>
                    <a:cubicBezTo>
                      <a:pt x="2995" y="380"/>
                      <a:pt x="2991" y="380"/>
                      <a:pt x="2988" y="380"/>
                    </a:cubicBezTo>
                    <a:cubicBezTo>
                      <a:pt x="2984" y="380"/>
                      <a:pt x="2982" y="380"/>
                      <a:pt x="2980" y="379"/>
                    </a:cubicBezTo>
                    <a:cubicBezTo>
                      <a:pt x="2978" y="378"/>
                      <a:pt x="2974" y="374"/>
                      <a:pt x="2966" y="367"/>
                    </a:cubicBezTo>
                    <a:cubicBezTo>
                      <a:pt x="2951" y="365"/>
                      <a:pt x="2937" y="362"/>
                      <a:pt x="2923" y="359"/>
                    </a:cubicBezTo>
                    <a:cubicBezTo>
                      <a:pt x="2909" y="356"/>
                      <a:pt x="2898" y="355"/>
                      <a:pt x="2888" y="355"/>
                    </a:cubicBezTo>
                    <a:cubicBezTo>
                      <a:pt x="2877" y="355"/>
                      <a:pt x="2873" y="354"/>
                      <a:pt x="2875" y="352"/>
                    </a:cubicBezTo>
                    <a:cubicBezTo>
                      <a:pt x="2874" y="352"/>
                      <a:pt x="2874" y="352"/>
                      <a:pt x="2874" y="352"/>
                    </a:cubicBezTo>
                    <a:cubicBezTo>
                      <a:pt x="2873" y="352"/>
                      <a:pt x="2869" y="353"/>
                      <a:pt x="2865" y="354"/>
                    </a:cubicBezTo>
                    <a:cubicBezTo>
                      <a:pt x="2863" y="355"/>
                      <a:pt x="2861" y="355"/>
                      <a:pt x="2859" y="355"/>
                    </a:cubicBezTo>
                    <a:cubicBezTo>
                      <a:pt x="2854" y="355"/>
                      <a:pt x="2847" y="353"/>
                      <a:pt x="2838" y="349"/>
                    </a:cubicBezTo>
                    <a:cubicBezTo>
                      <a:pt x="2834" y="356"/>
                      <a:pt x="2830" y="359"/>
                      <a:pt x="2828" y="360"/>
                    </a:cubicBezTo>
                    <a:cubicBezTo>
                      <a:pt x="2827" y="360"/>
                      <a:pt x="2826" y="360"/>
                      <a:pt x="2825" y="360"/>
                    </a:cubicBezTo>
                    <a:lnTo>
                      <a:pt x="2825" y="360"/>
                    </a:lnTo>
                    <a:cubicBezTo>
                      <a:pt x="2825" y="360"/>
                      <a:pt x="2825" y="360"/>
                      <a:pt x="2825" y="360"/>
                    </a:cubicBezTo>
                    <a:cubicBezTo>
                      <a:pt x="2825" y="360"/>
                      <a:pt x="2825" y="360"/>
                      <a:pt x="2825" y="360"/>
                    </a:cubicBezTo>
                    <a:lnTo>
                      <a:pt x="2825" y="360"/>
                    </a:lnTo>
                    <a:cubicBezTo>
                      <a:pt x="2825" y="360"/>
                      <a:pt x="2825" y="360"/>
                      <a:pt x="2825" y="360"/>
                    </a:cubicBezTo>
                    <a:lnTo>
                      <a:pt x="2825" y="360"/>
                    </a:lnTo>
                    <a:cubicBezTo>
                      <a:pt x="2824" y="361"/>
                      <a:pt x="2822" y="362"/>
                      <a:pt x="2821" y="362"/>
                    </a:cubicBezTo>
                    <a:lnTo>
                      <a:pt x="2821" y="362"/>
                    </a:lnTo>
                    <a:cubicBezTo>
                      <a:pt x="2823" y="361"/>
                      <a:pt x="2824" y="361"/>
                      <a:pt x="2825" y="360"/>
                    </a:cubicBezTo>
                    <a:lnTo>
                      <a:pt x="2825" y="360"/>
                    </a:lnTo>
                    <a:cubicBezTo>
                      <a:pt x="2824" y="360"/>
                      <a:pt x="2822" y="361"/>
                      <a:pt x="2819" y="361"/>
                    </a:cubicBezTo>
                    <a:cubicBezTo>
                      <a:pt x="2814" y="361"/>
                      <a:pt x="2808" y="362"/>
                      <a:pt x="2803" y="364"/>
                    </a:cubicBezTo>
                    <a:cubicBezTo>
                      <a:pt x="2799" y="366"/>
                      <a:pt x="2796" y="367"/>
                      <a:pt x="2796" y="367"/>
                    </a:cubicBezTo>
                    <a:cubicBezTo>
                      <a:pt x="2796" y="367"/>
                      <a:pt x="2796" y="367"/>
                      <a:pt x="2796" y="367"/>
                    </a:cubicBezTo>
                    <a:cubicBezTo>
                      <a:pt x="2795" y="367"/>
                      <a:pt x="2795" y="367"/>
                      <a:pt x="2795" y="367"/>
                    </a:cubicBezTo>
                    <a:cubicBezTo>
                      <a:pt x="2792" y="367"/>
                      <a:pt x="2788" y="368"/>
                      <a:pt x="2783" y="372"/>
                    </a:cubicBezTo>
                    <a:cubicBezTo>
                      <a:pt x="2777" y="376"/>
                      <a:pt x="2769" y="378"/>
                      <a:pt x="2759" y="378"/>
                    </a:cubicBezTo>
                    <a:cubicBezTo>
                      <a:pt x="2758" y="381"/>
                      <a:pt x="2756" y="382"/>
                      <a:pt x="2753" y="382"/>
                    </a:cubicBezTo>
                    <a:cubicBezTo>
                      <a:pt x="2751" y="382"/>
                      <a:pt x="2749" y="382"/>
                      <a:pt x="2747" y="381"/>
                    </a:cubicBezTo>
                    <a:cubicBezTo>
                      <a:pt x="2741" y="392"/>
                      <a:pt x="2738" y="397"/>
                      <a:pt x="2736" y="398"/>
                    </a:cubicBezTo>
                    <a:cubicBezTo>
                      <a:pt x="2735" y="399"/>
                      <a:pt x="2731" y="400"/>
                      <a:pt x="2724" y="400"/>
                    </a:cubicBezTo>
                    <a:cubicBezTo>
                      <a:pt x="2709" y="413"/>
                      <a:pt x="2700" y="426"/>
                      <a:pt x="2694" y="437"/>
                    </a:cubicBezTo>
                    <a:cubicBezTo>
                      <a:pt x="2689" y="449"/>
                      <a:pt x="2685" y="459"/>
                      <a:pt x="2680" y="469"/>
                    </a:cubicBezTo>
                    <a:cubicBezTo>
                      <a:pt x="2679" y="470"/>
                      <a:pt x="2677" y="474"/>
                      <a:pt x="2673" y="480"/>
                    </a:cubicBezTo>
                    <a:cubicBezTo>
                      <a:pt x="2670" y="486"/>
                      <a:pt x="2669" y="492"/>
                      <a:pt x="2671" y="499"/>
                    </a:cubicBezTo>
                    <a:cubicBezTo>
                      <a:pt x="2672" y="515"/>
                      <a:pt x="2679" y="525"/>
                      <a:pt x="2692" y="528"/>
                    </a:cubicBezTo>
                    <a:cubicBezTo>
                      <a:pt x="2704" y="531"/>
                      <a:pt x="2720" y="534"/>
                      <a:pt x="2739" y="536"/>
                    </a:cubicBezTo>
                    <a:lnTo>
                      <a:pt x="2739" y="536"/>
                    </a:lnTo>
                    <a:cubicBezTo>
                      <a:pt x="2737" y="539"/>
                      <a:pt x="2734" y="541"/>
                      <a:pt x="2732" y="542"/>
                    </a:cubicBezTo>
                    <a:cubicBezTo>
                      <a:pt x="2729" y="543"/>
                      <a:pt x="2727" y="544"/>
                      <a:pt x="2726" y="544"/>
                    </a:cubicBezTo>
                    <a:cubicBezTo>
                      <a:pt x="2726" y="544"/>
                      <a:pt x="2726" y="544"/>
                      <a:pt x="2726" y="543"/>
                    </a:cubicBezTo>
                    <a:cubicBezTo>
                      <a:pt x="2726" y="543"/>
                      <a:pt x="2726" y="543"/>
                      <a:pt x="2725" y="543"/>
                    </a:cubicBezTo>
                    <a:cubicBezTo>
                      <a:pt x="2724" y="543"/>
                      <a:pt x="2722" y="545"/>
                      <a:pt x="2720" y="549"/>
                    </a:cubicBezTo>
                    <a:cubicBezTo>
                      <a:pt x="2718" y="553"/>
                      <a:pt x="2715" y="557"/>
                      <a:pt x="2711" y="559"/>
                    </a:cubicBezTo>
                    <a:cubicBezTo>
                      <a:pt x="2706" y="564"/>
                      <a:pt x="2703" y="566"/>
                      <a:pt x="2703" y="566"/>
                    </a:cubicBezTo>
                    <a:cubicBezTo>
                      <a:pt x="2703" y="566"/>
                      <a:pt x="2703" y="566"/>
                      <a:pt x="2703" y="566"/>
                    </a:cubicBezTo>
                    <a:cubicBezTo>
                      <a:pt x="2703" y="566"/>
                      <a:pt x="2703" y="566"/>
                      <a:pt x="2703" y="566"/>
                    </a:cubicBezTo>
                    <a:cubicBezTo>
                      <a:pt x="2701" y="566"/>
                      <a:pt x="2697" y="567"/>
                      <a:pt x="2690" y="569"/>
                    </a:cubicBezTo>
                    <a:cubicBezTo>
                      <a:pt x="2690" y="575"/>
                      <a:pt x="2690" y="578"/>
                      <a:pt x="2690" y="578"/>
                    </a:cubicBezTo>
                    <a:cubicBezTo>
                      <a:pt x="2690" y="578"/>
                      <a:pt x="2688" y="580"/>
                      <a:pt x="2684" y="583"/>
                    </a:cubicBezTo>
                    <a:cubicBezTo>
                      <a:pt x="2681" y="587"/>
                      <a:pt x="2680" y="590"/>
                      <a:pt x="2680" y="590"/>
                    </a:cubicBezTo>
                    <a:cubicBezTo>
                      <a:pt x="2679" y="590"/>
                      <a:pt x="2676" y="591"/>
                      <a:pt x="2669" y="592"/>
                    </a:cubicBezTo>
                    <a:cubicBezTo>
                      <a:pt x="2667" y="607"/>
                      <a:pt x="2663" y="618"/>
                      <a:pt x="2657" y="624"/>
                    </a:cubicBezTo>
                    <a:cubicBezTo>
                      <a:pt x="2656" y="633"/>
                      <a:pt x="2654" y="642"/>
                      <a:pt x="2651" y="648"/>
                    </a:cubicBezTo>
                    <a:cubicBezTo>
                      <a:pt x="2649" y="655"/>
                      <a:pt x="2648" y="661"/>
                      <a:pt x="2648" y="665"/>
                    </a:cubicBezTo>
                    <a:cubicBezTo>
                      <a:pt x="2646" y="667"/>
                      <a:pt x="2645" y="672"/>
                      <a:pt x="2645" y="678"/>
                    </a:cubicBezTo>
                    <a:cubicBezTo>
                      <a:pt x="2645" y="685"/>
                      <a:pt x="2645" y="689"/>
                      <a:pt x="2645" y="691"/>
                    </a:cubicBezTo>
                    <a:cubicBezTo>
                      <a:pt x="2645" y="691"/>
                      <a:pt x="2645" y="691"/>
                      <a:pt x="2645" y="691"/>
                    </a:cubicBezTo>
                    <a:lnTo>
                      <a:pt x="2645" y="691"/>
                    </a:lnTo>
                    <a:cubicBezTo>
                      <a:pt x="2645" y="691"/>
                      <a:pt x="2644" y="693"/>
                      <a:pt x="2643" y="698"/>
                    </a:cubicBezTo>
                    <a:cubicBezTo>
                      <a:pt x="2642" y="704"/>
                      <a:pt x="2642" y="708"/>
                      <a:pt x="2643" y="711"/>
                    </a:cubicBezTo>
                    <a:cubicBezTo>
                      <a:pt x="2643" y="716"/>
                      <a:pt x="2644" y="719"/>
                      <a:pt x="2645" y="721"/>
                    </a:cubicBezTo>
                    <a:cubicBezTo>
                      <a:pt x="2647" y="722"/>
                      <a:pt x="2648" y="723"/>
                      <a:pt x="2648" y="724"/>
                    </a:cubicBezTo>
                    <a:cubicBezTo>
                      <a:pt x="2650" y="734"/>
                      <a:pt x="2652" y="743"/>
                      <a:pt x="2655" y="751"/>
                    </a:cubicBezTo>
                    <a:cubicBezTo>
                      <a:pt x="2658" y="760"/>
                      <a:pt x="2662" y="769"/>
                      <a:pt x="2665" y="779"/>
                    </a:cubicBezTo>
                    <a:cubicBezTo>
                      <a:pt x="2674" y="789"/>
                      <a:pt x="2682" y="795"/>
                      <a:pt x="2689" y="799"/>
                    </a:cubicBezTo>
                    <a:cubicBezTo>
                      <a:pt x="2694" y="802"/>
                      <a:pt x="2699" y="805"/>
                      <a:pt x="2704" y="810"/>
                    </a:cubicBezTo>
                    <a:lnTo>
                      <a:pt x="2704" y="810"/>
                    </a:lnTo>
                    <a:cubicBezTo>
                      <a:pt x="2702" y="811"/>
                      <a:pt x="2700" y="812"/>
                      <a:pt x="2697" y="812"/>
                    </a:cubicBezTo>
                    <a:cubicBezTo>
                      <a:pt x="2698" y="812"/>
                      <a:pt x="2696" y="812"/>
                      <a:pt x="2692" y="812"/>
                    </a:cubicBezTo>
                    <a:cubicBezTo>
                      <a:pt x="2691" y="812"/>
                      <a:pt x="2691" y="812"/>
                      <a:pt x="2691" y="812"/>
                    </a:cubicBezTo>
                    <a:cubicBezTo>
                      <a:pt x="2687" y="812"/>
                      <a:pt x="2684" y="813"/>
                      <a:pt x="2680" y="815"/>
                    </a:cubicBezTo>
                    <a:cubicBezTo>
                      <a:pt x="2678" y="814"/>
                      <a:pt x="2675" y="813"/>
                      <a:pt x="2672" y="813"/>
                    </a:cubicBezTo>
                    <a:cubicBezTo>
                      <a:pt x="2669" y="813"/>
                      <a:pt x="2665" y="814"/>
                      <a:pt x="2661" y="817"/>
                    </a:cubicBezTo>
                    <a:lnTo>
                      <a:pt x="2661" y="817"/>
                    </a:lnTo>
                    <a:cubicBezTo>
                      <a:pt x="2661" y="814"/>
                      <a:pt x="2661" y="811"/>
                      <a:pt x="2662" y="808"/>
                    </a:cubicBezTo>
                    <a:cubicBezTo>
                      <a:pt x="2654" y="807"/>
                      <a:pt x="2650" y="806"/>
                      <a:pt x="2649" y="806"/>
                    </a:cubicBezTo>
                    <a:cubicBezTo>
                      <a:pt x="2649" y="806"/>
                      <a:pt x="2649" y="806"/>
                      <a:pt x="2649" y="806"/>
                    </a:cubicBezTo>
                    <a:lnTo>
                      <a:pt x="2649" y="806"/>
                    </a:lnTo>
                    <a:cubicBezTo>
                      <a:pt x="2648" y="806"/>
                      <a:pt x="2647" y="802"/>
                      <a:pt x="2645" y="796"/>
                    </a:cubicBezTo>
                    <a:cubicBezTo>
                      <a:pt x="2640" y="793"/>
                      <a:pt x="2638" y="792"/>
                      <a:pt x="2637" y="791"/>
                    </a:cubicBezTo>
                    <a:lnTo>
                      <a:pt x="2637" y="791"/>
                    </a:lnTo>
                    <a:cubicBezTo>
                      <a:pt x="2638" y="790"/>
                      <a:pt x="2639" y="782"/>
                      <a:pt x="2641" y="766"/>
                    </a:cubicBezTo>
                    <a:lnTo>
                      <a:pt x="2641" y="766"/>
                    </a:lnTo>
                    <a:cubicBezTo>
                      <a:pt x="2636" y="767"/>
                      <a:pt x="2634" y="770"/>
                      <a:pt x="2634" y="774"/>
                    </a:cubicBezTo>
                    <a:cubicBezTo>
                      <a:pt x="2634" y="775"/>
                      <a:pt x="2634" y="776"/>
                      <a:pt x="2633" y="776"/>
                    </a:cubicBezTo>
                    <a:cubicBezTo>
                      <a:pt x="2631" y="776"/>
                      <a:pt x="2627" y="772"/>
                      <a:pt x="2620" y="765"/>
                    </a:cubicBezTo>
                    <a:cubicBezTo>
                      <a:pt x="2619" y="764"/>
                      <a:pt x="2617" y="760"/>
                      <a:pt x="2614" y="752"/>
                    </a:cubicBezTo>
                    <a:cubicBezTo>
                      <a:pt x="2611" y="744"/>
                      <a:pt x="2607" y="736"/>
                      <a:pt x="2601" y="729"/>
                    </a:cubicBezTo>
                    <a:cubicBezTo>
                      <a:pt x="2599" y="726"/>
                      <a:pt x="2597" y="722"/>
                      <a:pt x="2593" y="717"/>
                    </a:cubicBezTo>
                    <a:cubicBezTo>
                      <a:pt x="2590" y="712"/>
                      <a:pt x="2586" y="707"/>
                      <a:pt x="2583" y="701"/>
                    </a:cubicBezTo>
                    <a:cubicBezTo>
                      <a:pt x="2580" y="695"/>
                      <a:pt x="2578" y="691"/>
                      <a:pt x="2576" y="687"/>
                    </a:cubicBezTo>
                    <a:cubicBezTo>
                      <a:pt x="2573" y="683"/>
                      <a:pt x="2572" y="677"/>
                      <a:pt x="2572" y="668"/>
                    </a:cubicBezTo>
                    <a:cubicBezTo>
                      <a:pt x="2564" y="664"/>
                      <a:pt x="2559" y="660"/>
                      <a:pt x="2557" y="655"/>
                    </a:cubicBezTo>
                    <a:cubicBezTo>
                      <a:pt x="2556" y="650"/>
                      <a:pt x="2553" y="644"/>
                      <a:pt x="2549" y="637"/>
                    </a:cubicBezTo>
                    <a:cubicBezTo>
                      <a:pt x="2546" y="632"/>
                      <a:pt x="2543" y="628"/>
                      <a:pt x="2541" y="624"/>
                    </a:cubicBezTo>
                    <a:cubicBezTo>
                      <a:pt x="2538" y="621"/>
                      <a:pt x="2534" y="613"/>
                      <a:pt x="2528" y="600"/>
                    </a:cubicBezTo>
                    <a:cubicBezTo>
                      <a:pt x="2522" y="596"/>
                      <a:pt x="2517" y="587"/>
                      <a:pt x="2515" y="573"/>
                    </a:cubicBezTo>
                    <a:cubicBezTo>
                      <a:pt x="2508" y="571"/>
                      <a:pt x="2503" y="570"/>
                      <a:pt x="2503" y="567"/>
                    </a:cubicBezTo>
                    <a:cubicBezTo>
                      <a:pt x="2502" y="565"/>
                      <a:pt x="2498" y="560"/>
                      <a:pt x="2491" y="552"/>
                    </a:cubicBezTo>
                    <a:cubicBezTo>
                      <a:pt x="2488" y="549"/>
                      <a:pt x="2484" y="544"/>
                      <a:pt x="2480" y="539"/>
                    </a:cubicBezTo>
                    <a:cubicBezTo>
                      <a:pt x="2476" y="533"/>
                      <a:pt x="2474" y="531"/>
                      <a:pt x="2474" y="531"/>
                    </a:cubicBezTo>
                    <a:cubicBezTo>
                      <a:pt x="2474" y="528"/>
                      <a:pt x="2472" y="525"/>
                      <a:pt x="2468" y="521"/>
                    </a:cubicBezTo>
                    <a:cubicBezTo>
                      <a:pt x="2464" y="517"/>
                      <a:pt x="2461" y="514"/>
                      <a:pt x="2460" y="512"/>
                    </a:cubicBezTo>
                    <a:cubicBezTo>
                      <a:pt x="2460" y="512"/>
                      <a:pt x="2459" y="509"/>
                      <a:pt x="2458" y="505"/>
                    </a:cubicBezTo>
                    <a:cubicBezTo>
                      <a:pt x="2457" y="500"/>
                      <a:pt x="2454" y="496"/>
                      <a:pt x="2450" y="492"/>
                    </a:cubicBezTo>
                    <a:cubicBezTo>
                      <a:pt x="2447" y="488"/>
                      <a:pt x="2444" y="485"/>
                      <a:pt x="2441" y="482"/>
                    </a:cubicBezTo>
                    <a:cubicBezTo>
                      <a:pt x="2439" y="481"/>
                      <a:pt x="2438" y="479"/>
                      <a:pt x="2438" y="479"/>
                    </a:cubicBezTo>
                    <a:lnTo>
                      <a:pt x="2438" y="479"/>
                    </a:lnTo>
                    <a:cubicBezTo>
                      <a:pt x="2438" y="476"/>
                      <a:pt x="2436" y="472"/>
                      <a:pt x="2432" y="467"/>
                    </a:cubicBezTo>
                    <a:cubicBezTo>
                      <a:pt x="2428" y="462"/>
                      <a:pt x="2427" y="460"/>
                      <a:pt x="2427" y="460"/>
                    </a:cubicBezTo>
                    <a:lnTo>
                      <a:pt x="2427" y="460"/>
                    </a:lnTo>
                    <a:cubicBezTo>
                      <a:pt x="2427" y="460"/>
                      <a:pt x="2427" y="460"/>
                      <a:pt x="2427" y="460"/>
                    </a:cubicBezTo>
                    <a:cubicBezTo>
                      <a:pt x="2427" y="459"/>
                      <a:pt x="2426" y="458"/>
                      <a:pt x="2424" y="455"/>
                    </a:cubicBezTo>
                    <a:cubicBezTo>
                      <a:pt x="2422" y="452"/>
                      <a:pt x="2420" y="446"/>
                      <a:pt x="2417" y="438"/>
                    </a:cubicBezTo>
                    <a:cubicBezTo>
                      <a:pt x="2415" y="433"/>
                      <a:pt x="2412" y="428"/>
                      <a:pt x="2409" y="422"/>
                    </a:cubicBezTo>
                    <a:lnTo>
                      <a:pt x="2400" y="410"/>
                    </a:lnTo>
                    <a:lnTo>
                      <a:pt x="2400" y="410"/>
                    </a:lnTo>
                    <a:cubicBezTo>
                      <a:pt x="2404" y="414"/>
                      <a:pt x="2406" y="416"/>
                      <a:pt x="2407" y="416"/>
                    </a:cubicBezTo>
                    <a:cubicBezTo>
                      <a:pt x="2407" y="416"/>
                      <a:pt x="2407" y="416"/>
                      <a:pt x="2407" y="416"/>
                    </a:cubicBezTo>
                    <a:cubicBezTo>
                      <a:pt x="2407" y="415"/>
                      <a:pt x="2403" y="410"/>
                      <a:pt x="2394" y="400"/>
                    </a:cubicBezTo>
                    <a:lnTo>
                      <a:pt x="2394" y="400"/>
                    </a:lnTo>
                    <a:cubicBezTo>
                      <a:pt x="2394" y="400"/>
                      <a:pt x="2394" y="400"/>
                      <a:pt x="2394" y="400"/>
                    </a:cubicBezTo>
                    <a:cubicBezTo>
                      <a:pt x="2394" y="400"/>
                      <a:pt x="2394" y="399"/>
                      <a:pt x="2394" y="397"/>
                    </a:cubicBezTo>
                    <a:cubicBezTo>
                      <a:pt x="2393" y="395"/>
                      <a:pt x="2390" y="387"/>
                      <a:pt x="2385" y="374"/>
                    </a:cubicBezTo>
                    <a:cubicBezTo>
                      <a:pt x="2382" y="374"/>
                      <a:pt x="2380" y="374"/>
                      <a:pt x="2380" y="375"/>
                    </a:cubicBezTo>
                    <a:cubicBezTo>
                      <a:pt x="2380" y="375"/>
                      <a:pt x="2380" y="375"/>
                      <a:pt x="2380" y="375"/>
                    </a:cubicBezTo>
                    <a:cubicBezTo>
                      <a:pt x="2380" y="375"/>
                      <a:pt x="2380" y="374"/>
                      <a:pt x="2379" y="374"/>
                    </a:cubicBezTo>
                    <a:cubicBezTo>
                      <a:pt x="2379" y="371"/>
                      <a:pt x="2379" y="369"/>
                      <a:pt x="2378" y="367"/>
                    </a:cubicBezTo>
                    <a:lnTo>
                      <a:pt x="2378" y="367"/>
                    </a:lnTo>
                    <a:cubicBezTo>
                      <a:pt x="2380" y="366"/>
                      <a:pt x="2382" y="364"/>
                      <a:pt x="2385" y="363"/>
                    </a:cubicBezTo>
                    <a:cubicBezTo>
                      <a:pt x="2390" y="361"/>
                      <a:pt x="2395" y="356"/>
                      <a:pt x="2401" y="351"/>
                    </a:cubicBezTo>
                    <a:cubicBezTo>
                      <a:pt x="2404" y="347"/>
                      <a:pt x="2405" y="343"/>
                      <a:pt x="2406" y="341"/>
                    </a:cubicBezTo>
                    <a:cubicBezTo>
                      <a:pt x="2407" y="339"/>
                      <a:pt x="2408" y="337"/>
                      <a:pt x="2409" y="336"/>
                    </a:cubicBezTo>
                    <a:cubicBezTo>
                      <a:pt x="2409" y="335"/>
                      <a:pt x="2411" y="333"/>
                      <a:pt x="2413" y="331"/>
                    </a:cubicBezTo>
                    <a:cubicBezTo>
                      <a:pt x="2416" y="328"/>
                      <a:pt x="2419" y="325"/>
                      <a:pt x="2422" y="322"/>
                    </a:cubicBezTo>
                    <a:cubicBezTo>
                      <a:pt x="2425" y="319"/>
                      <a:pt x="2427" y="317"/>
                      <a:pt x="2430" y="316"/>
                    </a:cubicBezTo>
                    <a:cubicBezTo>
                      <a:pt x="2432" y="314"/>
                      <a:pt x="2436" y="312"/>
                      <a:pt x="2444" y="309"/>
                    </a:cubicBezTo>
                    <a:cubicBezTo>
                      <a:pt x="2445" y="302"/>
                      <a:pt x="2446" y="298"/>
                      <a:pt x="2447" y="297"/>
                    </a:cubicBezTo>
                    <a:cubicBezTo>
                      <a:pt x="2449" y="296"/>
                      <a:pt x="2450" y="294"/>
                      <a:pt x="2451" y="292"/>
                    </a:cubicBezTo>
                    <a:cubicBezTo>
                      <a:pt x="2453" y="290"/>
                      <a:pt x="2457" y="287"/>
                      <a:pt x="2463" y="283"/>
                    </a:cubicBezTo>
                    <a:cubicBezTo>
                      <a:pt x="2469" y="278"/>
                      <a:pt x="2475" y="270"/>
                      <a:pt x="2483" y="258"/>
                    </a:cubicBezTo>
                    <a:cubicBezTo>
                      <a:pt x="2484" y="257"/>
                      <a:pt x="2486" y="255"/>
                      <a:pt x="2491" y="253"/>
                    </a:cubicBezTo>
                    <a:cubicBezTo>
                      <a:pt x="2495" y="250"/>
                      <a:pt x="2501" y="247"/>
                      <a:pt x="2508" y="244"/>
                    </a:cubicBezTo>
                    <a:cubicBezTo>
                      <a:pt x="2511" y="238"/>
                      <a:pt x="2514" y="234"/>
                      <a:pt x="2517" y="231"/>
                    </a:cubicBezTo>
                    <a:cubicBezTo>
                      <a:pt x="2521" y="229"/>
                      <a:pt x="2525" y="227"/>
                      <a:pt x="2530" y="226"/>
                    </a:cubicBezTo>
                    <a:cubicBezTo>
                      <a:pt x="2535" y="221"/>
                      <a:pt x="2539" y="218"/>
                      <a:pt x="2541" y="216"/>
                    </a:cubicBezTo>
                    <a:lnTo>
                      <a:pt x="2541" y="216"/>
                    </a:lnTo>
                    <a:cubicBezTo>
                      <a:pt x="2548" y="215"/>
                      <a:pt x="2556" y="214"/>
                      <a:pt x="2563" y="214"/>
                    </a:cubicBezTo>
                    <a:cubicBezTo>
                      <a:pt x="2575" y="213"/>
                      <a:pt x="2583" y="212"/>
                      <a:pt x="2589" y="212"/>
                    </a:cubicBezTo>
                    <a:cubicBezTo>
                      <a:pt x="2593" y="216"/>
                      <a:pt x="2597" y="218"/>
                      <a:pt x="2601" y="218"/>
                    </a:cubicBezTo>
                    <a:cubicBezTo>
                      <a:pt x="2602" y="218"/>
                      <a:pt x="2604" y="218"/>
                      <a:pt x="2605" y="217"/>
                    </a:cubicBezTo>
                    <a:cubicBezTo>
                      <a:pt x="2610" y="214"/>
                      <a:pt x="2615" y="213"/>
                      <a:pt x="2620" y="213"/>
                    </a:cubicBezTo>
                    <a:cubicBezTo>
                      <a:pt x="2621" y="213"/>
                      <a:pt x="2622" y="213"/>
                      <a:pt x="2622" y="213"/>
                    </a:cubicBezTo>
                    <a:cubicBezTo>
                      <a:pt x="2621" y="213"/>
                      <a:pt x="2621" y="213"/>
                      <a:pt x="2623" y="214"/>
                    </a:cubicBezTo>
                    <a:cubicBezTo>
                      <a:pt x="2624" y="214"/>
                      <a:pt x="2629" y="216"/>
                      <a:pt x="2640" y="218"/>
                    </a:cubicBezTo>
                    <a:cubicBezTo>
                      <a:pt x="2648" y="213"/>
                      <a:pt x="2656" y="209"/>
                      <a:pt x="2664" y="207"/>
                    </a:cubicBezTo>
                    <a:cubicBezTo>
                      <a:pt x="2673" y="205"/>
                      <a:pt x="2681" y="191"/>
                      <a:pt x="2690" y="165"/>
                    </a:cubicBezTo>
                    <a:cubicBezTo>
                      <a:pt x="2685" y="163"/>
                      <a:pt x="2683" y="161"/>
                      <a:pt x="2684" y="159"/>
                    </a:cubicBezTo>
                    <a:cubicBezTo>
                      <a:pt x="2684" y="156"/>
                      <a:pt x="2678" y="148"/>
                      <a:pt x="2665" y="135"/>
                    </a:cubicBezTo>
                    <a:cubicBezTo>
                      <a:pt x="2660" y="137"/>
                      <a:pt x="2654" y="138"/>
                      <a:pt x="2648" y="138"/>
                    </a:cubicBezTo>
                    <a:cubicBezTo>
                      <a:pt x="2639" y="138"/>
                      <a:pt x="2630" y="136"/>
                      <a:pt x="2621" y="131"/>
                    </a:cubicBezTo>
                    <a:cubicBezTo>
                      <a:pt x="2615" y="136"/>
                      <a:pt x="2612" y="138"/>
                      <a:pt x="2610" y="138"/>
                    </a:cubicBezTo>
                    <a:cubicBezTo>
                      <a:pt x="2610" y="138"/>
                      <a:pt x="2610" y="138"/>
                      <a:pt x="2610" y="138"/>
                    </a:cubicBezTo>
                    <a:cubicBezTo>
                      <a:pt x="2609" y="138"/>
                      <a:pt x="2605" y="138"/>
                      <a:pt x="2598" y="138"/>
                    </a:cubicBezTo>
                    <a:cubicBezTo>
                      <a:pt x="2594" y="138"/>
                      <a:pt x="2590" y="138"/>
                      <a:pt x="2588" y="139"/>
                    </a:cubicBezTo>
                    <a:cubicBezTo>
                      <a:pt x="2586" y="139"/>
                      <a:pt x="2584" y="140"/>
                      <a:pt x="2584" y="140"/>
                    </a:cubicBezTo>
                    <a:cubicBezTo>
                      <a:pt x="2584" y="140"/>
                      <a:pt x="2583" y="139"/>
                      <a:pt x="2581" y="139"/>
                    </a:cubicBezTo>
                    <a:cubicBezTo>
                      <a:pt x="2579" y="138"/>
                      <a:pt x="2576" y="137"/>
                      <a:pt x="2571" y="136"/>
                    </a:cubicBezTo>
                    <a:cubicBezTo>
                      <a:pt x="2566" y="136"/>
                      <a:pt x="2563" y="136"/>
                      <a:pt x="2562" y="136"/>
                    </a:cubicBezTo>
                    <a:cubicBezTo>
                      <a:pt x="2562" y="136"/>
                      <a:pt x="2562" y="136"/>
                      <a:pt x="2561" y="136"/>
                    </a:cubicBezTo>
                    <a:cubicBezTo>
                      <a:pt x="2561" y="136"/>
                      <a:pt x="2561" y="136"/>
                      <a:pt x="2560" y="136"/>
                    </a:cubicBezTo>
                    <a:cubicBezTo>
                      <a:pt x="2550" y="138"/>
                      <a:pt x="2543" y="140"/>
                      <a:pt x="2540" y="140"/>
                    </a:cubicBezTo>
                    <a:cubicBezTo>
                      <a:pt x="2537" y="141"/>
                      <a:pt x="2535" y="141"/>
                      <a:pt x="2533" y="142"/>
                    </a:cubicBezTo>
                    <a:cubicBezTo>
                      <a:pt x="2532" y="142"/>
                      <a:pt x="2530" y="142"/>
                      <a:pt x="2526" y="142"/>
                    </a:cubicBezTo>
                    <a:cubicBezTo>
                      <a:pt x="2523" y="143"/>
                      <a:pt x="2518" y="143"/>
                      <a:pt x="2514" y="143"/>
                    </a:cubicBezTo>
                    <a:cubicBezTo>
                      <a:pt x="2510" y="144"/>
                      <a:pt x="2506" y="144"/>
                      <a:pt x="2503" y="144"/>
                    </a:cubicBezTo>
                    <a:lnTo>
                      <a:pt x="2500" y="144"/>
                    </a:lnTo>
                    <a:cubicBezTo>
                      <a:pt x="2500" y="144"/>
                      <a:pt x="2500" y="143"/>
                      <a:pt x="2499" y="143"/>
                    </a:cubicBezTo>
                    <a:cubicBezTo>
                      <a:pt x="2497" y="142"/>
                      <a:pt x="2495" y="142"/>
                      <a:pt x="2493" y="141"/>
                    </a:cubicBezTo>
                    <a:cubicBezTo>
                      <a:pt x="2487" y="139"/>
                      <a:pt x="2483" y="138"/>
                      <a:pt x="2479" y="138"/>
                    </a:cubicBezTo>
                    <a:cubicBezTo>
                      <a:pt x="2477" y="138"/>
                      <a:pt x="2476" y="138"/>
                      <a:pt x="2474" y="139"/>
                    </a:cubicBezTo>
                    <a:cubicBezTo>
                      <a:pt x="2471" y="139"/>
                      <a:pt x="2468" y="140"/>
                      <a:pt x="2466" y="140"/>
                    </a:cubicBezTo>
                    <a:cubicBezTo>
                      <a:pt x="2466" y="140"/>
                      <a:pt x="2465" y="140"/>
                      <a:pt x="2465" y="140"/>
                    </a:cubicBezTo>
                    <a:cubicBezTo>
                      <a:pt x="2465" y="140"/>
                      <a:pt x="2464" y="139"/>
                      <a:pt x="2462" y="139"/>
                    </a:cubicBezTo>
                    <a:cubicBezTo>
                      <a:pt x="2460" y="138"/>
                      <a:pt x="2454" y="137"/>
                      <a:pt x="2443" y="136"/>
                    </a:cubicBezTo>
                    <a:cubicBezTo>
                      <a:pt x="2445" y="136"/>
                      <a:pt x="2446" y="136"/>
                      <a:pt x="2444" y="135"/>
                    </a:cubicBezTo>
                    <a:cubicBezTo>
                      <a:pt x="2444" y="134"/>
                      <a:pt x="2437" y="133"/>
                      <a:pt x="2425" y="130"/>
                    </a:cubicBezTo>
                    <a:cubicBezTo>
                      <a:pt x="2418" y="132"/>
                      <a:pt x="2414" y="134"/>
                      <a:pt x="2413" y="134"/>
                    </a:cubicBezTo>
                    <a:cubicBezTo>
                      <a:pt x="2413" y="134"/>
                      <a:pt x="2412" y="134"/>
                      <a:pt x="2412" y="133"/>
                    </a:cubicBezTo>
                    <a:cubicBezTo>
                      <a:pt x="2411" y="133"/>
                      <a:pt x="2410" y="133"/>
                      <a:pt x="2407" y="132"/>
                    </a:cubicBezTo>
                    <a:cubicBezTo>
                      <a:pt x="2406" y="132"/>
                      <a:pt x="2404" y="132"/>
                      <a:pt x="2403" y="132"/>
                    </a:cubicBezTo>
                    <a:cubicBezTo>
                      <a:pt x="2400" y="132"/>
                      <a:pt x="2397" y="133"/>
                      <a:pt x="2394" y="133"/>
                    </a:cubicBezTo>
                    <a:cubicBezTo>
                      <a:pt x="2387" y="134"/>
                      <a:pt x="2382" y="136"/>
                      <a:pt x="2379" y="137"/>
                    </a:cubicBezTo>
                    <a:cubicBezTo>
                      <a:pt x="2376" y="139"/>
                      <a:pt x="2370" y="140"/>
                      <a:pt x="2362" y="140"/>
                    </a:cubicBezTo>
                    <a:cubicBezTo>
                      <a:pt x="2351" y="155"/>
                      <a:pt x="2346" y="170"/>
                      <a:pt x="2348" y="184"/>
                    </a:cubicBezTo>
                    <a:cubicBezTo>
                      <a:pt x="2350" y="198"/>
                      <a:pt x="2359" y="208"/>
                      <a:pt x="2374" y="214"/>
                    </a:cubicBezTo>
                    <a:cubicBezTo>
                      <a:pt x="2380" y="216"/>
                      <a:pt x="2385" y="217"/>
                      <a:pt x="2389" y="217"/>
                    </a:cubicBezTo>
                    <a:cubicBezTo>
                      <a:pt x="2393" y="217"/>
                      <a:pt x="2396" y="216"/>
                      <a:pt x="2398" y="214"/>
                    </a:cubicBezTo>
                    <a:cubicBezTo>
                      <a:pt x="2401" y="210"/>
                      <a:pt x="2408" y="207"/>
                      <a:pt x="2417" y="205"/>
                    </a:cubicBezTo>
                    <a:lnTo>
                      <a:pt x="2417" y="205"/>
                    </a:lnTo>
                    <a:cubicBezTo>
                      <a:pt x="2417" y="205"/>
                      <a:pt x="2416" y="205"/>
                      <a:pt x="2416" y="205"/>
                    </a:cubicBezTo>
                    <a:cubicBezTo>
                      <a:pt x="2415" y="205"/>
                      <a:pt x="2417" y="206"/>
                      <a:pt x="2421" y="208"/>
                    </a:cubicBezTo>
                    <a:cubicBezTo>
                      <a:pt x="2421" y="208"/>
                      <a:pt x="2422" y="208"/>
                      <a:pt x="2423" y="208"/>
                    </a:cubicBezTo>
                    <a:lnTo>
                      <a:pt x="2423" y="208"/>
                    </a:lnTo>
                    <a:cubicBezTo>
                      <a:pt x="2421" y="214"/>
                      <a:pt x="2419" y="217"/>
                      <a:pt x="2418" y="219"/>
                    </a:cubicBezTo>
                    <a:cubicBezTo>
                      <a:pt x="2418" y="220"/>
                      <a:pt x="2418" y="221"/>
                      <a:pt x="2418" y="221"/>
                    </a:cubicBezTo>
                    <a:cubicBezTo>
                      <a:pt x="2417" y="221"/>
                      <a:pt x="2418" y="219"/>
                      <a:pt x="2418" y="217"/>
                    </a:cubicBezTo>
                    <a:lnTo>
                      <a:pt x="2418" y="217"/>
                    </a:lnTo>
                    <a:cubicBezTo>
                      <a:pt x="2415" y="218"/>
                      <a:pt x="2413" y="221"/>
                      <a:pt x="2410" y="225"/>
                    </a:cubicBezTo>
                    <a:cubicBezTo>
                      <a:pt x="2408" y="230"/>
                      <a:pt x="2407" y="233"/>
                      <a:pt x="2405" y="233"/>
                    </a:cubicBezTo>
                    <a:cubicBezTo>
                      <a:pt x="2401" y="238"/>
                      <a:pt x="2396" y="242"/>
                      <a:pt x="2392" y="245"/>
                    </a:cubicBezTo>
                    <a:cubicBezTo>
                      <a:pt x="2388" y="249"/>
                      <a:pt x="2385" y="253"/>
                      <a:pt x="2382" y="258"/>
                    </a:cubicBezTo>
                    <a:lnTo>
                      <a:pt x="2382" y="258"/>
                    </a:lnTo>
                    <a:cubicBezTo>
                      <a:pt x="2382" y="258"/>
                      <a:pt x="2382" y="258"/>
                      <a:pt x="2382" y="258"/>
                    </a:cubicBezTo>
                    <a:cubicBezTo>
                      <a:pt x="2381" y="258"/>
                      <a:pt x="2381" y="258"/>
                      <a:pt x="2380" y="258"/>
                    </a:cubicBezTo>
                    <a:cubicBezTo>
                      <a:pt x="2378" y="259"/>
                      <a:pt x="2376" y="261"/>
                      <a:pt x="2373" y="264"/>
                    </a:cubicBezTo>
                    <a:cubicBezTo>
                      <a:pt x="2369" y="268"/>
                      <a:pt x="2366" y="272"/>
                      <a:pt x="2363" y="276"/>
                    </a:cubicBezTo>
                    <a:cubicBezTo>
                      <a:pt x="2360" y="279"/>
                      <a:pt x="2357" y="283"/>
                      <a:pt x="2353" y="286"/>
                    </a:cubicBezTo>
                    <a:cubicBezTo>
                      <a:pt x="2352" y="289"/>
                      <a:pt x="2350" y="292"/>
                      <a:pt x="2347" y="294"/>
                    </a:cubicBezTo>
                    <a:cubicBezTo>
                      <a:pt x="2344" y="296"/>
                      <a:pt x="2342" y="298"/>
                      <a:pt x="2342" y="299"/>
                    </a:cubicBezTo>
                    <a:cubicBezTo>
                      <a:pt x="2337" y="302"/>
                      <a:pt x="2332" y="306"/>
                      <a:pt x="2327" y="312"/>
                    </a:cubicBezTo>
                    <a:cubicBezTo>
                      <a:pt x="2323" y="318"/>
                      <a:pt x="2316" y="323"/>
                      <a:pt x="2305" y="328"/>
                    </a:cubicBezTo>
                    <a:cubicBezTo>
                      <a:pt x="2305" y="333"/>
                      <a:pt x="2303" y="336"/>
                      <a:pt x="2301" y="337"/>
                    </a:cubicBezTo>
                    <a:cubicBezTo>
                      <a:pt x="2299" y="339"/>
                      <a:pt x="2296" y="345"/>
                      <a:pt x="2293" y="355"/>
                    </a:cubicBezTo>
                    <a:cubicBezTo>
                      <a:pt x="2292" y="356"/>
                      <a:pt x="2289" y="358"/>
                      <a:pt x="2285" y="361"/>
                    </a:cubicBezTo>
                    <a:cubicBezTo>
                      <a:pt x="2280" y="365"/>
                      <a:pt x="2276" y="369"/>
                      <a:pt x="2272" y="375"/>
                    </a:cubicBezTo>
                    <a:cubicBezTo>
                      <a:pt x="2267" y="379"/>
                      <a:pt x="2265" y="382"/>
                      <a:pt x="2265" y="383"/>
                    </a:cubicBezTo>
                    <a:cubicBezTo>
                      <a:pt x="2265" y="383"/>
                      <a:pt x="2264" y="384"/>
                      <a:pt x="2263" y="386"/>
                    </a:cubicBezTo>
                    <a:cubicBezTo>
                      <a:pt x="2258" y="390"/>
                      <a:pt x="2256" y="393"/>
                      <a:pt x="2255" y="395"/>
                    </a:cubicBezTo>
                    <a:cubicBezTo>
                      <a:pt x="2254" y="397"/>
                      <a:pt x="2251" y="399"/>
                      <a:pt x="2246" y="402"/>
                    </a:cubicBezTo>
                    <a:cubicBezTo>
                      <a:pt x="2240" y="406"/>
                      <a:pt x="2236" y="408"/>
                      <a:pt x="2236" y="409"/>
                    </a:cubicBezTo>
                    <a:cubicBezTo>
                      <a:pt x="2236" y="409"/>
                      <a:pt x="2235" y="409"/>
                      <a:pt x="2233" y="409"/>
                    </a:cubicBezTo>
                    <a:lnTo>
                      <a:pt x="2233" y="409"/>
                    </a:lnTo>
                    <a:cubicBezTo>
                      <a:pt x="2233" y="409"/>
                      <a:pt x="2233" y="409"/>
                      <a:pt x="2233" y="409"/>
                    </a:cubicBezTo>
                    <a:cubicBezTo>
                      <a:pt x="2232" y="408"/>
                      <a:pt x="2232" y="406"/>
                      <a:pt x="2233" y="403"/>
                    </a:cubicBezTo>
                    <a:cubicBezTo>
                      <a:pt x="2231" y="395"/>
                      <a:pt x="2230" y="391"/>
                      <a:pt x="2229" y="390"/>
                    </a:cubicBezTo>
                    <a:cubicBezTo>
                      <a:pt x="2229" y="389"/>
                      <a:pt x="2229" y="389"/>
                      <a:pt x="2229" y="389"/>
                    </a:cubicBezTo>
                    <a:cubicBezTo>
                      <a:pt x="2229" y="389"/>
                      <a:pt x="2229" y="389"/>
                      <a:pt x="2229" y="389"/>
                    </a:cubicBezTo>
                    <a:cubicBezTo>
                      <a:pt x="2227" y="373"/>
                      <a:pt x="2226" y="359"/>
                      <a:pt x="2227" y="347"/>
                    </a:cubicBezTo>
                    <a:lnTo>
                      <a:pt x="2227" y="347"/>
                    </a:lnTo>
                    <a:cubicBezTo>
                      <a:pt x="2227" y="347"/>
                      <a:pt x="2227" y="347"/>
                      <a:pt x="2227" y="347"/>
                    </a:cubicBezTo>
                    <a:cubicBezTo>
                      <a:pt x="2227" y="347"/>
                      <a:pt x="2227" y="347"/>
                      <a:pt x="2227" y="347"/>
                    </a:cubicBezTo>
                    <a:cubicBezTo>
                      <a:pt x="2228" y="346"/>
                      <a:pt x="2229" y="342"/>
                      <a:pt x="2231" y="336"/>
                    </a:cubicBezTo>
                    <a:cubicBezTo>
                      <a:pt x="2231" y="330"/>
                      <a:pt x="2230" y="326"/>
                      <a:pt x="2230" y="323"/>
                    </a:cubicBezTo>
                    <a:cubicBezTo>
                      <a:pt x="2229" y="321"/>
                      <a:pt x="2229" y="319"/>
                      <a:pt x="2229" y="317"/>
                    </a:cubicBezTo>
                    <a:cubicBezTo>
                      <a:pt x="2228" y="313"/>
                      <a:pt x="2228" y="310"/>
                      <a:pt x="2228" y="306"/>
                    </a:cubicBezTo>
                    <a:cubicBezTo>
                      <a:pt x="2229" y="303"/>
                      <a:pt x="2229" y="299"/>
                      <a:pt x="2229" y="293"/>
                    </a:cubicBezTo>
                    <a:cubicBezTo>
                      <a:pt x="2229" y="288"/>
                      <a:pt x="2229" y="285"/>
                      <a:pt x="2228" y="284"/>
                    </a:cubicBezTo>
                    <a:cubicBezTo>
                      <a:pt x="2228" y="284"/>
                      <a:pt x="2228" y="282"/>
                      <a:pt x="2229" y="277"/>
                    </a:cubicBezTo>
                    <a:cubicBezTo>
                      <a:pt x="2228" y="269"/>
                      <a:pt x="2226" y="263"/>
                      <a:pt x="2224" y="259"/>
                    </a:cubicBezTo>
                    <a:cubicBezTo>
                      <a:pt x="2222" y="255"/>
                      <a:pt x="2221" y="252"/>
                      <a:pt x="2221" y="252"/>
                    </a:cubicBezTo>
                    <a:cubicBezTo>
                      <a:pt x="2221" y="242"/>
                      <a:pt x="2220" y="232"/>
                      <a:pt x="2218" y="222"/>
                    </a:cubicBezTo>
                    <a:cubicBezTo>
                      <a:pt x="2216" y="211"/>
                      <a:pt x="2214" y="201"/>
                      <a:pt x="2212" y="192"/>
                    </a:cubicBezTo>
                    <a:cubicBezTo>
                      <a:pt x="2211" y="189"/>
                      <a:pt x="2210" y="187"/>
                      <a:pt x="2210" y="186"/>
                    </a:cubicBezTo>
                    <a:cubicBezTo>
                      <a:pt x="2209" y="185"/>
                      <a:pt x="2210" y="181"/>
                      <a:pt x="2210" y="176"/>
                    </a:cubicBezTo>
                    <a:cubicBezTo>
                      <a:pt x="2210" y="170"/>
                      <a:pt x="2210" y="166"/>
                      <a:pt x="2209" y="164"/>
                    </a:cubicBezTo>
                    <a:cubicBezTo>
                      <a:pt x="2208" y="163"/>
                      <a:pt x="2208" y="163"/>
                      <a:pt x="2207" y="162"/>
                    </a:cubicBezTo>
                    <a:lnTo>
                      <a:pt x="2207" y="162"/>
                    </a:lnTo>
                    <a:cubicBezTo>
                      <a:pt x="2208" y="162"/>
                      <a:pt x="2208" y="161"/>
                      <a:pt x="2209" y="160"/>
                    </a:cubicBezTo>
                    <a:cubicBezTo>
                      <a:pt x="2210" y="159"/>
                      <a:pt x="2210" y="158"/>
                      <a:pt x="2210" y="157"/>
                    </a:cubicBezTo>
                    <a:lnTo>
                      <a:pt x="2210" y="157"/>
                    </a:lnTo>
                    <a:cubicBezTo>
                      <a:pt x="2211" y="157"/>
                      <a:pt x="2213" y="157"/>
                      <a:pt x="2215" y="158"/>
                    </a:cubicBezTo>
                    <a:cubicBezTo>
                      <a:pt x="2219" y="158"/>
                      <a:pt x="2222" y="158"/>
                      <a:pt x="2226" y="158"/>
                    </a:cubicBezTo>
                    <a:cubicBezTo>
                      <a:pt x="2230" y="158"/>
                      <a:pt x="2233" y="158"/>
                      <a:pt x="2237" y="158"/>
                    </a:cubicBezTo>
                    <a:cubicBezTo>
                      <a:pt x="2243" y="157"/>
                      <a:pt x="2246" y="156"/>
                      <a:pt x="2246" y="156"/>
                    </a:cubicBezTo>
                    <a:lnTo>
                      <a:pt x="2246" y="156"/>
                    </a:lnTo>
                    <a:cubicBezTo>
                      <a:pt x="2251" y="160"/>
                      <a:pt x="2260" y="161"/>
                      <a:pt x="2273" y="161"/>
                    </a:cubicBezTo>
                    <a:cubicBezTo>
                      <a:pt x="2278" y="161"/>
                      <a:pt x="2283" y="161"/>
                      <a:pt x="2289" y="160"/>
                    </a:cubicBezTo>
                    <a:cubicBezTo>
                      <a:pt x="2292" y="152"/>
                      <a:pt x="2293" y="147"/>
                      <a:pt x="2294" y="146"/>
                    </a:cubicBezTo>
                    <a:cubicBezTo>
                      <a:pt x="2295" y="146"/>
                      <a:pt x="2297" y="143"/>
                      <a:pt x="2300" y="139"/>
                    </a:cubicBezTo>
                    <a:cubicBezTo>
                      <a:pt x="2304" y="135"/>
                      <a:pt x="2305" y="129"/>
                      <a:pt x="2305" y="123"/>
                    </a:cubicBezTo>
                    <a:cubicBezTo>
                      <a:pt x="2304" y="116"/>
                      <a:pt x="2301" y="104"/>
                      <a:pt x="2297" y="86"/>
                    </a:cubicBezTo>
                    <a:cubicBezTo>
                      <a:pt x="2285" y="84"/>
                      <a:pt x="2275" y="81"/>
                      <a:pt x="2267" y="79"/>
                    </a:cubicBezTo>
                    <a:cubicBezTo>
                      <a:pt x="2258" y="76"/>
                      <a:pt x="2254" y="75"/>
                      <a:pt x="2254" y="75"/>
                    </a:cubicBezTo>
                    <a:lnTo>
                      <a:pt x="2254" y="75"/>
                    </a:lnTo>
                    <a:cubicBezTo>
                      <a:pt x="2258" y="78"/>
                      <a:pt x="2258" y="80"/>
                      <a:pt x="2256" y="80"/>
                    </a:cubicBezTo>
                    <a:cubicBezTo>
                      <a:pt x="2254" y="80"/>
                      <a:pt x="2250" y="77"/>
                      <a:pt x="2244" y="71"/>
                    </a:cubicBezTo>
                    <a:cubicBezTo>
                      <a:pt x="2237" y="77"/>
                      <a:pt x="2232" y="79"/>
                      <a:pt x="2231" y="79"/>
                    </a:cubicBezTo>
                    <a:cubicBezTo>
                      <a:pt x="2231" y="79"/>
                      <a:pt x="2231" y="79"/>
                      <a:pt x="2230" y="79"/>
                    </a:cubicBezTo>
                    <a:cubicBezTo>
                      <a:pt x="2230" y="79"/>
                      <a:pt x="2230" y="79"/>
                      <a:pt x="2229" y="79"/>
                    </a:cubicBezTo>
                    <a:cubicBezTo>
                      <a:pt x="2227" y="79"/>
                      <a:pt x="2224" y="80"/>
                      <a:pt x="2220" y="80"/>
                    </a:cubicBezTo>
                    <a:cubicBezTo>
                      <a:pt x="2205" y="81"/>
                      <a:pt x="2189" y="81"/>
                      <a:pt x="2174" y="81"/>
                    </a:cubicBezTo>
                    <a:cubicBezTo>
                      <a:pt x="2157" y="81"/>
                      <a:pt x="2140" y="81"/>
                      <a:pt x="2122" y="80"/>
                    </a:cubicBezTo>
                    <a:cubicBezTo>
                      <a:pt x="2122" y="80"/>
                      <a:pt x="2120" y="79"/>
                      <a:pt x="2116" y="78"/>
                    </a:cubicBezTo>
                    <a:cubicBezTo>
                      <a:pt x="2115" y="77"/>
                      <a:pt x="2114" y="77"/>
                      <a:pt x="2112" y="77"/>
                    </a:cubicBezTo>
                    <a:cubicBezTo>
                      <a:pt x="2109" y="77"/>
                      <a:pt x="2104" y="78"/>
                      <a:pt x="2098" y="82"/>
                    </a:cubicBezTo>
                    <a:lnTo>
                      <a:pt x="2098" y="82"/>
                    </a:lnTo>
                    <a:cubicBezTo>
                      <a:pt x="2097" y="82"/>
                      <a:pt x="2097" y="81"/>
                      <a:pt x="2096" y="81"/>
                    </a:cubicBezTo>
                    <a:cubicBezTo>
                      <a:pt x="2095" y="81"/>
                      <a:pt x="2094" y="81"/>
                      <a:pt x="2093" y="81"/>
                    </a:cubicBezTo>
                    <a:cubicBezTo>
                      <a:pt x="2090" y="81"/>
                      <a:pt x="2088" y="82"/>
                      <a:pt x="2086" y="83"/>
                    </a:cubicBezTo>
                    <a:cubicBezTo>
                      <a:pt x="2081" y="83"/>
                      <a:pt x="2076" y="84"/>
                      <a:pt x="2071" y="84"/>
                    </a:cubicBezTo>
                    <a:cubicBezTo>
                      <a:pt x="2069" y="85"/>
                      <a:pt x="2067" y="85"/>
                      <a:pt x="2065" y="85"/>
                    </a:cubicBezTo>
                    <a:cubicBezTo>
                      <a:pt x="2062" y="85"/>
                      <a:pt x="2059" y="85"/>
                      <a:pt x="2057" y="84"/>
                    </a:cubicBezTo>
                    <a:cubicBezTo>
                      <a:pt x="2055" y="84"/>
                      <a:pt x="2054" y="83"/>
                      <a:pt x="2053" y="82"/>
                    </a:cubicBezTo>
                    <a:cubicBezTo>
                      <a:pt x="2052" y="81"/>
                      <a:pt x="2048" y="79"/>
                      <a:pt x="2042" y="76"/>
                    </a:cubicBezTo>
                    <a:cubicBezTo>
                      <a:pt x="2032" y="76"/>
                      <a:pt x="2030" y="75"/>
                      <a:pt x="2034" y="73"/>
                    </a:cubicBezTo>
                    <a:cubicBezTo>
                      <a:pt x="2038" y="71"/>
                      <a:pt x="2038" y="64"/>
                      <a:pt x="2035" y="52"/>
                    </a:cubicBezTo>
                    <a:lnTo>
                      <a:pt x="2035" y="52"/>
                    </a:lnTo>
                    <a:cubicBezTo>
                      <a:pt x="2017" y="71"/>
                      <a:pt x="2006" y="81"/>
                      <a:pt x="2000" y="82"/>
                    </a:cubicBezTo>
                    <a:cubicBezTo>
                      <a:pt x="1995" y="84"/>
                      <a:pt x="1989" y="91"/>
                      <a:pt x="1982" y="104"/>
                    </a:cubicBezTo>
                    <a:cubicBezTo>
                      <a:pt x="1984" y="117"/>
                      <a:pt x="1986" y="125"/>
                      <a:pt x="1989" y="128"/>
                    </a:cubicBezTo>
                    <a:cubicBezTo>
                      <a:pt x="1991" y="132"/>
                      <a:pt x="1995" y="139"/>
                      <a:pt x="2001" y="149"/>
                    </a:cubicBezTo>
                    <a:cubicBezTo>
                      <a:pt x="2011" y="149"/>
                      <a:pt x="2017" y="150"/>
                      <a:pt x="2020" y="150"/>
                    </a:cubicBezTo>
                    <a:cubicBezTo>
                      <a:pt x="2023" y="150"/>
                      <a:pt x="2024" y="151"/>
                      <a:pt x="2024" y="151"/>
                    </a:cubicBezTo>
                    <a:cubicBezTo>
                      <a:pt x="2033" y="155"/>
                      <a:pt x="2042" y="157"/>
                      <a:pt x="2053" y="157"/>
                    </a:cubicBezTo>
                    <a:cubicBezTo>
                      <a:pt x="2057" y="157"/>
                      <a:pt x="2060" y="157"/>
                      <a:pt x="2064" y="157"/>
                    </a:cubicBezTo>
                    <a:cubicBezTo>
                      <a:pt x="2071" y="156"/>
                      <a:pt x="2077" y="155"/>
                      <a:pt x="2082" y="155"/>
                    </a:cubicBezTo>
                    <a:lnTo>
                      <a:pt x="2082" y="155"/>
                    </a:lnTo>
                    <a:cubicBezTo>
                      <a:pt x="2080" y="162"/>
                      <a:pt x="2080" y="168"/>
                      <a:pt x="2080" y="174"/>
                    </a:cubicBezTo>
                    <a:cubicBezTo>
                      <a:pt x="2080" y="176"/>
                      <a:pt x="2080" y="178"/>
                      <a:pt x="2080" y="179"/>
                    </a:cubicBezTo>
                    <a:lnTo>
                      <a:pt x="2080" y="179"/>
                    </a:lnTo>
                    <a:cubicBezTo>
                      <a:pt x="2076" y="181"/>
                      <a:pt x="2074" y="185"/>
                      <a:pt x="2073" y="192"/>
                    </a:cubicBezTo>
                    <a:cubicBezTo>
                      <a:pt x="2072" y="200"/>
                      <a:pt x="2072" y="205"/>
                      <a:pt x="2071" y="207"/>
                    </a:cubicBezTo>
                    <a:cubicBezTo>
                      <a:pt x="2069" y="214"/>
                      <a:pt x="2069" y="221"/>
                      <a:pt x="2070" y="227"/>
                    </a:cubicBezTo>
                    <a:cubicBezTo>
                      <a:pt x="2070" y="233"/>
                      <a:pt x="2071" y="238"/>
                      <a:pt x="2071" y="241"/>
                    </a:cubicBezTo>
                    <a:cubicBezTo>
                      <a:pt x="2070" y="244"/>
                      <a:pt x="2070" y="247"/>
                      <a:pt x="2070" y="250"/>
                    </a:cubicBezTo>
                    <a:cubicBezTo>
                      <a:pt x="2070" y="253"/>
                      <a:pt x="2070" y="255"/>
                      <a:pt x="2070" y="256"/>
                    </a:cubicBezTo>
                    <a:lnTo>
                      <a:pt x="2070" y="256"/>
                    </a:lnTo>
                    <a:cubicBezTo>
                      <a:pt x="2070" y="256"/>
                      <a:pt x="2070" y="256"/>
                      <a:pt x="2070" y="256"/>
                    </a:cubicBezTo>
                    <a:lnTo>
                      <a:pt x="2070" y="256"/>
                    </a:lnTo>
                    <a:cubicBezTo>
                      <a:pt x="2069" y="256"/>
                      <a:pt x="2068" y="257"/>
                      <a:pt x="2067" y="260"/>
                    </a:cubicBezTo>
                    <a:cubicBezTo>
                      <a:pt x="2065" y="262"/>
                      <a:pt x="2065" y="269"/>
                      <a:pt x="2067" y="281"/>
                    </a:cubicBezTo>
                    <a:lnTo>
                      <a:pt x="2067" y="281"/>
                    </a:lnTo>
                    <a:cubicBezTo>
                      <a:pt x="2067" y="281"/>
                      <a:pt x="2067" y="281"/>
                      <a:pt x="2067" y="281"/>
                    </a:cubicBezTo>
                    <a:cubicBezTo>
                      <a:pt x="2066" y="281"/>
                      <a:pt x="2066" y="281"/>
                      <a:pt x="2066" y="282"/>
                    </a:cubicBezTo>
                    <a:cubicBezTo>
                      <a:pt x="2065" y="284"/>
                      <a:pt x="2065" y="287"/>
                      <a:pt x="2065" y="291"/>
                    </a:cubicBezTo>
                    <a:cubicBezTo>
                      <a:pt x="2065" y="296"/>
                      <a:pt x="2065" y="300"/>
                      <a:pt x="2066" y="302"/>
                    </a:cubicBezTo>
                    <a:cubicBezTo>
                      <a:pt x="2066" y="303"/>
                      <a:pt x="2067" y="304"/>
                      <a:pt x="2067" y="304"/>
                    </a:cubicBezTo>
                    <a:cubicBezTo>
                      <a:pt x="2067" y="304"/>
                      <a:pt x="2067" y="304"/>
                      <a:pt x="2067" y="304"/>
                    </a:cubicBezTo>
                    <a:lnTo>
                      <a:pt x="2067" y="304"/>
                    </a:lnTo>
                    <a:cubicBezTo>
                      <a:pt x="2067" y="310"/>
                      <a:pt x="2066" y="316"/>
                      <a:pt x="2065" y="322"/>
                    </a:cubicBezTo>
                    <a:cubicBezTo>
                      <a:pt x="2064" y="329"/>
                      <a:pt x="2064" y="337"/>
                      <a:pt x="2065" y="346"/>
                    </a:cubicBezTo>
                    <a:cubicBezTo>
                      <a:pt x="2066" y="351"/>
                      <a:pt x="2067" y="354"/>
                      <a:pt x="2068" y="355"/>
                    </a:cubicBezTo>
                    <a:cubicBezTo>
                      <a:pt x="2068" y="356"/>
                      <a:pt x="2069" y="357"/>
                      <a:pt x="2069" y="357"/>
                    </a:cubicBezTo>
                    <a:lnTo>
                      <a:pt x="2069" y="357"/>
                    </a:lnTo>
                    <a:cubicBezTo>
                      <a:pt x="2069" y="357"/>
                      <a:pt x="2068" y="358"/>
                      <a:pt x="2068" y="359"/>
                    </a:cubicBezTo>
                    <a:cubicBezTo>
                      <a:pt x="2067" y="361"/>
                      <a:pt x="2067" y="364"/>
                      <a:pt x="2067" y="368"/>
                    </a:cubicBezTo>
                    <a:cubicBezTo>
                      <a:pt x="2067" y="372"/>
                      <a:pt x="2067" y="375"/>
                      <a:pt x="2068" y="377"/>
                    </a:cubicBezTo>
                    <a:cubicBezTo>
                      <a:pt x="2068" y="378"/>
                      <a:pt x="2068" y="379"/>
                      <a:pt x="2069" y="379"/>
                    </a:cubicBezTo>
                    <a:lnTo>
                      <a:pt x="2069" y="379"/>
                    </a:lnTo>
                    <a:cubicBezTo>
                      <a:pt x="2068" y="379"/>
                      <a:pt x="2068" y="380"/>
                      <a:pt x="2068" y="381"/>
                    </a:cubicBezTo>
                    <a:cubicBezTo>
                      <a:pt x="2067" y="383"/>
                      <a:pt x="2067" y="386"/>
                      <a:pt x="2067" y="390"/>
                    </a:cubicBezTo>
                    <a:cubicBezTo>
                      <a:pt x="2068" y="407"/>
                      <a:pt x="2067" y="422"/>
                      <a:pt x="2065" y="437"/>
                    </a:cubicBezTo>
                    <a:cubicBezTo>
                      <a:pt x="2063" y="453"/>
                      <a:pt x="2060" y="472"/>
                      <a:pt x="2056" y="495"/>
                    </a:cubicBezTo>
                    <a:cubicBezTo>
                      <a:pt x="2058" y="507"/>
                      <a:pt x="2056" y="521"/>
                      <a:pt x="2052" y="538"/>
                    </a:cubicBezTo>
                    <a:cubicBezTo>
                      <a:pt x="2052" y="544"/>
                      <a:pt x="2052" y="548"/>
                      <a:pt x="2053" y="549"/>
                    </a:cubicBezTo>
                    <a:cubicBezTo>
                      <a:pt x="2053" y="550"/>
                      <a:pt x="2053" y="553"/>
                      <a:pt x="2052" y="557"/>
                    </a:cubicBezTo>
                    <a:cubicBezTo>
                      <a:pt x="2052" y="565"/>
                      <a:pt x="2052" y="571"/>
                      <a:pt x="2053" y="576"/>
                    </a:cubicBezTo>
                    <a:cubicBezTo>
                      <a:pt x="2053" y="580"/>
                      <a:pt x="2050" y="587"/>
                      <a:pt x="2044" y="597"/>
                    </a:cubicBezTo>
                    <a:cubicBezTo>
                      <a:pt x="2051" y="606"/>
                      <a:pt x="2053" y="613"/>
                      <a:pt x="2052" y="619"/>
                    </a:cubicBezTo>
                    <a:cubicBezTo>
                      <a:pt x="2050" y="626"/>
                      <a:pt x="2049" y="633"/>
                      <a:pt x="2048" y="642"/>
                    </a:cubicBezTo>
                    <a:cubicBezTo>
                      <a:pt x="2048" y="647"/>
                      <a:pt x="2049" y="650"/>
                      <a:pt x="2049" y="652"/>
                    </a:cubicBezTo>
                    <a:cubicBezTo>
                      <a:pt x="2050" y="654"/>
                      <a:pt x="2050" y="656"/>
                      <a:pt x="2050" y="657"/>
                    </a:cubicBezTo>
                    <a:cubicBezTo>
                      <a:pt x="2051" y="665"/>
                      <a:pt x="2051" y="674"/>
                      <a:pt x="2050" y="684"/>
                    </a:cubicBezTo>
                    <a:cubicBezTo>
                      <a:pt x="2049" y="694"/>
                      <a:pt x="2048" y="701"/>
                      <a:pt x="2050" y="705"/>
                    </a:cubicBezTo>
                    <a:cubicBezTo>
                      <a:pt x="2045" y="711"/>
                      <a:pt x="2044" y="716"/>
                      <a:pt x="2046" y="723"/>
                    </a:cubicBezTo>
                    <a:cubicBezTo>
                      <a:pt x="2048" y="729"/>
                      <a:pt x="2049" y="734"/>
                      <a:pt x="2048" y="737"/>
                    </a:cubicBezTo>
                    <a:cubicBezTo>
                      <a:pt x="2048" y="738"/>
                      <a:pt x="2047" y="741"/>
                      <a:pt x="2044" y="746"/>
                    </a:cubicBezTo>
                    <a:cubicBezTo>
                      <a:pt x="2044" y="747"/>
                      <a:pt x="2043" y="748"/>
                      <a:pt x="2043" y="749"/>
                    </a:cubicBezTo>
                    <a:lnTo>
                      <a:pt x="2043" y="749"/>
                    </a:lnTo>
                    <a:cubicBezTo>
                      <a:pt x="2038" y="749"/>
                      <a:pt x="2034" y="750"/>
                      <a:pt x="2028" y="750"/>
                    </a:cubicBezTo>
                    <a:cubicBezTo>
                      <a:pt x="2027" y="750"/>
                      <a:pt x="2026" y="750"/>
                      <a:pt x="2025" y="750"/>
                    </a:cubicBezTo>
                    <a:cubicBezTo>
                      <a:pt x="2024" y="750"/>
                      <a:pt x="2022" y="750"/>
                      <a:pt x="2021" y="750"/>
                    </a:cubicBezTo>
                    <a:cubicBezTo>
                      <a:pt x="2010" y="750"/>
                      <a:pt x="1998" y="751"/>
                      <a:pt x="1982" y="753"/>
                    </a:cubicBezTo>
                    <a:cubicBezTo>
                      <a:pt x="1978" y="760"/>
                      <a:pt x="1973" y="767"/>
                      <a:pt x="1968" y="772"/>
                    </a:cubicBezTo>
                    <a:cubicBezTo>
                      <a:pt x="1963" y="777"/>
                      <a:pt x="1962" y="785"/>
                      <a:pt x="1966" y="796"/>
                    </a:cubicBezTo>
                    <a:cubicBezTo>
                      <a:pt x="1968" y="805"/>
                      <a:pt x="1969" y="810"/>
                      <a:pt x="1969" y="810"/>
                    </a:cubicBezTo>
                    <a:cubicBezTo>
                      <a:pt x="1969" y="810"/>
                      <a:pt x="1969" y="810"/>
                      <a:pt x="1969" y="810"/>
                    </a:cubicBezTo>
                    <a:cubicBezTo>
                      <a:pt x="1969" y="810"/>
                      <a:pt x="1969" y="810"/>
                      <a:pt x="1969" y="810"/>
                    </a:cubicBezTo>
                    <a:cubicBezTo>
                      <a:pt x="1969" y="810"/>
                      <a:pt x="1966" y="818"/>
                      <a:pt x="1961" y="833"/>
                    </a:cubicBezTo>
                    <a:cubicBezTo>
                      <a:pt x="1980" y="828"/>
                      <a:pt x="1993" y="826"/>
                      <a:pt x="2001" y="826"/>
                    </a:cubicBezTo>
                    <a:cubicBezTo>
                      <a:pt x="2004" y="826"/>
                      <a:pt x="2006" y="826"/>
                      <a:pt x="2007" y="827"/>
                    </a:cubicBezTo>
                    <a:cubicBezTo>
                      <a:pt x="2009" y="828"/>
                      <a:pt x="2011" y="828"/>
                      <a:pt x="2014" y="828"/>
                    </a:cubicBezTo>
                    <a:cubicBezTo>
                      <a:pt x="2020" y="828"/>
                      <a:pt x="2028" y="826"/>
                      <a:pt x="2038" y="822"/>
                    </a:cubicBezTo>
                    <a:cubicBezTo>
                      <a:pt x="2038" y="822"/>
                      <a:pt x="2039" y="822"/>
                      <a:pt x="2041" y="821"/>
                    </a:cubicBezTo>
                    <a:cubicBezTo>
                      <a:pt x="2044" y="821"/>
                      <a:pt x="2047" y="820"/>
                      <a:pt x="2051" y="820"/>
                    </a:cubicBezTo>
                    <a:cubicBezTo>
                      <a:pt x="2054" y="819"/>
                      <a:pt x="2058" y="819"/>
                      <a:pt x="2061" y="819"/>
                    </a:cubicBezTo>
                    <a:cubicBezTo>
                      <a:pt x="2064" y="818"/>
                      <a:pt x="2066" y="818"/>
                      <a:pt x="2067" y="818"/>
                    </a:cubicBezTo>
                    <a:cubicBezTo>
                      <a:pt x="2078" y="818"/>
                      <a:pt x="2088" y="818"/>
                      <a:pt x="2098" y="817"/>
                    </a:cubicBezTo>
                    <a:cubicBezTo>
                      <a:pt x="2108" y="816"/>
                      <a:pt x="2113" y="816"/>
                      <a:pt x="2114" y="816"/>
                    </a:cubicBezTo>
                    <a:cubicBezTo>
                      <a:pt x="2117" y="821"/>
                      <a:pt x="2120" y="823"/>
                      <a:pt x="2124" y="823"/>
                    </a:cubicBezTo>
                    <a:cubicBezTo>
                      <a:pt x="2126" y="823"/>
                      <a:pt x="2128" y="823"/>
                      <a:pt x="2131" y="821"/>
                    </a:cubicBezTo>
                    <a:cubicBezTo>
                      <a:pt x="2136" y="818"/>
                      <a:pt x="2140" y="817"/>
                      <a:pt x="2144" y="817"/>
                    </a:cubicBezTo>
                    <a:cubicBezTo>
                      <a:pt x="2146" y="817"/>
                      <a:pt x="2148" y="817"/>
                      <a:pt x="2149" y="818"/>
                    </a:cubicBezTo>
                    <a:cubicBezTo>
                      <a:pt x="2155" y="815"/>
                      <a:pt x="2159" y="814"/>
                      <a:pt x="2163" y="814"/>
                    </a:cubicBezTo>
                    <a:cubicBezTo>
                      <a:pt x="2164" y="814"/>
                      <a:pt x="2164" y="815"/>
                      <a:pt x="2165" y="815"/>
                    </a:cubicBezTo>
                    <a:cubicBezTo>
                      <a:pt x="2166" y="815"/>
                      <a:pt x="2168" y="815"/>
                      <a:pt x="2170" y="815"/>
                    </a:cubicBezTo>
                    <a:cubicBezTo>
                      <a:pt x="2173" y="815"/>
                      <a:pt x="2176" y="815"/>
                      <a:pt x="2180" y="814"/>
                    </a:cubicBezTo>
                    <a:cubicBezTo>
                      <a:pt x="2184" y="814"/>
                      <a:pt x="2186" y="814"/>
                      <a:pt x="2188" y="813"/>
                    </a:cubicBezTo>
                    <a:cubicBezTo>
                      <a:pt x="2190" y="813"/>
                      <a:pt x="2190" y="812"/>
                      <a:pt x="2189" y="812"/>
                    </a:cubicBezTo>
                    <a:cubicBezTo>
                      <a:pt x="2194" y="812"/>
                      <a:pt x="2199" y="813"/>
                      <a:pt x="2204" y="815"/>
                    </a:cubicBezTo>
                    <a:cubicBezTo>
                      <a:pt x="2210" y="817"/>
                      <a:pt x="2217" y="818"/>
                      <a:pt x="2225" y="818"/>
                    </a:cubicBezTo>
                    <a:cubicBezTo>
                      <a:pt x="2233" y="818"/>
                      <a:pt x="2239" y="818"/>
                      <a:pt x="2244" y="816"/>
                    </a:cubicBezTo>
                    <a:cubicBezTo>
                      <a:pt x="2248" y="816"/>
                      <a:pt x="2251" y="815"/>
                      <a:pt x="2253" y="815"/>
                    </a:cubicBezTo>
                    <a:cubicBezTo>
                      <a:pt x="2254" y="815"/>
                      <a:pt x="2254" y="815"/>
                      <a:pt x="2255" y="815"/>
                    </a:cubicBezTo>
                    <a:cubicBezTo>
                      <a:pt x="2256" y="816"/>
                      <a:pt x="2257" y="816"/>
                      <a:pt x="2259" y="817"/>
                    </a:cubicBezTo>
                    <a:cubicBezTo>
                      <a:pt x="2260" y="818"/>
                      <a:pt x="2263" y="819"/>
                      <a:pt x="2267" y="820"/>
                    </a:cubicBezTo>
                    <a:cubicBezTo>
                      <a:pt x="2272" y="820"/>
                      <a:pt x="2277" y="821"/>
                      <a:pt x="2281" y="821"/>
                    </a:cubicBezTo>
                    <a:cubicBezTo>
                      <a:pt x="2285" y="821"/>
                      <a:pt x="2289" y="820"/>
                      <a:pt x="2292" y="820"/>
                    </a:cubicBezTo>
                    <a:cubicBezTo>
                      <a:pt x="2293" y="819"/>
                      <a:pt x="2294" y="819"/>
                      <a:pt x="2296" y="819"/>
                    </a:cubicBezTo>
                    <a:cubicBezTo>
                      <a:pt x="2302" y="819"/>
                      <a:pt x="2310" y="822"/>
                      <a:pt x="2320" y="826"/>
                    </a:cubicBezTo>
                    <a:cubicBezTo>
                      <a:pt x="2328" y="818"/>
                      <a:pt x="2334" y="814"/>
                      <a:pt x="2340" y="812"/>
                    </a:cubicBezTo>
                    <a:cubicBezTo>
                      <a:pt x="2346" y="810"/>
                      <a:pt x="2353" y="801"/>
                      <a:pt x="2362" y="786"/>
                    </a:cubicBezTo>
                    <a:cubicBezTo>
                      <a:pt x="2360" y="781"/>
                      <a:pt x="2359" y="776"/>
                      <a:pt x="2359" y="772"/>
                    </a:cubicBezTo>
                    <a:cubicBezTo>
                      <a:pt x="2360" y="769"/>
                      <a:pt x="2359" y="763"/>
                      <a:pt x="2355" y="756"/>
                    </a:cubicBezTo>
                    <a:cubicBezTo>
                      <a:pt x="2350" y="748"/>
                      <a:pt x="2348" y="744"/>
                      <a:pt x="2351" y="744"/>
                    </a:cubicBezTo>
                    <a:cubicBezTo>
                      <a:pt x="2351" y="744"/>
                      <a:pt x="2351" y="744"/>
                      <a:pt x="2351" y="744"/>
                    </a:cubicBezTo>
                    <a:cubicBezTo>
                      <a:pt x="2351" y="744"/>
                      <a:pt x="2351" y="744"/>
                      <a:pt x="2351" y="744"/>
                    </a:cubicBezTo>
                    <a:cubicBezTo>
                      <a:pt x="2354" y="744"/>
                      <a:pt x="2358" y="738"/>
                      <a:pt x="2362" y="727"/>
                    </a:cubicBezTo>
                    <a:lnTo>
                      <a:pt x="2362" y="727"/>
                    </a:lnTo>
                    <a:cubicBezTo>
                      <a:pt x="2330" y="735"/>
                      <a:pt x="2312" y="740"/>
                      <a:pt x="2310" y="743"/>
                    </a:cubicBezTo>
                    <a:lnTo>
                      <a:pt x="2310" y="743"/>
                    </a:lnTo>
                    <a:cubicBezTo>
                      <a:pt x="2301" y="742"/>
                      <a:pt x="2292" y="741"/>
                      <a:pt x="2283" y="741"/>
                    </a:cubicBezTo>
                    <a:cubicBezTo>
                      <a:pt x="2274" y="741"/>
                      <a:pt x="2267" y="741"/>
                      <a:pt x="2261" y="740"/>
                    </a:cubicBezTo>
                    <a:lnTo>
                      <a:pt x="2261" y="740"/>
                    </a:lnTo>
                    <a:cubicBezTo>
                      <a:pt x="2261" y="740"/>
                      <a:pt x="2261" y="740"/>
                      <a:pt x="2261" y="740"/>
                    </a:cubicBezTo>
                    <a:cubicBezTo>
                      <a:pt x="2261" y="737"/>
                      <a:pt x="2261" y="731"/>
                      <a:pt x="2260" y="724"/>
                    </a:cubicBezTo>
                    <a:cubicBezTo>
                      <a:pt x="2258" y="718"/>
                      <a:pt x="2256" y="712"/>
                      <a:pt x="2255" y="708"/>
                    </a:cubicBezTo>
                    <a:cubicBezTo>
                      <a:pt x="2254" y="704"/>
                      <a:pt x="2251" y="698"/>
                      <a:pt x="2249" y="689"/>
                    </a:cubicBezTo>
                    <a:cubicBezTo>
                      <a:pt x="2250" y="678"/>
                      <a:pt x="2250" y="666"/>
                      <a:pt x="2248" y="652"/>
                    </a:cubicBezTo>
                    <a:cubicBezTo>
                      <a:pt x="2247" y="638"/>
                      <a:pt x="2247" y="622"/>
                      <a:pt x="2249" y="602"/>
                    </a:cubicBezTo>
                    <a:cubicBezTo>
                      <a:pt x="2245" y="599"/>
                      <a:pt x="2242" y="597"/>
                      <a:pt x="2242" y="597"/>
                    </a:cubicBezTo>
                    <a:cubicBezTo>
                      <a:pt x="2242" y="596"/>
                      <a:pt x="2242" y="595"/>
                      <a:pt x="2242" y="592"/>
                    </a:cubicBezTo>
                    <a:cubicBezTo>
                      <a:pt x="2242" y="589"/>
                      <a:pt x="2242" y="585"/>
                      <a:pt x="2242" y="579"/>
                    </a:cubicBezTo>
                    <a:cubicBezTo>
                      <a:pt x="2242" y="573"/>
                      <a:pt x="2242" y="569"/>
                      <a:pt x="2240" y="568"/>
                    </a:cubicBezTo>
                    <a:cubicBezTo>
                      <a:pt x="2239" y="565"/>
                      <a:pt x="2239" y="559"/>
                      <a:pt x="2238" y="549"/>
                    </a:cubicBezTo>
                    <a:cubicBezTo>
                      <a:pt x="2238" y="539"/>
                      <a:pt x="2240" y="527"/>
                      <a:pt x="2244" y="513"/>
                    </a:cubicBezTo>
                    <a:lnTo>
                      <a:pt x="2244" y="513"/>
                    </a:lnTo>
                    <a:cubicBezTo>
                      <a:pt x="2244" y="515"/>
                      <a:pt x="2245" y="517"/>
                      <a:pt x="2244" y="518"/>
                    </a:cubicBezTo>
                    <a:lnTo>
                      <a:pt x="2244" y="518"/>
                    </a:lnTo>
                    <a:cubicBezTo>
                      <a:pt x="2245" y="517"/>
                      <a:pt x="2247" y="515"/>
                      <a:pt x="2250" y="512"/>
                    </a:cubicBezTo>
                    <a:cubicBezTo>
                      <a:pt x="2254" y="508"/>
                      <a:pt x="2257" y="503"/>
                      <a:pt x="2259" y="497"/>
                    </a:cubicBezTo>
                    <a:cubicBezTo>
                      <a:pt x="2260" y="496"/>
                      <a:pt x="2262" y="494"/>
                      <a:pt x="2265" y="491"/>
                    </a:cubicBezTo>
                    <a:cubicBezTo>
                      <a:pt x="2269" y="488"/>
                      <a:pt x="2272" y="485"/>
                      <a:pt x="2276" y="480"/>
                    </a:cubicBezTo>
                    <a:cubicBezTo>
                      <a:pt x="2279" y="478"/>
                      <a:pt x="2281" y="475"/>
                      <a:pt x="2282" y="473"/>
                    </a:cubicBezTo>
                    <a:cubicBezTo>
                      <a:pt x="2282" y="472"/>
                      <a:pt x="2282" y="472"/>
                      <a:pt x="2282" y="471"/>
                    </a:cubicBezTo>
                    <a:lnTo>
                      <a:pt x="2282" y="471"/>
                    </a:lnTo>
                    <a:cubicBezTo>
                      <a:pt x="2283" y="471"/>
                      <a:pt x="2283" y="471"/>
                      <a:pt x="2284" y="471"/>
                    </a:cubicBezTo>
                    <a:cubicBezTo>
                      <a:pt x="2285" y="470"/>
                      <a:pt x="2288" y="469"/>
                      <a:pt x="2290" y="466"/>
                    </a:cubicBezTo>
                    <a:cubicBezTo>
                      <a:pt x="2294" y="464"/>
                      <a:pt x="2297" y="461"/>
                      <a:pt x="2301" y="457"/>
                    </a:cubicBezTo>
                    <a:cubicBezTo>
                      <a:pt x="2305" y="452"/>
                      <a:pt x="2308" y="449"/>
                      <a:pt x="2309" y="446"/>
                    </a:cubicBezTo>
                    <a:cubicBezTo>
                      <a:pt x="2312" y="443"/>
                      <a:pt x="2314" y="441"/>
                      <a:pt x="2314" y="439"/>
                    </a:cubicBezTo>
                    <a:cubicBezTo>
                      <a:pt x="2315" y="438"/>
                      <a:pt x="2317" y="436"/>
                      <a:pt x="2319" y="435"/>
                    </a:cubicBezTo>
                    <a:cubicBezTo>
                      <a:pt x="2320" y="434"/>
                      <a:pt x="2321" y="433"/>
                      <a:pt x="2322" y="432"/>
                    </a:cubicBezTo>
                    <a:lnTo>
                      <a:pt x="2322" y="432"/>
                    </a:lnTo>
                    <a:cubicBezTo>
                      <a:pt x="2332" y="439"/>
                      <a:pt x="2338" y="445"/>
                      <a:pt x="2340" y="453"/>
                    </a:cubicBezTo>
                    <a:cubicBezTo>
                      <a:pt x="2343" y="460"/>
                      <a:pt x="2348" y="472"/>
                      <a:pt x="2357" y="488"/>
                    </a:cubicBezTo>
                    <a:cubicBezTo>
                      <a:pt x="2356" y="487"/>
                      <a:pt x="2355" y="486"/>
                      <a:pt x="2355" y="486"/>
                    </a:cubicBezTo>
                    <a:cubicBezTo>
                      <a:pt x="2355" y="486"/>
                      <a:pt x="2355" y="486"/>
                      <a:pt x="2354" y="487"/>
                    </a:cubicBezTo>
                    <a:cubicBezTo>
                      <a:pt x="2354" y="488"/>
                      <a:pt x="2356" y="492"/>
                      <a:pt x="2359" y="498"/>
                    </a:cubicBezTo>
                    <a:lnTo>
                      <a:pt x="2368" y="513"/>
                    </a:lnTo>
                    <a:cubicBezTo>
                      <a:pt x="2371" y="516"/>
                      <a:pt x="2373" y="518"/>
                      <a:pt x="2375" y="519"/>
                    </a:cubicBezTo>
                    <a:cubicBezTo>
                      <a:pt x="2376" y="520"/>
                      <a:pt x="2378" y="524"/>
                      <a:pt x="2381" y="531"/>
                    </a:cubicBezTo>
                    <a:cubicBezTo>
                      <a:pt x="2385" y="536"/>
                      <a:pt x="2389" y="539"/>
                      <a:pt x="2390" y="541"/>
                    </a:cubicBezTo>
                    <a:lnTo>
                      <a:pt x="2390" y="541"/>
                    </a:lnTo>
                    <a:cubicBezTo>
                      <a:pt x="2390" y="541"/>
                      <a:pt x="2391" y="541"/>
                      <a:pt x="2391" y="542"/>
                    </a:cubicBezTo>
                    <a:cubicBezTo>
                      <a:pt x="2391" y="544"/>
                      <a:pt x="2392" y="547"/>
                      <a:pt x="2395" y="551"/>
                    </a:cubicBezTo>
                    <a:cubicBezTo>
                      <a:pt x="2397" y="557"/>
                      <a:pt x="2401" y="563"/>
                      <a:pt x="2405" y="568"/>
                    </a:cubicBezTo>
                    <a:cubicBezTo>
                      <a:pt x="2409" y="574"/>
                      <a:pt x="2413" y="579"/>
                      <a:pt x="2416" y="584"/>
                    </a:cubicBezTo>
                    <a:cubicBezTo>
                      <a:pt x="2417" y="584"/>
                      <a:pt x="2417" y="585"/>
                      <a:pt x="2418" y="587"/>
                    </a:cubicBezTo>
                    <a:cubicBezTo>
                      <a:pt x="2418" y="589"/>
                      <a:pt x="2421" y="597"/>
                      <a:pt x="2427" y="611"/>
                    </a:cubicBezTo>
                    <a:cubicBezTo>
                      <a:pt x="2433" y="613"/>
                      <a:pt x="2438" y="616"/>
                      <a:pt x="2440" y="622"/>
                    </a:cubicBezTo>
                    <a:cubicBezTo>
                      <a:pt x="2444" y="624"/>
                      <a:pt x="2447" y="627"/>
                      <a:pt x="2450" y="630"/>
                    </a:cubicBezTo>
                    <a:cubicBezTo>
                      <a:pt x="2452" y="632"/>
                      <a:pt x="2454" y="635"/>
                      <a:pt x="2457" y="639"/>
                    </a:cubicBezTo>
                    <a:cubicBezTo>
                      <a:pt x="2459" y="642"/>
                      <a:pt x="2460" y="644"/>
                      <a:pt x="2460" y="644"/>
                    </a:cubicBezTo>
                    <a:lnTo>
                      <a:pt x="2460" y="644"/>
                    </a:lnTo>
                    <a:cubicBezTo>
                      <a:pt x="2460" y="644"/>
                      <a:pt x="2459" y="646"/>
                      <a:pt x="2456" y="652"/>
                    </a:cubicBezTo>
                    <a:cubicBezTo>
                      <a:pt x="2475" y="667"/>
                      <a:pt x="2486" y="686"/>
                      <a:pt x="2489" y="707"/>
                    </a:cubicBezTo>
                    <a:cubicBezTo>
                      <a:pt x="2494" y="708"/>
                      <a:pt x="2497" y="709"/>
                      <a:pt x="2497" y="711"/>
                    </a:cubicBezTo>
                    <a:cubicBezTo>
                      <a:pt x="2497" y="713"/>
                      <a:pt x="2499" y="717"/>
                      <a:pt x="2503" y="722"/>
                    </a:cubicBezTo>
                    <a:cubicBezTo>
                      <a:pt x="2504" y="724"/>
                      <a:pt x="2505" y="726"/>
                      <a:pt x="2506" y="727"/>
                    </a:cubicBezTo>
                    <a:lnTo>
                      <a:pt x="2506" y="727"/>
                    </a:lnTo>
                    <a:cubicBezTo>
                      <a:pt x="2505" y="730"/>
                      <a:pt x="2505" y="732"/>
                      <a:pt x="2506" y="734"/>
                    </a:cubicBezTo>
                    <a:cubicBezTo>
                      <a:pt x="2508" y="735"/>
                      <a:pt x="2508" y="741"/>
                      <a:pt x="2506" y="750"/>
                    </a:cubicBezTo>
                    <a:cubicBezTo>
                      <a:pt x="2512" y="751"/>
                      <a:pt x="2515" y="752"/>
                      <a:pt x="2516" y="752"/>
                    </a:cubicBezTo>
                    <a:cubicBezTo>
                      <a:pt x="2517" y="752"/>
                      <a:pt x="2517" y="752"/>
                      <a:pt x="2517" y="752"/>
                    </a:cubicBezTo>
                    <a:cubicBezTo>
                      <a:pt x="2517" y="752"/>
                      <a:pt x="2517" y="752"/>
                      <a:pt x="2517" y="752"/>
                    </a:cubicBezTo>
                    <a:cubicBezTo>
                      <a:pt x="2517" y="752"/>
                      <a:pt x="2518" y="753"/>
                      <a:pt x="2521" y="757"/>
                    </a:cubicBezTo>
                    <a:cubicBezTo>
                      <a:pt x="2525" y="765"/>
                      <a:pt x="2528" y="769"/>
                      <a:pt x="2529" y="769"/>
                    </a:cubicBezTo>
                    <a:cubicBezTo>
                      <a:pt x="2530" y="769"/>
                      <a:pt x="2530" y="769"/>
                      <a:pt x="2530" y="768"/>
                    </a:cubicBezTo>
                    <a:lnTo>
                      <a:pt x="2530" y="768"/>
                    </a:lnTo>
                    <a:cubicBezTo>
                      <a:pt x="2533" y="773"/>
                      <a:pt x="2535" y="776"/>
                      <a:pt x="2537" y="778"/>
                    </a:cubicBezTo>
                    <a:cubicBezTo>
                      <a:pt x="2538" y="779"/>
                      <a:pt x="2538" y="779"/>
                      <a:pt x="2538" y="779"/>
                    </a:cubicBezTo>
                    <a:lnTo>
                      <a:pt x="2538" y="779"/>
                    </a:lnTo>
                    <a:cubicBezTo>
                      <a:pt x="2537" y="783"/>
                      <a:pt x="2537" y="785"/>
                      <a:pt x="2538" y="786"/>
                    </a:cubicBezTo>
                    <a:cubicBezTo>
                      <a:pt x="2540" y="788"/>
                      <a:pt x="2540" y="791"/>
                      <a:pt x="2539" y="796"/>
                    </a:cubicBezTo>
                    <a:cubicBezTo>
                      <a:pt x="2545" y="800"/>
                      <a:pt x="2549" y="804"/>
                      <a:pt x="2550" y="806"/>
                    </a:cubicBezTo>
                    <a:cubicBezTo>
                      <a:pt x="2550" y="807"/>
                      <a:pt x="2551" y="808"/>
                      <a:pt x="2551" y="808"/>
                    </a:cubicBezTo>
                    <a:lnTo>
                      <a:pt x="2551" y="808"/>
                    </a:lnTo>
                    <a:cubicBezTo>
                      <a:pt x="2551" y="808"/>
                      <a:pt x="2551" y="808"/>
                      <a:pt x="2550" y="808"/>
                    </a:cubicBezTo>
                    <a:cubicBezTo>
                      <a:pt x="2550" y="808"/>
                      <a:pt x="2550" y="808"/>
                      <a:pt x="2550" y="808"/>
                    </a:cubicBezTo>
                    <a:cubicBezTo>
                      <a:pt x="2550" y="809"/>
                      <a:pt x="2551" y="809"/>
                      <a:pt x="2551" y="809"/>
                    </a:cubicBezTo>
                    <a:cubicBezTo>
                      <a:pt x="2551" y="809"/>
                      <a:pt x="2551" y="808"/>
                      <a:pt x="2551" y="808"/>
                    </a:cubicBezTo>
                    <a:lnTo>
                      <a:pt x="2551" y="808"/>
                    </a:lnTo>
                    <a:cubicBezTo>
                      <a:pt x="2551" y="808"/>
                      <a:pt x="2551" y="808"/>
                      <a:pt x="2551" y="808"/>
                    </a:cubicBezTo>
                    <a:cubicBezTo>
                      <a:pt x="2551" y="809"/>
                      <a:pt x="2550" y="815"/>
                      <a:pt x="2546" y="829"/>
                    </a:cubicBezTo>
                    <a:cubicBezTo>
                      <a:pt x="2558" y="829"/>
                      <a:pt x="2564" y="829"/>
                      <a:pt x="2564" y="828"/>
                    </a:cubicBezTo>
                    <a:cubicBezTo>
                      <a:pt x="2564" y="828"/>
                      <a:pt x="2564" y="828"/>
                      <a:pt x="2564" y="828"/>
                    </a:cubicBezTo>
                    <a:lnTo>
                      <a:pt x="2564" y="828"/>
                    </a:lnTo>
                    <a:cubicBezTo>
                      <a:pt x="2564" y="828"/>
                      <a:pt x="2565" y="828"/>
                      <a:pt x="2567" y="830"/>
                    </a:cubicBezTo>
                    <a:cubicBezTo>
                      <a:pt x="2568" y="832"/>
                      <a:pt x="2568" y="833"/>
                      <a:pt x="2569" y="834"/>
                    </a:cubicBezTo>
                    <a:lnTo>
                      <a:pt x="2569" y="834"/>
                    </a:lnTo>
                    <a:cubicBezTo>
                      <a:pt x="2565" y="835"/>
                      <a:pt x="2560" y="836"/>
                      <a:pt x="2555" y="838"/>
                    </a:cubicBezTo>
                    <a:cubicBezTo>
                      <a:pt x="2556" y="837"/>
                      <a:pt x="2556" y="837"/>
                      <a:pt x="2554" y="837"/>
                    </a:cubicBezTo>
                    <a:cubicBezTo>
                      <a:pt x="2554" y="837"/>
                      <a:pt x="2554" y="837"/>
                      <a:pt x="2554" y="837"/>
                    </a:cubicBezTo>
                    <a:cubicBezTo>
                      <a:pt x="2552" y="837"/>
                      <a:pt x="2550" y="837"/>
                      <a:pt x="2546" y="839"/>
                    </a:cubicBezTo>
                    <a:cubicBezTo>
                      <a:pt x="2538" y="842"/>
                      <a:pt x="2531" y="843"/>
                      <a:pt x="2524" y="845"/>
                    </a:cubicBezTo>
                    <a:cubicBezTo>
                      <a:pt x="2521" y="846"/>
                      <a:pt x="2518" y="846"/>
                      <a:pt x="2513" y="846"/>
                    </a:cubicBezTo>
                    <a:cubicBezTo>
                      <a:pt x="2506" y="846"/>
                      <a:pt x="2498" y="845"/>
                      <a:pt x="2487" y="844"/>
                    </a:cubicBezTo>
                    <a:cubicBezTo>
                      <a:pt x="2484" y="852"/>
                      <a:pt x="2480" y="856"/>
                      <a:pt x="2474" y="857"/>
                    </a:cubicBezTo>
                    <a:cubicBezTo>
                      <a:pt x="2468" y="858"/>
                      <a:pt x="2465" y="867"/>
                      <a:pt x="2465" y="884"/>
                    </a:cubicBezTo>
                    <a:cubicBezTo>
                      <a:pt x="2465" y="892"/>
                      <a:pt x="2468" y="900"/>
                      <a:pt x="2472" y="907"/>
                    </a:cubicBezTo>
                    <a:cubicBezTo>
                      <a:pt x="2479" y="918"/>
                      <a:pt x="2487" y="924"/>
                      <a:pt x="2497" y="924"/>
                    </a:cubicBezTo>
                    <a:cubicBezTo>
                      <a:pt x="2507" y="924"/>
                      <a:pt x="2515" y="923"/>
                      <a:pt x="2522" y="921"/>
                    </a:cubicBezTo>
                    <a:cubicBezTo>
                      <a:pt x="2529" y="920"/>
                      <a:pt x="2534" y="919"/>
                      <a:pt x="2537" y="918"/>
                    </a:cubicBezTo>
                    <a:cubicBezTo>
                      <a:pt x="2538" y="917"/>
                      <a:pt x="2539" y="917"/>
                      <a:pt x="2539" y="917"/>
                    </a:cubicBezTo>
                    <a:cubicBezTo>
                      <a:pt x="2543" y="917"/>
                      <a:pt x="2550" y="919"/>
                      <a:pt x="2559" y="923"/>
                    </a:cubicBezTo>
                    <a:cubicBezTo>
                      <a:pt x="2562" y="917"/>
                      <a:pt x="2562" y="914"/>
                      <a:pt x="2560" y="914"/>
                    </a:cubicBezTo>
                    <a:cubicBezTo>
                      <a:pt x="2558" y="914"/>
                      <a:pt x="2560" y="912"/>
                      <a:pt x="2568" y="910"/>
                    </a:cubicBezTo>
                    <a:cubicBezTo>
                      <a:pt x="2576" y="908"/>
                      <a:pt x="2585" y="906"/>
                      <a:pt x="2594" y="905"/>
                    </a:cubicBezTo>
                    <a:cubicBezTo>
                      <a:pt x="2600" y="904"/>
                      <a:pt x="2605" y="904"/>
                      <a:pt x="2611" y="904"/>
                    </a:cubicBezTo>
                    <a:cubicBezTo>
                      <a:pt x="2614" y="904"/>
                      <a:pt x="2617" y="904"/>
                      <a:pt x="2620" y="904"/>
                    </a:cubicBezTo>
                    <a:cubicBezTo>
                      <a:pt x="2630" y="904"/>
                      <a:pt x="2639" y="903"/>
                      <a:pt x="2646" y="901"/>
                    </a:cubicBezTo>
                    <a:cubicBezTo>
                      <a:pt x="2650" y="900"/>
                      <a:pt x="2654" y="900"/>
                      <a:pt x="2659" y="900"/>
                    </a:cubicBezTo>
                    <a:cubicBezTo>
                      <a:pt x="2664" y="900"/>
                      <a:pt x="2670" y="901"/>
                      <a:pt x="2676" y="902"/>
                    </a:cubicBezTo>
                    <a:cubicBezTo>
                      <a:pt x="2683" y="896"/>
                      <a:pt x="2689" y="892"/>
                      <a:pt x="2695" y="891"/>
                    </a:cubicBezTo>
                    <a:cubicBezTo>
                      <a:pt x="2699" y="890"/>
                      <a:pt x="2702" y="889"/>
                      <a:pt x="2704" y="889"/>
                    </a:cubicBezTo>
                    <a:cubicBezTo>
                      <a:pt x="2706" y="889"/>
                      <a:pt x="2707" y="889"/>
                      <a:pt x="2708" y="890"/>
                    </a:cubicBezTo>
                    <a:cubicBezTo>
                      <a:pt x="2714" y="892"/>
                      <a:pt x="2719" y="894"/>
                      <a:pt x="2722" y="894"/>
                    </a:cubicBezTo>
                    <a:cubicBezTo>
                      <a:pt x="2723" y="894"/>
                      <a:pt x="2724" y="893"/>
                      <a:pt x="2725" y="893"/>
                    </a:cubicBezTo>
                    <a:cubicBezTo>
                      <a:pt x="2726" y="893"/>
                      <a:pt x="2726" y="893"/>
                      <a:pt x="2727" y="893"/>
                    </a:cubicBezTo>
                    <a:cubicBezTo>
                      <a:pt x="2730" y="893"/>
                      <a:pt x="2735" y="896"/>
                      <a:pt x="2740" y="901"/>
                    </a:cubicBezTo>
                    <a:cubicBezTo>
                      <a:pt x="2754" y="885"/>
                      <a:pt x="2763" y="875"/>
                      <a:pt x="2766" y="870"/>
                    </a:cubicBezTo>
                    <a:cubicBezTo>
                      <a:pt x="2769" y="866"/>
                      <a:pt x="2777" y="853"/>
                      <a:pt x="2790" y="833"/>
                    </a:cubicBezTo>
                    <a:cubicBezTo>
                      <a:pt x="2790" y="833"/>
                      <a:pt x="2789" y="832"/>
                      <a:pt x="2789" y="832"/>
                    </a:cubicBezTo>
                    <a:lnTo>
                      <a:pt x="2789" y="832"/>
                    </a:lnTo>
                    <a:cubicBezTo>
                      <a:pt x="2794" y="831"/>
                      <a:pt x="2799" y="829"/>
                      <a:pt x="2803" y="828"/>
                    </a:cubicBezTo>
                    <a:cubicBezTo>
                      <a:pt x="2805" y="827"/>
                      <a:pt x="2807" y="827"/>
                      <a:pt x="2809" y="826"/>
                    </a:cubicBezTo>
                    <a:cubicBezTo>
                      <a:pt x="2810" y="825"/>
                      <a:pt x="2812" y="825"/>
                      <a:pt x="2814" y="824"/>
                    </a:cubicBezTo>
                    <a:cubicBezTo>
                      <a:pt x="2815" y="824"/>
                      <a:pt x="2816" y="825"/>
                      <a:pt x="2819" y="825"/>
                    </a:cubicBezTo>
                    <a:cubicBezTo>
                      <a:pt x="2819" y="825"/>
                      <a:pt x="2819" y="825"/>
                      <a:pt x="2820" y="825"/>
                    </a:cubicBezTo>
                    <a:cubicBezTo>
                      <a:pt x="2823" y="825"/>
                      <a:pt x="2827" y="824"/>
                      <a:pt x="2832" y="823"/>
                    </a:cubicBezTo>
                    <a:cubicBezTo>
                      <a:pt x="2836" y="821"/>
                      <a:pt x="2839" y="819"/>
                      <a:pt x="2840" y="819"/>
                    </a:cubicBezTo>
                    <a:cubicBezTo>
                      <a:pt x="2842" y="818"/>
                      <a:pt x="2843" y="817"/>
                      <a:pt x="2844" y="817"/>
                    </a:cubicBezTo>
                    <a:cubicBezTo>
                      <a:pt x="2847" y="816"/>
                      <a:pt x="2851" y="815"/>
                      <a:pt x="2855" y="815"/>
                    </a:cubicBezTo>
                    <a:cubicBezTo>
                      <a:pt x="2859" y="814"/>
                      <a:pt x="2864" y="813"/>
                      <a:pt x="2869" y="811"/>
                    </a:cubicBezTo>
                    <a:cubicBezTo>
                      <a:pt x="2874" y="809"/>
                      <a:pt x="2877" y="808"/>
                      <a:pt x="2879" y="807"/>
                    </a:cubicBezTo>
                    <a:cubicBezTo>
                      <a:pt x="2879" y="807"/>
                      <a:pt x="2880" y="807"/>
                      <a:pt x="2882" y="807"/>
                    </a:cubicBezTo>
                    <a:cubicBezTo>
                      <a:pt x="2886" y="807"/>
                      <a:pt x="2895" y="808"/>
                      <a:pt x="2908" y="810"/>
                    </a:cubicBezTo>
                    <a:cubicBezTo>
                      <a:pt x="2908" y="805"/>
                      <a:pt x="2906" y="803"/>
                      <a:pt x="2902" y="802"/>
                    </a:cubicBezTo>
                    <a:cubicBezTo>
                      <a:pt x="2899" y="802"/>
                      <a:pt x="2901" y="797"/>
                      <a:pt x="2908" y="788"/>
                    </a:cubicBezTo>
                    <a:lnTo>
                      <a:pt x="2908" y="788"/>
                    </a:lnTo>
                    <a:cubicBezTo>
                      <a:pt x="2907" y="788"/>
                      <a:pt x="2907" y="788"/>
                      <a:pt x="2908" y="788"/>
                    </a:cubicBezTo>
                    <a:cubicBezTo>
                      <a:pt x="2908" y="788"/>
                      <a:pt x="2908" y="788"/>
                      <a:pt x="2908" y="788"/>
                    </a:cubicBezTo>
                    <a:lnTo>
                      <a:pt x="2908" y="788"/>
                    </a:lnTo>
                    <a:cubicBezTo>
                      <a:pt x="2909" y="794"/>
                      <a:pt x="2910" y="801"/>
                      <a:pt x="2910" y="809"/>
                    </a:cubicBezTo>
                    <a:cubicBezTo>
                      <a:pt x="2915" y="815"/>
                      <a:pt x="2919" y="821"/>
                      <a:pt x="2922" y="827"/>
                    </a:cubicBezTo>
                    <a:cubicBezTo>
                      <a:pt x="2925" y="834"/>
                      <a:pt x="2933" y="838"/>
                      <a:pt x="2944" y="841"/>
                    </a:cubicBezTo>
                    <a:cubicBezTo>
                      <a:pt x="2949" y="842"/>
                      <a:pt x="2953" y="843"/>
                      <a:pt x="2957" y="843"/>
                    </a:cubicBezTo>
                    <a:cubicBezTo>
                      <a:pt x="2962" y="843"/>
                      <a:pt x="2966" y="842"/>
                      <a:pt x="2969" y="840"/>
                    </a:cubicBezTo>
                    <a:cubicBezTo>
                      <a:pt x="2974" y="837"/>
                      <a:pt x="2978" y="835"/>
                      <a:pt x="2980" y="834"/>
                    </a:cubicBezTo>
                    <a:cubicBezTo>
                      <a:pt x="2980" y="834"/>
                      <a:pt x="2982" y="835"/>
                      <a:pt x="2984" y="835"/>
                    </a:cubicBezTo>
                    <a:cubicBezTo>
                      <a:pt x="2984" y="836"/>
                      <a:pt x="2985" y="836"/>
                      <a:pt x="2986" y="836"/>
                    </a:cubicBezTo>
                    <a:cubicBezTo>
                      <a:pt x="2989" y="836"/>
                      <a:pt x="2994" y="835"/>
                      <a:pt x="3000" y="834"/>
                    </a:cubicBezTo>
                    <a:cubicBezTo>
                      <a:pt x="3000" y="834"/>
                      <a:pt x="3001" y="833"/>
                      <a:pt x="3001" y="833"/>
                    </a:cubicBezTo>
                    <a:lnTo>
                      <a:pt x="3001" y="833"/>
                    </a:lnTo>
                    <a:cubicBezTo>
                      <a:pt x="3002" y="833"/>
                      <a:pt x="3002" y="833"/>
                      <a:pt x="3002" y="833"/>
                    </a:cubicBezTo>
                    <a:cubicBezTo>
                      <a:pt x="3003" y="833"/>
                      <a:pt x="3004" y="833"/>
                      <a:pt x="3004" y="833"/>
                    </a:cubicBezTo>
                    <a:lnTo>
                      <a:pt x="3004" y="833"/>
                    </a:lnTo>
                    <a:cubicBezTo>
                      <a:pt x="3003" y="833"/>
                      <a:pt x="3003" y="833"/>
                      <a:pt x="3002" y="833"/>
                    </a:cubicBezTo>
                    <a:lnTo>
                      <a:pt x="3002" y="833"/>
                    </a:lnTo>
                    <a:cubicBezTo>
                      <a:pt x="3004" y="832"/>
                      <a:pt x="3005" y="831"/>
                      <a:pt x="3006" y="831"/>
                    </a:cubicBezTo>
                    <a:cubicBezTo>
                      <a:pt x="3006" y="831"/>
                      <a:pt x="3006" y="831"/>
                      <a:pt x="3005" y="832"/>
                    </a:cubicBezTo>
                    <a:cubicBezTo>
                      <a:pt x="3005" y="832"/>
                      <a:pt x="3005" y="833"/>
                      <a:pt x="3004" y="833"/>
                    </a:cubicBezTo>
                    <a:lnTo>
                      <a:pt x="3004" y="833"/>
                    </a:lnTo>
                    <a:cubicBezTo>
                      <a:pt x="3007" y="833"/>
                      <a:pt x="3011" y="832"/>
                      <a:pt x="3016" y="832"/>
                    </a:cubicBezTo>
                    <a:cubicBezTo>
                      <a:pt x="3022" y="831"/>
                      <a:pt x="3030" y="830"/>
                      <a:pt x="3037" y="829"/>
                    </a:cubicBezTo>
                    <a:cubicBezTo>
                      <a:pt x="3045" y="828"/>
                      <a:pt x="3052" y="827"/>
                      <a:pt x="3058" y="826"/>
                    </a:cubicBezTo>
                    <a:cubicBezTo>
                      <a:pt x="3064" y="825"/>
                      <a:pt x="3068" y="825"/>
                      <a:pt x="3068" y="825"/>
                    </a:cubicBezTo>
                    <a:cubicBezTo>
                      <a:pt x="3068" y="825"/>
                      <a:pt x="3068" y="825"/>
                      <a:pt x="3068" y="825"/>
                    </a:cubicBezTo>
                    <a:cubicBezTo>
                      <a:pt x="3068" y="825"/>
                      <a:pt x="3069" y="825"/>
                      <a:pt x="3071" y="826"/>
                    </a:cubicBezTo>
                    <a:cubicBezTo>
                      <a:pt x="3073" y="827"/>
                      <a:pt x="3076" y="828"/>
                      <a:pt x="3079" y="828"/>
                    </a:cubicBezTo>
                    <a:cubicBezTo>
                      <a:pt x="3085" y="830"/>
                      <a:pt x="3091" y="830"/>
                      <a:pt x="3098" y="830"/>
                    </a:cubicBezTo>
                    <a:cubicBezTo>
                      <a:pt x="3100" y="830"/>
                      <a:pt x="3103" y="830"/>
                      <a:pt x="3106" y="830"/>
                    </a:cubicBezTo>
                    <a:cubicBezTo>
                      <a:pt x="3115" y="829"/>
                      <a:pt x="3125" y="828"/>
                      <a:pt x="3136" y="825"/>
                    </a:cubicBezTo>
                    <a:cubicBezTo>
                      <a:pt x="3139" y="823"/>
                      <a:pt x="3140" y="821"/>
                      <a:pt x="3142" y="819"/>
                    </a:cubicBezTo>
                    <a:lnTo>
                      <a:pt x="3142" y="819"/>
                    </a:lnTo>
                    <a:cubicBezTo>
                      <a:pt x="3147" y="823"/>
                      <a:pt x="3155" y="826"/>
                      <a:pt x="3164" y="828"/>
                    </a:cubicBezTo>
                    <a:cubicBezTo>
                      <a:pt x="3172" y="824"/>
                      <a:pt x="3177" y="821"/>
                      <a:pt x="3179" y="820"/>
                    </a:cubicBezTo>
                    <a:cubicBezTo>
                      <a:pt x="3179" y="819"/>
                      <a:pt x="3180" y="819"/>
                      <a:pt x="3180" y="819"/>
                    </a:cubicBezTo>
                    <a:lnTo>
                      <a:pt x="3180" y="819"/>
                    </a:lnTo>
                    <a:cubicBezTo>
                      <a:pt x="3180" y="819"/>
                      <a:pt x="3181" y="819"/>
                      <a:pt x="3182" y="819"/>
                    </a:cubicBezTo>
                    <a:cubicBezTo>
                      <a:pt x="3185" y="819"/>
                      <a:pt x="3189" y="818"/>
                      <a:pt x="3192" y="816"/>
                    </a:cubicBezTo>
                    <a:cubicBezTo>
                      <a:pt x="3196" y="814"/>
                      <a:pt x="3198" y="813"/>
                      <a:pt x="3199" y="812"/>
                    </a:cubicBezTo>
                    <a:lnTo>
                      <a:pt x="3199" y="812"/>
                    </a:lnTo>
                    <a:cubicBezTo>
                      <a:pt x="3199" y="812"/>
                      <a:pt x="3200" y="813"/>
                      <a:pt x="3201" y="813"/>
                    </a:cubicBezTo>
                    <a:cubicBezTo>
                      <a:pt x="3204" y="814"/>
                      <a:pt x="3207" y="814"/>
                      <a:pt x="3212" y="814"/>
                    </a:cubicBezTo>
                    <a:cubicBezTo>
                      <a:pt x="3218" y="814"/>
                      <a:pt x="3224" y="813"/>
                      <a:pt x="3228" y="812"/>
                    </a:cubicBezTo>
                    <a:cubicBezTo>
                      <a:pt x="3232" y="810"/>
                      <a:pt x="3234" y="809"/>
                      <a:pt x="3235" y="809"/>
                    </a:cubicBezTo>
                    <a:lnTo>
                      <a:pt x="3235" y="809"/>
                    </a:lnTo>
                    <a:cubicBezTo>
                      <a:pt x="3234" y="809"/>
                      <a:pt x="3235" y="810"/>
                      <a:pt x="3238" y="811"/>
                    </a:cubicBezTo>
                    <a:cubicBezTo>
                      <a:pt x="3239" y="811"/>
                      <a:pt x="3241" y="812"/>
                      <a:pt x="3242" y="812"/>
                    </a:cubicBezTo>
                    <a:cubicBezTo>
                      <a:pt x="3244" y="812"/>
                      <a:pt x="3247" y="811"/>
                      <a:pt x="3249" y="810"/>
                    </a:cubicBezTo>
                    <a:cubicBezTo>
                      <a:pt x="3252" y="810"/>
                      <a:pt x="3255" y="810"/>
                      <a:pt x="3258" y="809"/>
                    </a:cubicBezTo>
                    <a:cubicBezTo>
                      <a:pt x="3259" y="809"/>
                      <a:pt x="3260" y="809"/>
                      <a:pt x="3261" y="809"/>
                    </a:cubicBezTo>
                    <a:cubicBezTo>
                      <a:pt x="3262" y="809"/>
                      <a:pt x="3263" y="809"/>
                      <a:pt x="3264" y="810"/>
                    </a:cubicBezTo>
                    <a:cubicBezTo>
                      <a:pt x="3276" y="807"/>
                      <a:pt x="3283" y="806"/>
                      <a:pt x="3283" y="806"/>
                    </a:cubicBezTo>
                    <a:cubicBezTo>
                      <a:pt x="3284" y="805"/>
                      <a:pt x="3284" y="805"/>
                      <a:pt x="3283" y="805"/>
                    </a:cubicBezTo>
                    <a:lnTo>
                      <a:pt x="3283" y="805"/>
                    </a:lnTo>
                    <a:cubicBezTo>
                      <a:pt x="3285" y="805"/>
                      <a:pt x="3288" y="806"/>
                      <a:pt x="3292" y="808"/>
                    </a:cubicBezTo>
                    <a:cubicBezTo>
                      <a:pt x="3295" y="810"/>
                      <a:pt x="3299" y="810"/>
                      <a:pt x="3304" y="810"/>
                    </a:cubicBezTo>
                    <a:cubicBezTo>
                      <a:pt x="3308" y="811"/>
                      <a:pt x="3312" y="812"/>
                      <a:pt x="3316" y="812"/>
                    </a:cubicBezTo>
                    <a:cubicBezTo>
                      <a:pt x="3318" y="812"/>
                      <a:pt x="3319" y="812"/>
                      <a:pt x="3321" y="812"/>
                    </a:cubicBezTo>
                    <a:cubicBezTo>
                      <a:pt x="3326" y="811"/>
                      <a:pt x="3328" y="811"/>
                      <a:pt x="3329" y="810"/>
                    </a:cubicBezTo>
                    <a:lnTo>
                      <a:pt x="3329" y="810"/>
                    </a:lnTo>
                    <a:cubicBezTo>
                      <a:pt x="3329" y="811"/>
                      <a:pt x="3329" y="811"/>
                      <a:pt x="3330" y="812"/>
                    </a:cubicBezTo>
                    <a:cubicBezTo>
                      <a:pt x="3332" y="813"/>
                      <a:pt x="3338" y="819"/>
                      <a:pt x="3347" y="829"/>
                    </a:cubicBezTo>
                    <a:cubicBezTo>
                      <a:pt x="3363" y="821"/>
                      <a:pt x="3378" y="817"/>
                      <a:pt x="3392" y="817"/>
                    </a:cubicBezTo>
                    <a:cubicBezTo>
                      <a:pt x="3396" y="817"/>
                      <a:pt x="3400" y="817"/>
                      <a:pt x="3404" y="818"/>
                    </a:cubicBezTo>
                    <a:cubicBezTo>
                      <a:pt x="3414" y="808"/>
                      <a:pt x="3420" y="801"/>
                      <a:pt x="3423" y="796"/>
                    </a:cubicBezTo>
                    <a:cubicBezTo>
                      <a:pt x="3425" y="792"/>
                      <a:pt x="3434" y="781"/>
                      <a:pt x="3448" y="763"/>
                    </a:cubicBezTo>
                    <a:cubicBezTo>
                      <a:pt x="3433" y="757"/>
                      <a:pt x="3425" y="754"/>
                      <a:pt x="3425" y="754"/>
                    </a:cubicBezTo>
                    <a:cubicBezTo>
                      <a:pt x="3425" y="754"/>
                      <a:pt x="3425" y="754"/>
                      <a:pt x="3425" y="754"/>
                    </a:cubicBezTo>
                    <a:lnTo>
                      <a:pt x="3425" y="754"/>
                    </a:lnTo>
                    <a:cubicBezTo>
                      <a:pt x="3425" y="754"/>
                      <a:pt x="3421" y="746"/>
                      <a:pt x="3413" y="731"/>
                    </a:cubicBezTo>
                    <a:cubicBezTo>
                      <a:pt x="3406" y="735"/>
                      <a:pt x="3401" y="737"/>
                      <a:pt x="3399" y="737"/>
                    </a:cubicBezTo>
                    <a:cubicBezTo>
                      <a:pt x="3399" y="737"/>
                      <a:pt x="3398" y="737"/>
                      <a:pt x="3398" y="736"/>
                    </a:cubicBezTo>
                    <a:cubicBezTo>
                      <a:pt x="3398" y="736"/>
                      <a:pt x="3397" y="736"/>
                      <a:pt x="3396" y="736"/>
                    </a:cubicBezTo>
                    <a:cubicBezTo>
                      <a:pt x="3394" y="736"/>
                      <a:pt x="3392" y="736"/>
                      <a:pt x="3389" y="737"/>
                    </a:cubicBezTo>
                    <a:lnTo>
                      <a:pt x="3389" y="737"/>
                    </a:lnTo>
                    <a:cubicBezTo>
                      <a:pt x="3389" y="737"/>
                      <a:pt x="3389" y="737"/>
                      <a:pt x="3389" y="737"/>
                    </a:cubicBezTo>
                    <a:cubicBezTo>
                      <a:pt x="3389" y="732"/>
                      <a:pt x="3388" y="729"/>
                      <a:pt x="3387" y="727"/>
                    </a:cubicBezTo>
                    <a:cubicBezTo>
                      <a:pt x="3386" y="726"/>
                      <a:pt x="3387" y="721"/>
                      <a:pt x="3389" y="714"/>
                    </a:cubicBezTo>
                    <a:cubicBezTo>
                      <a:pt x="3385" y="710"/>
                      <a:pt x="3384" y="705"/>
                      <a:pt x="3384" y="700"/>
                    </a:cubicBezTo>
                    <a:cubicBezTo>
                      <a:pt x="3385" y="695"/>
                      <a:pt x="3385" y="689"/>
                      <a:pt x="3384" y="681"/>
                    </a:cubicBezTo>
                    <a:cubicBezTo>
                      <a:pt x="3382" y="678"/>
                      <a:pt x="3382" y="676"/>
                      <a:pt x="3381" y="674"/>
                    </a:cubicBezTo>
                    <a:cubicBezTo>
                      <a:pt x="3381" y="673"/>
                      <a:pt x="3381" y="673"/>
                      <a:pt x="3381" y="673"/>
                    </a:cubicBezTo>
                    <a:lnTo>
                      <a:pt x="3381" y="673"/>
                    </a:lnTo>
                    <a:cubicBezTo>
                      <a:pt x="3381" y="672"/>
                      <a:pt x="3381" y="671"/>
                      <a:pt x="3381" y="669"/>
                    </a:cubicBezTo>
                    <a:cubicBezTo>
                      <a:pt x="3382" y="666"/>
                      <a:pt x="3383" y="661"/>
                      <a:pt x="3385" y="652"/>
                    </a:cubicBezTo>
                    <a:cubicBezTo>
                      <a:pt x="3381" y="646"/>
                      <a:pt x="3379" y="641"/>
                      <a:pt x="3379" y="639"/>
                    </a:cubicBezTo>
                    <a:cubicBezTo>
                      <a:pt x="3379" y="636"/>
                      <a:pt x="3379" y="630"/>
                      <a:pt x="3378" y="619"/>
                    </a:cubicBezTo>
                    <a:cubicBezTo>
                      <a:pt x="3377" y="615"/>
                      <a:pt x="3376" y="612"/>
                      <a:pt x="3375" y="610"/>
                    </a:cubicBezTo>
                    <a:cubicBezTo>
                      <a:pt x="3375" y="608"/>
                      <a:pt x="3374" y="606"/>
                      <a:pt x="3374" y="604"/>
                    </a:cubicBezTo>
                    <a:cubicBezTo>
                      <a:pt x="3373" y="600"/>
                      <a:pt x="3373" y="596"/>
                      <a:pt x="3374" y="590"/>
                    </a:cubicBezTo>
                    <a:cubicBezTo>
                      <a:pt x="3374" y="585"/>
                      <a:pt x="3374" y="576"/>
                      <a:pt x="3372" y="564"/>
                    </a:cubicBezTo>
                    <a:cubicBezTo>
                      <a:pt x="3372" y="562"/>
                      <a:pt x="3373" y="557"/>
                      <a:pt x="3374" y="548"/>
                    </a:cubicBezTo>
                    <a:cubicBezTo>
                      <a:pt x="3375" y="539"/>
                      <a:pt x="3374" y="531"/>
                      <a:pt x="3372" y="526"/>
                    </a:cubicBezTo>
                    <a:cubicBezTo>
                      <a:pt x="3372" y="523"/>
                      <a:pt x="3372" y="517"/>
                      <a:pt x="3373" y="509"/>
                    </a:cubicBezTo>
                    <a:cubicBezTo>
                      <a:pt x="3374" y="501"/>
                      <a:pt x="3374" y="496"/>
                      <a:pt x="3374" y="493"/>
                    </a:cubicBezTo>
                    <a:cubicBezTo>
                      <a:pt x="3386" y="481"/>
                      <a:pt x="3388" y="474"/>
                      <a:pt x="3381" y="471"/>
                    </a:cubicBezTo>
                    <a:cubicBezTo>
                      <a:pt x="3377" y="470"/>
                      <a:pt x="3375" y="469"/>
                      <a:pt x="3373" y="469"/>
                    </a:cubicBezTo>
                    <a:cubicBezTo>
                      <a:pt x="3372" y="469"/>
                      <a:pt x="3371" y="470"/>
                      <a:pt x="3371" y="470"/>
                    </a:cubicBezTo>
                    <a:lnTo>
                      <a:pt x="3371" y="470"/>
                    </a:lnTo>
                    <a:cubicBezTo>
                      <a:pt x="3371" y="469"/>
                      <a:pt x="3371" y="469"/>
                      <a:pt x="3371" y="468"/>
                    </a:cubicBezTo>
                    <a:cubicBezTo>
                      <a:pt x="3372" y="465"/>
                      <a:pt x="3372" y="462"/>
                      <a:pt x="3372" y="458"/>
                    </a:cubicBezTo>
                    <a:cubicBezTo>
                      <a:pt x="3372" y="452"/>
                      <a:pt x="3372" y="446"/>
                      <a:pt x="3372" y="441"/>
                    </a:cubicBezTo>
                    <a:cubicBezTo>
                      <a:pt x="3371" y="435"/>
                      <a:pt x="3371" y="430"/>
                      <a:pt x="3370" y="425"/>
                    </a:cubicBezTo>
                    <a:cubicBezTo>
                      <a:pt x="3370" y="420"/>
                      <a:pt x="3370" y="416"/>
                      <a:pt x="3369" y="412"/>
                    </a:cubicBezTo>
                    <a:cubicBezTo>
                      <a:pt x="3368" y="408"/>
                      <a:pt x="3367" y="405"/>
                      <a:pt x="3367" y="403"/>
                    </a:cubicBezTo>
                    <a:cubicBezTo>
                      <a:pt x="3367" y="402"/>
                      <a:pt x="3368" y="401"/>
                      <a:pt x="3368" y="399"/>
                    </a:cubicBezTo>
                    <a:cubicBezTo>
                      <a:pt x="3369" y="397"/>
                      <a:pt x="3369" y="393"/>
                      <a:pt x="3369" y="387"/>
                    </a:cubicBezTo>
                    <a:cubicBezTo>
                      <a:pt x="3368" y="382"/>
                      <a:pt x="3367" y="379"/>
                      <a:pt x="3367" y="379"/>
                    </a:cubicBezTo>
                    <a:cubicBezTo>
                      <a:pt x="3367" y="379"/>
                      <a:pt x="3367" y="378"/>
                      <a:pt x="3367" y="376"/>
                    </a:cubicBezTo>
                    <a:cubicBezTo>
                      <a:pt x="3367" y="365"/>
                      <a:pt x="3367" y="355"/>
                      <a:pt x="3365" y="346"/>
                    </a:cubicBezTo>
                    <a:cubicBezTo>
                      <a:pt x="3364" y="337"/>
                      <a:pt x="3363" y="330"/>
                      <a:pt x="3361" y="323"/>
                    </a:cubicBezTo>
                    <a:lnTo>
                      <a:pt x="3361" y="323"/>
                    </a:lnTo>
                    <a:cubicBezTo>
                      <a:pt x="3362" y="323"/>
                      <a:pt x="3362" y="321"/>
                      <a:pt x="3362" y="318"/>
                    </a:cubicBezTo>
                    <a:cubicBezTo>
                      <a:pt x="3363" y="314"/>
                      <a:pt x="3361" y="308"/>
                      <a:pt x="3357" y="299"/>
                    </a:cubicBezTo>
                    <a:cubicBezTo>
                      <a:pt x="3356" y="297"/>
                      <a:pt x="3356" y="294"/>
                      <a:pt x="3357" y="289"/>
                    </a:cubicBezTo>
                    <a:cubicBezTo>
                      <a:pt x="3357" y="283"/>
                      <a:pt x="3358" y="278"/>
                      <a:pt x="3358" y="273"/>
                    </a:cubicBezTo>
                    <a:cubicBezTo>
                      <a:pt x="3358" y="268"/>
                      <a:pt x="3358" y="263"/>
                      <a:pt x="3358" y="258"/>
                    </a:cubicBezTo>
                    <a:cubicBezTo>
                      <a:pt x="3357" y="253"/>
                      <a:pt x="3357" y="248"/>
                      <a:pt x="3357" y="242"/>
                    </a:cubicBezTo>
                    <a:cubicBezTo>
                      <a:pt x="3355" y="239"/>
                      <a:pt x="3354" y="234"/>
                      <a:pt x="3352" y="226"/>
                    </a:cubicBezTo>
                    <a:lnTo>
                      <a:pt x="3352" y="226"/>
                    </a:lnTo>
                    <a:cubicBezTo>
                      <a:pt x="3352" y="227"/>
                      <a:pt x="3352" y="227"/>
                      <a:pt x="3352" y="227"/>
                    </a:cubicBezTo>
                    <a:cubicBezTo>
                      <a:pt x="3352" y="227"/>
                      <a:pt x="3352" y="227"/>
                      <a:pt x="3353" y="226"/>
                    </a:cubicBezTo>
                    <a:cubicBezTo>
                      <a:pt x="3353" y="225"/>
                      <a:pt x="3353" y="222"/>
                      <a:pt x="3353" y="218"/>
                    </a:cubicBezTo>
                    <a:cubicBezTo>
                      <a:pt x="3351" y="213"/>
                      <a:pt x="3351" y="209"/>
                      <a:pt x="3350" y="208"/>
                    </a:cubicBezTo>
                    <a:cubicBezTo>
                      <a:pt x="3349" y="206"/>
                      <a:pt x="3349" y="203"/>
                      <a:pt x="3348" y="200"/>
                    </a:cubicBezTo>
                    <a:cubicBezTo>
                      <a:pt x="3348" y="200"/>
                      <a:pt x="3348" y="198"/>
                      <a:pt x="3348" y="196"/>
                    </a:cubicBezTo>
                    <a:cubicBezTo>
                      <a:pt x="3349" y="194"/>
                      <a:pt x="3349" y="190"/>
                      <a:pt x="3349" y="185"/>
                    </a:cubicBezTo>
                    <a:cubicBezTo>
                      <a:pt x="3348" y="175"/>
                      <a:pt x="3348" y="163"/>
                      <a:pt x="3348" y="151"/>
                    </a:cubicBezTo>
                    <a:cubicBezTo>
                      <a:pt x="3348" y="139"/>
                      <a:pt x="3353" y="128"/>
                      <a:pt x="3361" y="117"/>
                    </a:cubicBezTo>
                    <a:cubicBezTo>
                      <a:pt x="3359" y="108"/>
                      <a:pt x="3359" y="99"/>
                      <a:pt x="3361" y="90"/>
                    </a:cubicBezTo>
                    <a:cubicBezTo>
                      <a:pt x="3362" y="81"/>
                      <a:pt x="3357" y="71"/>
                      <a:pt x="3345" y="57"/>
                    </a:cubicBezTo>
                    <a:cubicBezTo>
                      <a:pt x="3335" y="48"/>
                      <a:pt x="3328" y="43"/>
                      <a:pt x="3324" y="43"/>
                    </a:cubicBezTo>
                    <a:cubicBezTo>
                      <a:pt x="3323" y="43"/>
                      <a:pt x="3322" y="43"/>
                      <a:pt x="3321" y="44"/>
                    </a:cubicBezTo>
                    <a:cubicBezTo>
                      <a:pt x="3320" y="45"/>
                      <a:pt x="3318" y="46"/>
                      <a:pt x="3316" y="46"/>
                    </a:cubicBezTo>
                    <a:cubicBezTo>
                      <a:pt x="3312" y="46"/>
                      <a:pt x="3304" y="43"/>
                      <a:pt x="3295" y="38"/>
                    </a:cubicBezTo>
                    <a:close/>
                  </a:path>
                </a:pathLst>
              </a:custGeom>
              <a:solidFill>
                <a:srgbClr val="FF0000"/>
              </a:solidFill>
              <a:ln w="19050" cap="flat">
                <a:solidFill>
                  <a:srgbClr val="000000"/>
                </a:solidFill>
                <a:prstDash val="solid"/>
                <a:round/>
                <a:headEnd type="none" w="med" len="med"/>
                <a:tailEnd type="none" w="med" len="med"/>
              </a:ln>
            </p:spPr>
          </p:sp>
          <p:sp>
            <p:nvSpPr>
              <p:cNvPr id="31" name="Shape 31"/>
              <p:cNvSpPr/>
              <p:nvPr/>
            </p:nvSpPr>
            <p:spPr>
              <a:xfrm>
                <a:off x="878875" y="348050"/>
                <a:ext cx="7029780" cy="1526599"/>
              </a:xfrm>
              <a:custGeom>
                <a:avLst/>
                <a:gdLst/>
                <a:ahLst/>
                <a:cxnLst/>
                <a:rect l="0" t="0" r="0" b="0"/>
                <a:pathLst>
                  <a:path w="5383" h="1308" extrusionOk="0">
                    <a:moveTo>
                      <a:pt x="4663" y="133"/>
                    </a:moveTo>
                    <a:lnTo>
                      <a:pt x="4578" y="385"/>
                    </a:lnTo>
                    <a:lnTo>
                      <a:pt x="4694" y="434"/>
                    </a:lnTo>
                    <a:lnTo>
                      <a:pt x="4820" y="203"/>
                    </a:lnTo>
                    <a:lnTo>
                      <a:pt x="4663" y="133"/>
                    </a:lnTo>
                    <a:close/>
                    <a:moveTo>
                      <a:pt x="1208" y="496"/>
                    </a:moveTo>
                    <a:cubicBezTo>
                      <a:pt x="1227" y="496"/>
                      <a:pt x="1244" y="499"/>
                      <a:pt x="1259" y="507"/>
                    </a:cubicBezTo>
                    <a:cubicBezTo>
                      <a:pt x="1273" y="514"/>
                      <a:pt x="1286" y="524"/>
                      <a:pt x="1296" y="537"/>
                    </a:cubicBezTo>
                    <a:cubicBezTo>
                      <a:pt x="1307" y="549"/>
                      <a:pt x="1315" y="563"/>
                      <a:pt x="1321" y="580"/>
                    </a:cubicBezTo>
                    <a:cubicBezTo>
                      <a:pt x="1327" y="596"/>
                      <a:pt x="1330" y="613"/>
                      <a:pt x="1332" y="630"/>
                    </a:cubicBezTo>
                    <a:lnTo>
                      <a:pt x="1083" y="626"/>
                    </a:lnTo>
                    <a:cubicBezTo>
                      <a:pt x="1086" y="610"/>
                      <a:pt x="1090" y="593"/>
                      <a:pt x="1097" y="577"/>
                    </a:cubicBezTo>
                    <a:cubicBezTo>
                      <a:pt x="1103" y="561"/>
                      <a:pt x="1111" y="547"/>
                      <a:pt x="1121" y="535"/>
                    </a:cubicBezTo>
                    <a:cubicBezTo>
                      <a:pt x="1130" y="523"/>
                      <a:pt x="1142" y="513"/>
                      <a:pt x="1157" y="506"/>
                    </a:cubicBezTo>
                    <a:cubicBezTo>
                      <a:pt x="1171" y="499"/>
                      <a:pt x="1188" y="496"/>
                      <a:pt x="1208" y="496"/>
                    </a:cubicBezTo>
                    <a:close/>
                    <a:moveTo>
                      <a:pt x="3609" y="496"/>
                    </a:moveTo>
                    <a:cubicBezTo>
                      <a:pt x="3628" y="496"/>
                      <a:pt x="3645" y="499"/>
                      <a:pt x="3660" y="507"/>
                    </a:cubicBezTo>
                    <a:cubicBezTo>
                      <a:pt x="3675" y="514"/>
                      <a:pt x="3687" y="524"/>
                      <a:pt x="3698" y="537"/>
                    </a:cubicBezTo>
                    <a:cubicBezTo>
                      <a:pt x="3708" y="549"/>
                      <a:pt x="3716" y="563"/>
                      <a:pt x="3722" y="580"/>
                    </a:cubicBezTo>
                    <a:cubicBezTo>
                      <a:pt x="3728" y="596"/>
                      <a:pt x="3732" y="613"/>
                      <a:pt x="3733" y="630"/>
                    </a:cubicBezTo>
                    <a:lnTo>
                      <a:pt x="3484" y="626"/>
                    </a:lnTo>
                    <a:cubicBezTo>
                      <a:pt x="3487" y="610"/>
                      <a:pt x="3492" y="593"/>
                      <a:pt x="3498" y="577"/>
                    </a:cubicBezTo>
                    <a:cubicBezTo>
                      <a:pt x="3504" y="561"/>
                      <a:pt x="3512" y="547"/>
                      <a:pt x="3522" y="535"/>
                    </a:cubicBezTo>
                    <a:cubicBezTo>
                      <a:pt x="3532" y="523"/>
                      <a:pt x="3544" y="513"/>
                      <a:pt x="3558" y="506"/>
                    </a:cubicBezTo>
                    <a:cubicBezTo>
                      <a:pt x="3572" y="499"/>
                      <a:pt x="3589" y="496"/>
                      <a:pt x="3609" y="496"/>
                    </a:cubicBezTo>
                    <a:close/>
                    <a:moveTo>
                      <a:pt x="2589" y="236"/>
                    </a:moveTo>
                    <a:lnTo>
                      <a:pt x="2529" y="353"/>
                    </a:lnTo>
                    <a:cubicBezTo>
                      <a:pt x="2500" y="327"/>
                      <a:pt x="2468" y="307"/>
                      <a:pt x="2434" y="293"/>
                    </a:cubicBezTo>
                    <a:cubicBezTo>
                      <a:pt x="2399" y="279"/>
                      <a:pt x="2362" y="272"/>
                      <a:pt x="2323" y="272"/>
                    </a:cubicBezTo>
                    <a:cubicBezTo>
                      <a:pt x="2298" y="272"/>
                      <a:pt x="2273" y="276"/>
                      <a:pt x="2247" y="283"/>
                    </a:cubicBezTo>
                    <a:cubicBezTo>
                      <a:pt x="2221" y="291"/>
                      <a:pt x="2198" y="302"/>
                      <a:pt x="2177" y="316"/>
                    </a:cubicBezTo>
                    <a:cubicBezTo>
                      <a:pt x="2156" y="331"/>
                      <a:pt x="2139" y="349"/>
                      <a:pt x="2126" y="371"/>
                    </a:cubicBezTo>
                    <a:cubicBezTo>
                      <a:pt x="2122" y="377"/>
                      <a:pt x="2119" y="383"/>
                      <a:pt x="2116" y="389"/>
                    </a:cubicBezTo>
                    <a:lnTo>
                      <a:pt x="2116" y="389"/>
                    </a:lnTo>
                    <a:cubicBezTo>
                      <a:pt x="2117" y="386"/>
                      <a:pt x="2117" y="384"/>
                      <a:pt x="2117" y="381"/>
                    </a:cubicBezTo>
                    <a:cubicBezTo>
                      <a:pt x="2117" y="371"/>
                      <a:pt x="2115" y="360"/>
                      <a:pt x="2112" y="348"/>
                    </a:cubicBezTo>
                    <a:cubicBezTo>
                      <a:pt x="2108" y="336"/>
                      <a:pt x="2102" y="325"/>
                      <a:pt x="2093" y="316"/>
                    </a:cubicBezTo>
                    <a:cubicBezTo>
                      <a:pt x="2085" y="308"/>
                      <a:pt x="2075" y="301"/>
                      <a:pt x="2064" y="295"/>
                    </a:cubicBezTo>
                    <a:cubicBezTo>
                      <a:pt x="2053" y="290"/>
                      <a:pt x="2041" y="286"/>
                      <a:pt x="2029" y="284"/>
                    </a:cubicBezTo>
                    <a:cubicBezTo>
                      <a:pt x="2016" y="281"/>
                      <a:pt x="2004" y="280"/>
                      <a:pt x="1993" y="280"/>
                    </a:cubicBezTo>
                    <a:cubicBezTo>
                      <a:pt x="1958" y="280"/>
                      <a:pt x="1925" y="286"/>
                      <a:pt x="1896" y="300"/>
                    </a:cubicBezTo>
                    <a:cubicBezTo>
                      <a:pt x="1868" y="313"/>
                      <a:pt x="1839" y="329"/>
                      <a:pt x="1812" y="348"/>
                    </a:cubicBezTo>
                    <a:lnTo>
                      <a:pt x="1814" y="258"/>
                    </a:lnTo>
                    <a:lnTo>
                      <a:pt x="1420" y="344"/>
                    </a:lnTo>
                    <a:lnTo>
                      <a:pt x="1638" y="403"/>
                    </a:lnTo>
                    <a:lnTo>
                      <a:pt x="1674" y="744"/>
                    </a:lnTo>
                    <a:cubicBezTo>
                      <a:pt x="1640" y="764"/>
                      <a:pt x="1607" y="785"/>
                      <a:pt x="1573" y="807"/>
                    </a:cubicBezTo>
                    <a:cubicBezTo>
                      <a:pt x="1539" y="828"/>
                      <a:pt x="1505" y="849"/>
                      <a:pt x="1471" y="871"/>
                    </a:cubicBezTo>
                    <a:lnTo>
                      <a:pt x="2036" y="813"/>
                    </a:lnTo>
                    <a:lnTo>
                      <a:pt x="1798" y="727"/>
                    </a:lnTo>
                    <a:cubicBezTo>
                      <a:pt x="1798" y="722"/>
                      <a:pt x="1799" y="713"/>
                      <a:pt x="1799" y="699"/>
                    </a:cubicBezTo>
                    <a:cubicBezTo>
                      <a:pt x="1800" y="685"/>
                      <a:pt x="1801" y="669"/>
                      <a:pt x="1801" y="651"/>
                    </a:cubicBezTo>
                    <a:cubicBezTo>
                      <a:pt x="1802" y="633"/>
                      <a:pt x="1803" y="613"/>
                      <a:pt x="1803" y="593"/>
                    </a:cubicBezTo>
                    <a:cubicBezTo>
                      <a:pt x="1804" y="573"/>
                      <a:pt x="1805" y="555"/>
                      <a:pt x="1805" y="538"/>
                    </a:cubicBezTo>
                    <a:cubicBezTo>
                      <a:pt x="1806" y="521"/>
                      <a:pt x="1806" y="507"/>
                      <a:pt x="1807" y="496"/>
                    </a:cubicBezTo>
                    <a:cubicBezTo>
                      <a:pt x="1807" y="485"/>
                      <a:pt x="1807" y="478"/>
                      <a:pt x="1808" y="477"/>
                    </a:cubicBezTo>
                    <a:cubicBezTo>
                      <a:pt x="1815" y="456"/>
                      <a:pt x="1826" y="438"/>
                      <a:pt x="1840" y="423"/>
                    </a:cubicBezTo>
                    <a:cubicBezTo>
                      <a:pt x="1855" y="408"/>
                      <a:pt x="1874" y="400"/>
                      <a:pt x="1898" y="400"/>
                    </a:cubicBezTo>
                    <a:cubicBezTo>
                      <a:pt x="1912" y="400"/>
                      <a:pt x="1922" y="404"/>
                      <a:pt x="1930" y="411"/>
                    </a:cubicBezTo>
                    <a:cubicBezTo>
                      <a:pt x="1937" y="419"/>
                      <a:pt x="1945" y="427"/>
                      <a:pt x="1952" y="437"/>
                    </a:cubicBezTo>
                    <a:cubicBezTo>
                      <a:pt x="1960" y="446"/>
                      <a:pt x="1969" y="454"/>
                      <a:pt x="1980" y="462"/>
                    </a:cubicBezTo>
                    <a:cubicBezTo>
                      <a:pt x="1991" y="469"/>
                      <a:pt x="2007" y="473"/>
                      <a:pt x="2027" y="473"/>
                    </a:cubicBezTo>
                    <a:cubicBezTo>
                      <a:pt x="2054" y="473"/>
                      <a:pt x="2076" y="465"/>
                      <a:pt x="2092" y="447"/>
                    </a:cubicBezTo>
                    <a:cubicBezTo>
                      <a:pt x="2098" y="441"/>
                      <a:pt x="2103" y="434"/>
                      <a:pt x="2107" y="426"/>
                    </a:cubicBezTo>
                    <a:lnTo>
                      <a:pt x="2107" y="426"/>
                    </a:lnTo>
                    <a:cubicBezTo>
                      <a:pt x="2106" y="432"/>
                      <a:pt x="2106" y="438"/>
                      <a:pt x="2106" y="444"/>
                    </a:cubicBezTo>
                    <a:cubicBezTo>
                      <a:pt x="2106" y="472"/>
                      <a:pt x="2113" y="498"/>
                      <a:pt x="2128" y="520"/>
                    </a:cubicBezTo>
                    <a:cubicBezTo>
                      <a:pt x="2143" y="541"/>
                      <a:pt x="2162" y="560"/>
                      <a:pt x="2185" y="576"/>
                    </a:cubicBezTo>
                    <a:cubicBezTo>
                      <a:pt x="2207" y="592"/>
                      <a:pt x="2231" y="606"/>
                      <a:pt x="2258" y="617"/>
                    </a:cubicBezTo>
                    <a:cubicBezTo>
                      <a:pt x="2284" y="629"/>
                      <a:pt x="2308" y="638"/>
                      <a:pt x="2331" y="644"/>
                    </a:cubicBezTo>
                    <a:cubicBezTo>
                      <a:pt x="2338" y="647"/>
                      <a:pt x="2350" y="650"/>
                      <a:pt x="2366" y="655"/>
                    </a:cubicBezTo>
                    <a:cubicBezTo>
                      <a:pt x="2381" y="660"/>
                      <a:pt x="2397" y="666"/>
                      <a:pt x="2413" y="673"/>
                    </a:cubicBezTo>
                    <a:cubicBezTo>
                      <a:pt x="2428" y="680"/>
                      <a:pt x="2442" y="688"/>
                      <a:pt x="2454" y="697"/>
                    </a:cubicBezTo>
                    <a:cubicBezTo>
                      <a:pt x="2465" y="707"/>
                      <a:pt x="2471" y="717"/>
                      <a:pt x="2471" y="728"/>
                    </a:cubicBezTo>
                    <a:cubicBezTo>
                      <a:pt x="2471" y="738"/>
                      <a:pt x="2468" y="746"/>
                      <a:pt x="2462" y="751"/>
                    </a:cubicBezTo>
                    <a:cubicBezTo>
                      <a:pt x="2457" y="757"/>
                      <a:pt x="2449" y="762"/>
                      <a:pt x="2440" y="765"/>
                    </a:cubicBezTo>
                    <a:cubicBezTo>
                      <a:pt x="2432" y="768"/>
                      <a:pt x="2423" y="770"/>
                      <a:pt x="2413" y="771"/>
                    </a:cubicBezTo>
                    <a:cubicBezTo>
                      <a:pt x="2404" y="772"/>
                      <a:pt x="2395" y="773"/>
                      <a:pt x="2388" y="773"/>
                    </a:cubicBezTo>
                    <a:cubicBezTo>
                      <a:pt x="2361" y="773"/>
                      <a:pt x="2334" y="768"/>
                      <a:pt x="2309" y="759"/>
                    </a:cubicBezTo>
                    <a:cubicBezTo>
                      <a:pt x="2284" y="749"/>
                      <a:pt x="2260" y="736"/>
                      <a:pt x="2238" y="720"/>
                    </a:cubicBezTo>
                    <a:cubicBezTo>
                      <a:pt x="2216" y="704"/>
                      <a:pt x="2196" y="685"/>
                      <a:pt x="2179" y="664"/>
                    </a:cubicBezTo>
                    <a:cubicBezTo>
                      <a:pt x="2161" y="642"/>
                      <a:pt x="2147" y="619"/>
                      <a:pt x="2136" y="595"/>
                    </a:cubicBezTo>
                    <a:lnTo>
                      <a:pt x="2106" y="894"/>
                    </a:lnTo>
                    <a:lnTo>
                      <a:pt x="2185" y="801"/>
                    </a:lnTo>
                    <a:cubicBezTo>
                      <a:pt x="2198" y="810"/>
                      <a:pt x="2213" y="818"/>
                      <a:pt x="2229" y="825"/>
                    </a:cubicBezTo>
                    <a:cubicBezTo>
                      <a:pt x="2246" y="831"/>
                      <a:pt x="2263" y="837"/>
                      <a:pt x="2281" y="841"/>
                    </a:cubicBezTo>
                    <a:cubicBezTo>
                      <a:pt x="2298" y="846"/>
                      <a:pt x="2316" y="849"/>
                      <a:pt x="2334" y="852"/>
                    </a:cubicBezTo>
                    <a:cubicBezTo>
                      <a:pt x="2352" y="854"/>
                      <a:pt x="2368" y="855"/>
                      <a:pt x="2383" y="855"/>
                    </a:cubicBezTo>
                    <a:cubicBezTo>
                      <a:pt x="2409" y="855"/>
                      <a:pt x="2436" y="853"/>
                      <a:pt x="2464" y="848"/>
                    </a:cubicBezTo>
                    <a:cubicBezTo>
                      <a:pt x="2492" y="843"/>
                      <a:pt x="2518" y="834"/>
                      <a:pt x="2541" y="822"/>
                    </a:cubicBezTo>
                    <a:cubicBezTo>
                      <a:pt x="2563" y="810"/>
                      <a:pt x="2582" y="794"/>
                      <a:pt x="2597" y="773"/>
                    </a:cubicBezTo>
                    <a:cubicBezTo>
                      <a:pt x="2612" y="752"/>
                      <a:pt x="2620" y="725"/>
                      <a:pt x="2620" y="693"/>
                    </a:cubicBezTo>
                    <a:cubicBezTo>
                      <a:pt x="2620" y="662"/>
                      <a:pt x="2611" y="636"/>
                      <a:pt x="2593" y="614"/>
                    </a:cubicBezTo>
                    <a:cubicBezTo>
                      <a:pt x="2575" y="592"/>
                      <a:pt x="2553" y="574"/>
                      <a:pt x="2527" y="559"/>
                    </a:cubicBezTo>
                    <a:cubicBezTo>
                      <a:pt x="2501" y="544"/>
                      <a:pt x="2473" y="531"/>
                      <a:pt x="2444" y="521"/>
                    </a:cubicBezTo>
                    <a:cubicBezTo>
                      <a:pt x="2415" y="511"/>
                      <a:pt x="2388" y="501"/>
                      <a:pt x="2365" y="494"/>
                    </a:cubicBezTo>
                    <a:cubicBezTo>
                      <a:pt x="2356" y="491"/>
                      <a:pt x="2344" y="487"/>
                      <a:pt x="2330" y="482"/>
                    </a:cubicBezTo>
                    <a:cubicBezTo>
                      <a:pt x="2316" y="478"/>
                      <a:pt x="2302" y="472"/>
                      <a:pt x="2289" y="465"/>
                    </a:cubicBezTo>
                    <a:cubicBezTo>
                      <a:pt x="2276" y="458"/>
                      <a:pt x="2264" y="450"/>
                      <a:pt x="2255" y="441"/>
                    </a:cubicBezTo>
                    <a:cubicBezTo>
                      <a:pt x="2245" y="432"/>
                      <a:pt x="2241" y="421"/>
                      <a:pt x="2241" y="409"/>
                    </a:cubicBezTo>
                    <a:cubicBezTo>
                      <a:pt x="2241" y="398"/>
                      <a:pt x="2244" y="390"/>
                      <a:pt x="2250" y="383"/>
                    </a:cubicBezTo>
                    <a:cubicBezTo>
                      <a:pt x="2256" y="376"/>
                      <a:pt x="2264" y="371"/>
                      <a:pt x="2272" y="367"/>
                    </a:cubicBezTo>
                    <a:cubicBezTo>
                      <a:pt x="2281" y="363"/>
                      <a:pt x="2291" y="360"/>
                      <a:pt x="2301" y="358"/>
                    </a:cubicBezTo>
                    <a:cubicBezTo>
                      <a:pt x="2311" y="357"/>
                      <a:pt x="2320" y="356"/>
                      <a:pt x="2328" y="356"/>
                    </a:cubicBezTo>
                    <a:cubicBezTo>
                      <a:pt x="2354" y="356"/>
                      <a:pt x="2380" y="361"/>
                      <a:pt x="2405" y="373"/>
                    </a:cubicBezTo>
                    <a:cubicBezTo>
                      <a:pt x="2430" y="384"/>
                      <a:pt x="2453" y="398"/>
                      <a:pt x="2474" y="416"/>
                    </a:cubicBezTo>
                    <a:cubicBezTo>
                      <a:pt x="2496" y="435"/>
                      <a:pt x="2515" y="455"/>
                      <a:pt x="2533" y="478"/>
                    </a:cubicBezTo>
                    <a:cubicBezTo>
                      <a:pt x="2550" y="500"/>
                      <a:pt x="2565" y="522"/>
                      <a:pt x="2577" y="544"/>
                    </a:cubicBezTo>
                    <a:lnTo>
                      <a:pt x="2589" y="236"/>
                    </a:lnTo>
                    <a:close/>
                    <a:moveTo>
                      <a:pt x="5352" y="236"/>
                    </a:moveTo>
                    <a:lnTo>
                      <a:pt x="5291" y="353"/>
                    </a:lnTo>
                    <a:cubicBezTo>
                      <a:pt x="5263" y="327"/>
                      <a:pt x="5231" y="307"/>
                      <a:pt x="5196" y="293"/>
                    </a:cubicBezTo>
                    <a:cubicBezTo>
                      <a:pt x="5161" y="279"/>
                      <a:pt x="5125" y="272"/>
                      <a:pt x="5085" y="272"/>
                    </a:cubicBezTo>
                    <a:cubicBezTo>
                      <a:pt x="5061" y="272"/>
                      <a:pt x="5035" y="276"/>
                      <a:pt x="5010" y="283"/>
                    </a:cubicBezTo>
                    <a:cubicBezTo>
                      <a:pt x="4984" y="291"/>
                      <a:pt x="4961" y="302"/>
                      <a:pt x="4940" y="316"/>
                    </a:cubicBezTo>
                    <a:cubicBezTo>
                      <a:pt x="4919" y="331"/>
                      <a:pt x="4902" y="349"/>
                      <a:pt x="4889" y="371"/>
                    </a:cubicBezTo>
                    <a:cubicBezTo>
                      <a:pt x="4875" y="392"/>
                      <a:pt x="4869" y="416"/>
                      <a:pt x="4869" y="444"/>
                    </a:cubicBezTo>
                    <a:cubicBezTo>
                      <a:pt x="4869" y="472"/>
                      <a:pt x="4876" y="498"/>
                      <a:pt x="4891" y="520"/>
                    </a:cubicBezTo>
                    <a:cubicBezTo>
                      <a:pt x="4906" y="541"/>
                      <a:pt x="4925" y="560"/>
                      <a:pt x="4947" y="576"/>
                    </a:cubicBezTo>
                    <a:cubicBezTo>
                      <a:pt x="4970" y="592"/>
                      <a:pt x="4994" y="606"/>
                      <a:pt x="5020" y="617"/>
                    </a:cubicBezTo>
                    <a:cubicBezTo>
                      <a:pt x="5047" y="629"/>
                      <a:pt x="5071" y="638"/>
                      <a:pt x="5093" y="644"/>
                    </a:cubicBezTo>
                    <a:cubicBezTo>
                      <a:pt x="5101" y="647"/>
                      <a:pt x="5113" y="650"/>
                      <a:pt x="5128" y="655"/>
                    </a:cubicBezTo>
                    <a:cubicBezTo>
                      <a:pt x="5144" y="660"/>
                      <a:pt x="5160" y="666"/>
                      <a:pt x="5175" y="673"/>
                    </a:cubicBezTo>
                    <a:cubicBezTo>
                      <a:pt x="5191" y="680"/>
                      <a:pt x="5205" y="688"/>
                      <a:pt x="5216" y="697"/>
                    </a:cubicBezTo>
                    <a:cubicBezTo>
                      <a:pt x="5228" y="707"/>
                      <a:pt x="5234" y="717"/>
                      <a:pt x="5234" y="728"/>
                    </a:cubicBezTo>
                    <a:cubicBezTo>
                      <a:pt x="5234" y="738"/>
                      <a:pt x="5231" y="746"/>
                      <a:pt x="5225" y="751"/>
                    </a:cubicBezTo>
                    <a:cubicBezTo>
                      <a:pt x="5219" y="757"/>
                      <a:pt x="5212" y="762"/>
                      <a:pt x="5203" y="765"/>
                    </a:cubicBezTo>
                    <a:cubicBezTo>
                      <a:pt x="5194" y="768"/>
                      <a:pt x="5185" y="770"/>
                      <a:pt x="5176" y="771"/>
                    </a:cubicBezTo>
                    <a:cubicBezTo>
                      <a:pt x="5166" y="772"/>
                      <a:pt x="5158" y="773"/>
                      <a:pt x="5151" y="773"/>
                    </a:cubicBezTo>
                    <a:cubicBezTo>
                      <a:pt x="5124" y="773"/>
                      <a:pt x="5097" y="768"/>
                      <a:pt x="5072" y="759"/>
                    </a:cubicBezTo>
                    <a:cubicBezTo>
                      <a:pt x="5046" y="749"/>
                      <a:pt x="5023" y="736"/>
                      <a:pt x="5000" y="720"/>
                    </a:cubicBezTo>
                    <a:cubicBezTo>
                      <a:pt x="4978" y="704"/>
                      <a:pt x="4959" y="685"/>
                      <a:pt x="4941" y="664"/>
                    </a:cubicBezTo>
                    <a:cubicBezTo>
                      <a:pt x="4924" y="642"/>
                      <a:pt x="4910" y="619"/>
                      <a:pt x="4899" y="595"/>
                    </a:cubicBezTo>
                    <a:lnTo>
                      <a:pt x="4869" y="894"/>
                    </a:lnTo>
                    <a:lnTo>
                      <a:pt x="4948" y="801"/>
                    </a:lnTo>
                    <a:cubicBezTo>
                      <a:pt x="4961" y="810"/>
                      <a:pt x="4976" y="818"/>
                      <a:pt x="4992" y="825"/>
                    </a:cubicBezTo>
                    <a:cubicBezTo>
                      <a:pt x="5009" y="831"/>
                      <a:pt x="5026" y="837"/>
                      <a:pt x="5043" y="841"/>
                    </a:cubicBezTo>
                    <a:cubicBezTo>
                      <a:pt x="5061" y="846"/>
                      <a:pt x="5079" y="849"/>
                      <a:pt x="5097" y="852"/>
                    </a:cubicBezTo>
                    <a:cubicBezTo>
                      <a:pt x="5115" y="854"/>
                      <a:pt x="5131" y="855"/>
                      <a:pt x="5146" y="855"/>
                    </a:cubicBezTo>
                    <a:cubicBezTo>
                      <a:pt x="5172" y="855"/>
                      <a:pt x="5199" y="853"/>
                      <a:pt x="5227" y="848"/>
                    </a:cubicBezTo>
                    <a:cubicBezTo>
                      <a:pt x="5255" y="843"/>
                      <a:pt x="5280" y="834"/>
                      <a:pt x="5303" y="822"/>
                    </a:cubicBezTo>
                    <a:cubicBezTo>
                      <a:pt x="5326" y="810"/>
                      <a:pt x="5345" y="794"/>
                      <a:pt x="5360" y="773"/>
                    </a:cubicBezTo>
                    <a:cubicBezTo>
                      <a:pt x="5375" y="752"/>
                      <a:pt x="5382" y="725"/>
                      <a:pt x="5382" y="693"/>
                    </a:cubicBezTo>
                    <a:cubicBezTo>
                      <a:pt x="5382" y="662"/>
                      <a:pt x="5373" y="636"/>
                      <a:pt x="5355" y="614"/>
                    </a:cubicBezTo>
                    <a:cubicBezTo>
                      <a:pt x="5338" y="592"/>
                      <a:pt x="5316" y="574"/>
                      <a:pt x="5290" y="559"/>
                    </a:cubicBezTo>
                    <a:cubicBezTo>
                      <a:pt x="5263" y="544"/>
                      <a:pt x="5236" y="531"/>
                      <a:pt x="5207" y="521"/>
                    </a:cubicBezTo>
                    <a:cubicBezTo>
                      <a:pt x="5177" y="511"/>
                      <a:pt x="5151" y="501"/>
                      <a:pt x="5127" y="494"/>
                    </a:cubicBezTo>
                    <a:cubicBezTo>
                      <a:pt x="5118" y="491"/>
                      <a:pt x="5107" y="487"/>
                      <a:pt x="5093" y="482"/>
                    </a:cubicBezTo>
                    <a:cubicBezTo>
                      <a:pt x="5079" y="478"/>
                      <a:pt x="5065" y="472"/>
                      <a:pt x="5052" y="465"/>
                    </a:cubicBezTo>
                    <a:cubicBezTo>
                      <a:pt x="5038" y="458"/>
                      <a:pt x="5027" y="450"/>
                      <a:pt x="5018" y="441"/>
                    </a:cubicBezTo>
                    <a:cubicBezTo>
                      <a:pt x="5008" y="432"/>
                      <a:pt x="5003" y="421"/>
                      <a:pt x="5003" y="409"/>
                    </a:cubicBezTo>
                    <a:cubicBezTo>
                      <a:pt x="5003" y="398"/>
                      <a:pt x="5006" y="390"/>
                      <a:pt x="5013" y="383"/>
                    </a:cubicBezTo>
                    <a:cubicBezTo>
                      <a:pt x="5019" y="376"/>
                      <a:pt x="5026" y="371"/>
                      <a:pt x="5035" y="367"/>
                    </a:cubicBezTo>
                    <a:cubicBezTo>
                      <a:pt x="5044" y="363"/>
                      <a:pt x="5053" y="360"/>
                      <a:pt x="5063" y="358"/>
                    </a:cubicBezTo>
                    <a:cubicBezTo>
                      <a:pt x="5074" y="357"/>
                      <a:pt x="5083" y="356"/>
                      <a:pt x="5090" y="356"/>
                    </a:cubicBezTo>
                    <a:cubicBezTo>
                      <a:pt x="5117" y="356"/>
                      <a:pt x="5143" y="361"/>
                      <a:pt x="5167" y="373"/>
                    </a:cubicBezTo>
                    <a:cubicBezTo>
                      <a:pt x="5192" y="384"/>
                      <a:pt x="5215" y="398"/>
                      <a:pt x="5237" y="416"/>
                    </a:cubicBezTo>
                    <a:cubicBezTo>
                      <a:pt x="5258" y="435"/>
                      <a:pt x="5278" y="455"/>
                      <a:pt x="5295" y="478"/>
                    </a:cubicBezTo>
                    <a:cubicBezTo>
                      <a:pt x="5313" y="500"/>
                      <a:pt x="5328" y="522"/>
                      <a:pt x="5339" y="544"/>
                    </a:cubicBezTo>
                    <a:lnTo>
                      <a:pt x="5352" y="236"/>
                    </a:lnTo>
                    <a:close/>
                    <a:moveTo>
                      <a:pt x="1219" y="396"/>
                    </a:moveTo>
                    <a:cubicBezTo>
                      <a:pt x="1181" y="396"/>
                      <a:pt x="1144" y="402"/>
                      <a:pt x="1109" y="415"/>
                    </a:cubicBezTo>
                    <a:cubicBezTo>
                      <a:pt x="1074" y="427"/>
                      <a:pt x="1043" y="445"/>
                      <a:pt x="1016" y="468"/>
                    </a:cubicBezTo>
                    <a:cubicBezTo>
                      <a:pt x="989" y="491"/>
                      <a:pt x="968" y="519"/>
                      <a:pt x="952" y="551"/>
                    </a:cubicBezTo>
                    <a:cubicBezTo>
                      <a:pt x="935" y="584"/>
                      <a:pt x="927" y="620"/>
                      <a:pt x="927" y="660"/>
                    </a:cubicBezTo>
                    <a:cubicBezTo>
                      <a:pt x="927" y="697"/>
                      <a:pt x="934" y="732"/>
                      <a:pt x="949" y="764"/>
                    </a:cubicBezTo>
                    <a:cubicBezTo>
                      <a:pt x="963" y="796"/>
                      <a:pt x="982" y="823"/>
                      <a:pt x="1007" y="846"/>
                    </a:cubicBezTo>
                    <a:cubicBezTo>
                      <a:pt x="1031" y="869"/>
                      <a:pt x="1060" y="887"/>
                      <a:pt x="1093" y="900"/>
                    </a:cubicBezTo>
                    <a:cubicBezTo>
                      <a:pt x="1126" y="913"/>
                      <a:pt x="1160" y="919"/>
                      <a:pt x="1197" y="919"/>
                    </a:cubicBezTo>
                    <a:cubicBezTo>
                      <a:pt x="1223" y="919"/>
                      <a:pt x="1250" y="916"/>
                      <a:pt x="1277" y="909"/>
                    </a:cubicBezTo>
                    <a:cubicBezTo>
                      <a:pt x="1304" y="902"/>
                      <a:pt x="1329" y="892"/>
                      <a:pt x="1353" y="878"/>
                    </a:cubicBezTo>
                    <a:cubicBezTo>
                      <a:pt x="1376" y="865"/>
                      <a:pt x="1396" y="847"/>
                      <a:pt x="1413" y="827"/>
                    </a:cubicBezTo>
                    <a:cubicBezTo>
                      <a:pt x="1430" y="806"/>
                      <a:pt x="1442" y="782"/>
                      <a:pt x="1449" y="754"/>
                    </a:cubicBezTo>
                    <a:lnTo>
                      <a:pt x="1449" y="754"/>
                    </a:lnTo>
                    <a:cubicBezTo>
                      <a:pt x="1436" y="767"/>
                      <a:pt x="1421" y="779"/>
                      <a:pt x="1405" y="788"/>
                    </a:cubicBezTo>
                    <a:cubicBezTo>
                      <a:pt x="1388" y="798"/>
                      <a:pt x="1371" y="805"/>
                      <a:pt x="1353" y="811"/>
                    </a:cubicBezTo>
                    <a:cubicBezTo>
                      <a:pt x="1335" y="817"/>
                      <a:pt x="1316" y="821"/>
                      <a:pt x="1297" y="824"/>
                    </a:cubicBezTo>
                    <a:cubicBezTo>
                      <a:pt x="1278" y="826"/>
                      <a:pt x="1260" y="828"/>
                      <a:pt x="1242" y="828"/>
                    </a:cubicBezTo>
                    <a:cubicBezTo>
                      <a:pt x="1204" y="828"/>
                      <a:pt x="1170" y="819"/>
                      <a:pt x="1140" y="800"/>
                    </a:cubicBezTo>
                    <a:cubicBezTo>
                      <a:pt x="1110" y="782"/>
                      <a:pt x="1091" y="754"/>
                      <a:pt x="1083" y="715"/>
                    </a:cubicBezTo>
                    <a:lnTo>
                      <a:pt x="1480" y="708"/>
                    </a:lnTo>
                    <a:cubicBezTo>
                      <a:pt x="1480" y="703"/>
                      <a:pt x="1480" y="698"/>
                      <a:pt x="1480" y="694"/>
                    </a:cubicBezTo>
                    <a:cubicBezTo>
                      <a:pt x="1481" y="689"/>
                      <a:pt x="1481" y="685"/>
                      <a:pt x="1481" y="680"/>
                    </a:cubicBezTo>
                    <a:cubicBezTo>
                      <a:pt x="1481" y="641"/>
                      <a:pt x="1475" y="604"/>
                      <a:pt x="1463" y="570"/>
                    </a:cubicBezTo>
                    <a:cubicBezTo>
                      <a:pt x="1451" y="536"/>
                      <a:pt x="1433" y="506"/>
                      <a:pt x="1411" y="480"/>
                    </a:cubicBezTo>
                    <a:cubicBezTo>
                      <a:pt x="1388" y="454"/>
                      <a:pt x="1360" y="433"/>
                      <a:pt x="1328" y="418"/>
                    </a:cubicBezTo>
                    <a:cubicBezTo>
                      <a:pt x="1296" y="403"/>
                      <a:pt x="1260" y="396"/>
                      <a:pt x="1219" y="396"/>
                    </a:cubicBezTo>
                    <a:close/>
                    <a:moveTo>
                      <a:pt x="3621" y="396"/>
                    </a:moveTo>
                    <a:cubicBezTo>
                      <a:pt x="3582" y="396"/>
                      <a:pt x="3545" y="402"/>
                      <a:pt x="3510" y="415"/>
                    </a:cubicBezTo>
                    <a:cubicBezTo>
                      <a:pt x="3475" y="427"/>
                      <a:pt x="3444" y="445"/>
                      <a:pt x="3417" y="468"/>
                    </a:cubicBezTo>
                    <a:cubicBezTo>
                      <a:pt x="3391" y="491"/>
                      <a:pt x="3369" y="519"/>
                      <a:pt x="3353" y="551"/>
                    </a:cubicBezTo>
                    <a:cubicBezTo>
                      <a:pt x="3337" y="584"/>
                      <a:pt x="3329" y="620"/>
                      <a:pt x="3329" y="660"/>
                    </a:cubicBezTo>
                    <a:cubicBezTo>
                      <a:pt x="3329" y="697"/>
                      <a:pt x="3336" y="732"/>
                      <a:pt x="3350" y="764"/>
                    </a:cubicBezTo>
                    <a:cubicBezTo>
                      <a:pt x="3364" y="796"/>
                      <a:pt x="3384" y="823"/>
                      <a:pt x="3408" y="846"/>
                    </a:cubicBezTo>
                    <a:cubicBezTo>
                      <a:pt x="3433" y="869"/>
                      <a:pt x="3461" y="887"/>
                      <a:pt x="3494" y="900"/>
                    </a:cubicBezTo>
                    <a:cubicBezTo>
                      <a:pt x="3527" y="913"/>
                      <a:pt x="3562" y="919"/>
                      <a:pt x="3598" y="919"/>
                    </a:cubicBezTo>
                    <a:cubicBezTo>
                      <a:pt x="3625" y="919"/>
                      <a:pt x="3652" y="916"/>
                      <a:pt x="3679" y="909"/>
                    </a:cubicBezTo>
                    <a:cubicBezTo>
                      <a:pt x="3706" y="902"/>
                      <a:pt x="3731" y="892"/>
                      <a:pt x="3754" y="878"/>
                    </a:cubicBezTo>
                    <a:cubicBezTo>
                      <a:pt x="3777" y="865"/>
                      <a:pt x="3797" y="847"/>
                      <a:pt x="3814" y="827"/>
                    </a:cubicBezTo>
                    <a:cubicBezTo>
                      <a:pt x="3831" y="806"/>
                      <a:pt x="3843" y="782"/>
                      <a:pt x="3850" y="754"/>
                    </a:cubicBezTo>
                    <a:lnTo>
                      <a:pt x="3850" y="754"/>
                    </a:lnTo>
                    <a:cubicBezTo>
                      <a:pt x="3837" y="767"/>
                      <a:pt x="3822" y="779"/>
                      <a:pt x="3806" y="788"/>
                    </a:cubicBezTo>
                    <a:cubicBezTo>
                      <a:pt x="3790" y="798"/>
                      <a:pt x="3773" y="805"/>
                      <a:pt x="3754" y="811"/>
                    </a:cubicBezTo>
                    <a:cubicBezTo>
                      <a:pt x="3736" y="817"/>
                      <a:pt x="3718" y="821"/>
                      <a:pt x="3699" y="824"/>
                    </a:cubicBezTo>
                    <a:cubicBezTo>
                      <a:pt x="3680" y="826"/>
                      <a:pt x="3661" y="828"/>
                      <a:pt x="3643" y="828"/>
                    </a:cubicBezTo>
                    <a:cubicBezTo>
                      <a:pt x="3605" y="828"/>
                      <a:pt x="3571" y="819"/>
                      <a:pt x="3541" y="800"/>
                    </a:cubicBezTo>
                    <a:cubicBezTo>
                      <a:pt x="3512" y="782"/>
                      <a:pt x="3492" y="754"/>
                      <a:pt x="3484" y="715"/>
                    </a:cubicBezTo>
                    <a:lnTo>
                      <a:pt x="3881" y="708"/>
                    </a:lnTo>
                    <a:cubicBezTo>
                      <a:pt x="3881" y="703"/>
                      <a:pt x="3881" y="698"/>
                      <a:pt x="3882" y="694"/>
                    </a:cubicBezTo>
                    <a:cubicBezTo>
                      <a:pt x="3882" y="689"/>
                      <a:pt x="3882" y="685"/>
                      <a:pt x="3882" y="680"/>
                    </a:cubicBezTo>
                    <a:cubicBezTo>
                      <a:pt x="3882" y="641"/>
                      <a:pt x="3876" y="604"/>
                      <a:pt x="3864" y="570"/>
                    </a:cubicBezTo>
                    <a:cubicBezTo>
                      <a:pt x="3852" y="536"/>
                      <a:pt x="3835" y="506"/>
                      <a:pt x="3812" y="480"/>
                    </a:cubicBezTo>
                    <a:cubicBezTo>
                      <a:pt x="3789" y="454"/>
                      <a:pt x="3762" y="433"/>
                      <a:pt x="3729" y="418"/>
                    </a:cubicBezTo>
                    <a:cubicBezTo>
                      <a:pt x="3697" y="403"/>
                      <a:pt x="3661" y="396"/>
                      <a:pt x="3621" y="396"/>
                    </a:cubicBezTo>
                    <a:close/>
                    <a:moveTo>
                      <a:pt x="2908" y="0"/>
                    </a:moveTo>
                    <a:lnTo>
                      <a:pt x="2480" y="63"/>
                    </a:lnTo>
                    <a:lnTo>
                      <a:pt x="2720" y="126"/>
                    </a:lnTo>
                    <a:lnTo>
                      <a:pt x="2746" y="783"/>
                    </a:lnTo>
                    <a:lnTo>
                      <a:pt x="2588" y="870"/>
                    </a:lnTo>
                    <a:lnTo>
                      <a:pt x="2998" y="853"/>
                    </a:lnTo>
                    <a:lnTo>
                      <a:pt x="2874" y="779"/>
                    </a:lnTo>
                    <a:cubicBezTo>
                      <a:pt x="2875" y="742"/>
                      <a:pt x="2876" y="705"/>
                      <a:pt x="2878" y="668"/>
                    </a:cubicBezTo>
                    <a:cubicBezTo>
                      <a:pt x="2880" y="631"/>
                      <a:pt x="2881" y="594"/>
                      <a:pt x="2883" y="557"/>
                    </a:cubicBezTo>
                    <a:cubicBezTo>
                      <a:pt x="2898" y="549"/>
                      <a:pt x="2916" y="544"/>
                      <a:pt x="2937" y="540"/>
                    </a:cubicBezTo>
                    <a:cubicBezTo>
                      <a:pt x="2959" y="536"/>
                      <a:pt x="2978" y="535"/>
                      <a:pt x="2995" y="535"/>
                    </a:cubicBezTo>
                    <a:cubicBezTo>
                      <a:pt x="3035" y="535"/>
                      <a:pt x="3066" y="546"/>
                      <a:pt x="3086" y="568"/>
                    </a:cubicBezTo>
                    <a:cubicBezTo>
                      <a:pt x="3107" y="590"/>
                      <a:pt x="3118" y="621"/>
                      <a:pt x="3118" y="662"/>
                    </a:cubicBezTo>
                    <a:lnTo>
                      <a:pt x="3118" y="840"/>
                    </a:lnTo>
                    <a:lnTo>
                      <a:pt x="2979" y="916"/>
                    </a:lnTo>
                    <a:lnTo>
                      <a:pt x="3388" y="927"/>
                    </a:lnTo>
                    <a:lnTo>
                      <a:pt x="3237" y="836"/>
                    </a:lnTo>
                    <a:cubicBezTo>
                      <a:pt x="3239" y="825"/>
                      <a:pt x="3243" y="810"/>
                      <a:pt x="3247" y="792"/>
                    </a:cubicBezTo>
                    <a:cubicBezTo>
                      <a:pt x="3250" y="774"/>
                      <a:pt x="3254" y="755"/>
                      <a:pt x="3257" y="736"/>
                    </a:cubicBezTo>
                    <a:cubicBezTo>
                      <a:pt x="3261" y="716"/>
                      <a:pt x="3263" y="697"/>
                      <a:pt x="3266" y="679"/>
                    </a:cubicBezTo>
                    <a:cubicBezTo>
                      <a:pt x="3268" y="661"/>
                      <a:pt x="3269" y="646"/>
                      <a:pt x="3269" y="633"/>
                    </a:cubicBezTo>
                    <a:cubicBezTo>
                      <a:pt x="3269" y="598"/>
                      <a:pt x="3260" y="569"/>
                      <a:pt x="3242" y="546"/>
                    </a:cubicBezTo>
                    <a:cubicBezTo>
                      <a:pt x="3223" y="523"/>
                      <a:pt x="3201" y="505"/>
                      <a:pt x="3173" y="491"/>
                    </a:cubicBezTo>
                    <a:cubicBezTo>
                      <a:pt x="3145" y="478"/>
                      <a:pt x="3115" y="468"/>
                      <a:pt x="3083" y="463"/>
                    </a:cubicBezTo>
                    <a:cubicBezTo>
                      <a:pt x="3050" y="457"/>
                      <a:pt x="3020" y="455"/>
                      <a:pt x="2992" y="455"/>
                    </a:cubicBezTo>
                    <a:lnTo>
                      <a:pt x="2988" y="455"/>
                    </a:lnTo>
                    <a:cubicBezTo>
                      <a:pt x="2971" y="455"/>
                      <a:pt x="2954" y="456"/>
                      <a:pt x="2937" y="458"/>
                    </a:cubicBezTo>
                    <a:cubicBezTo>
                      <a:pt x="2920" y="459"/>
                      <a:pt x="2903" y="463"/>
                      <a:pt x="2887" y="468"/>
                    </a:cubicBezTo>
                    <a:lnTo>
                      <a:pt x="2908" y="0"/>
                    </a:lnTo>
                    <a:close/>
                    <a:moveTo>
                      <a:pt x="421" y="156"/>
                    </a:moveTo>
                    <a:lnTo>
                      <a:pt x="621" y="245"/>
                    </a:lnTo>
                    <a:lnTo>
                      <a:pt x="628" y="536"/>
                    </a:lnTo>
                    <a:lnTo>
                      <a:pt x="368" y="536"/>
                    </a:lnTo>
                    <a:lnTo>
                      <a:pt x="373" y="319"/>
                    </a:lnTo>
                    <a:lnTo>
                      <a:pt x="541" y="240"/>
                    </a:lnTo>
                    <a:lnTo>
                      <a:pt x="0" y="234"/>
                    </a:lnTo>
                    <a:lnTo>
                      <a:pt x="0" y="234"/>
                    </a:lnTo>
                    <a:cubicBezTo>
                      <a:pt x="32" y="249"/>
                      <a:pt x="64" y="264"/>
                      <a:pt x="97" y="280"/>
                    </a:cubicBezTo>
                    <a:cubicBezTo>
                      <a:pt x="129" y="296"/>
                      <a:pt x="162" y="311"/>
                      <a:pt x="195" y="324"/>
                    </a:cubicBezTo>
                    <a:lnTo>
                      <a:pt x="210" y="864"/>
                    </a:lnTo>
                    <a:cubicBezTo>
                      <a:pt x="177" y="875"/>
                      <a:pt x="143" y="887"/>
                      <a:pt x="109" y="901"/>
                    </a:cubicBezTo>
                    <a:cubicBezTo>
                      <a:pt x="74" y="915"/>
                      <a:pt x="41" y="928"/>
                      <a:pt x="7" y="941"/>
                    </a:cubicBezTo>
                    <a:lnTo>
                      <a:pt x="589" y="941"/>
                    </a:lnTo>
                    <a:lnTo>
                      <a:pt x="363" y="864"/>
                    </a:lnTo>
                    <a:lnTo>
                      <a:pt x="366" y="641"/>
                    </a:lnTo>
                    <a:lnTo>
                      <a:pt x="631" y="614"/>
                    </a:lnTo>
                    <a:lnTo>
                      <a:pt x="635" y="780"/>
                    </a:lnTo>
                    <a:lnTo>
                      <a:pt x="444" y="857"/>
                    </a:lnTo>
                    <a:lnTo>
                      <a:pt x="987" y="857"/>
                    </a:lnTo>
                    <a:lnTo>
                      <a:pt x="783" y="780"/>
                    </a:lnTo>
                    <a:lnTo>
                      <a:pt x="797" y="241"/>
                    </a:lnTo>
                    <a:lnTo>
                      <a:pt x="968" y="162"/>
                    </a:lnTo>
                    <a:lnTo>
                      <a:pt x="421" y="156"/>
                    </a:lnTo>
                    <a:close/>
                    <a:moveTo>
                      <a:pt x="3833" y="311"/>
                    </a:moveTo>
                    <a:lnTo>
                      <a:pt x="3972" y="465"/>
                    </a:lnTo>
                    <a:cubicBezTo>
                      <a:pt x="3970" y="474"/>
                      <a:pt x="3966" y="486"/>
                      <a:pt x="3960" y="502"/>
                    </a:cubicBezTo>
                    <a:cubicBezTo>
                      <a:pt x="3955" y="519"/>
                      <a:pt x="3950" y="536"/>
                      <a:pt x="3945" y="553"/>
                    </a:cubicBezTo>
                    <a:cubicBezTo>
                      <a:pt x="3940" y="571"/>
                      <a:pt x="3936" y="588"/>
                      <a:pt x="3933" y="604"/>
                    </a:cubicBezTo>
                    <a:cubicBezTo>
                      <a:pt x="3929" y="621"/>
                      <a:pt x="3927" y="634"/>
                      <a:pt x="3927" y="644"/>
                    </a:cubicBezTo>
                    <a:cubicBezTo>
                      <a:pt x="3927" y="679"/>
                      <a:pt x="3934" y="709"/>
                      <a:pt x="3947" y="734"/>
                    </a:cubicBezTo>
                    <a:cubicBezTo>
                      <a:pt x="3960" y="759"/>
                      <a:pt x="3977" y="779"/>
                      <a:pt x="3999" y="794"/>
                    </a:cubicBezTo>
                    <a:cubicBezTo>
                      <a:pt x="4021" y="810"/>
                      <a:pt x="4046" y="821"/>
                      <a:pt x="4075" y="829"/>
                    </a:cubicBezTo>
                    <a:cubicBezTo>
                      <a:pt x="4104" y="836"/>
                      <a:pt x="4135" y="839"/>
                      <a:pt x="4166" y="839"/>
                    </a:cubicBezTo>
                    <a:cubicBezTo>
                      <a:pt x="4198" y="839"/>
                      <a:pt x="4227" y="837"/>
                      <a:pt x="4253" y="831"/>
                    </a:cubicBezTo>
                    <a:cubicBezTo>
                      <a:pt x="4279" y="826"/>
                      <a:pt x="4308" y="819"/>
                      <a:pt x="4338" y="811"/>
                    </a:cubicBezTo>
                    <a:lnTo>
                      <a:pt x="4338" y="811"/>
                    </a:lnTo>
                    <a:cubicBezTo>
                      <a:pt x="4337" y="837"/>
                      <a:pt x="4336" y="863"/>
                      <a:pt x="4336" y="889"/>
                    </a:cubicBezTo>
                    <a:cubicBezTo>
                      <a:pt x="4336" y="914"/>
                      <a:pt x="4335" y="941"/>
                      <a:pt x="4333" y="967"/>
                    </a:cubicBezTo>
                    <a:cubicBezTo>
                      <a:pt x="4332" y="993"/>
                      <a:pt x="4328" y="1021"/>
                      <a:pt x="4324" y="1051"/>
                    </a:cubicBezTo>
                    <a:cubicBezTo>
                      <a:pt x="4320" y="1080"/>
                      <a:pt x="4312" y="1108"/>
                      <a:pt x="4301" y="1133"/>
                    </a:cubicBezTo>
                    <a:cubicBezTo>
                      <a:pt x="4290" y="1159"/>
                      <a:pt x="4274" y="1180"/>
                      <a:pt x="4254" y="1197"/>
                    </a:cubicBezTo>
                    <a:cubicBezTo>
                      <a:pt x="4233" y="1214"/>
                      <a:pt x="4206" y="1222"/>
                      <a:pt x="4172" y="1222"/>
                    </a:cubicBezTo>
                    <a:cubicBezTo>
                      <a:pt x="4150" y="1222"/>
                      <a:pt x="4127" y="1217"/>
                      <a:pt x="4104" y="1208"/>
                    </a:cubicBezTo>
                    <a:cubicBezTo>
                      <a:pt x="4081" y="1198"/>
                      <a:pt x="4063" y="1183"/>
                      <a:pt x="4048" y="1165"/>
                    </a:cubicBezTo>
                    <a:cubicBezTo>
                      <a:pt x="4059" y="1159"/>
                      <a:pt x="4069" y="1151"/>
                      <a:pt x="4077" y="1140"/>
                    </a:cubicBezTo>
                    <a:cubicBezTo>
                      <a:pt x="4085" y="1129"/>
                      <a:pt x="4089" y="1117"/>
                      <a:pt x="4089" y="1104"/>
                    </a:cubicBezTo>
                    <a:cubicBezTo>
                      <a:pt x="4089" y="1084"/>
                      <a:pt x="4082" y="1066"/>
                      <a:pt x="4068" y="1050"/>
                    </a:cubicBezTo>
                    <a:cubicBezTo>
                      <a:pt x="4054" y="1035"/>
                      <a:pt x="4036" y="1027"/>
                      <a:pt x="4015" y="1027"/>
                    </a:cubicBezTo>
                    <a:cubicBezTo>
                      <a:pt x="3990" y="1027"/>
                      <a:pt x="3970" y="1035"/>
                      <a:pt x="3955" y="1051"/>
                    </a:cubicBezTo>
                    <a:cubicBezTo>
                      <a:pt x="3939" y="1067"/>
                      <a:pt x="3931" y="1087"/>
                      <a:pt x="3931" y="1112"/>
                    </a:cubicBezTo>
                    <a:cubicBezTo>
                      <a:pt x="3931" y="1144"/>
                      <a:pt x="3939" y="1172"/>
                      <a:pt x="3954" y="1196"/>
                    </a:cubicBezTo>
                    <a:cubicBezTo>
                      <a:pt x="3969" y="1220"/>
                      <a:pt x="3988" y="1240"/>
                      <a:pt x="4012" y="1257"/>
                    </a:cubicBezTo>
                    <a:cubicBezTo>
                      <a:pt x="4035" y="1273"/>
                      <a:pt x="4062" y="1286"/>
                      <a:pt x="4091" y="1294"/>
                    </a:cubicBezTo>
                    <a:cubicBezTo>
                      <a:pt x="4121" y="1303"/>
                      <a:pt x="4150" y="1307"/>
                      <a:pt x="4178" y="1307"/>
                    </a:cubicBezTo>
                    <a:cubicBezTo>
                      <a:pt x="4230" y="1307"/>
                      <a:pt x="4275" y="1299"/>
                      <a:pt x="4313" y="1284"/>
                    </a:cubicBezTo>
                    <a:cubicBezTo>
                      <a:pt x="4352" y="1268"/>
                      <a:pt x="4384" y="1246"/>
                      <a:pt x="4410" y="1217"/>
                    </a:cubicBezTo>
                    <a:cubicBezTo>
                      <a:pt x="4436" y="1188"/>
                      <a:pt x="4456" y="1153"/>
                      <a:pt x="4469" y="1113"/>
                    </a:cubicBezTo>
                    <a:cubicBezTo>
                      <a:pt x="4483" y="1072"/>
                      <a:pt x="4491" y="1028"/>
                      <a:pt x="4493" y="979"/>
                    </a:cubicBezTo>
                    <a:lnTo>
                      <a:pt x="4517" y="397"/>
                    </a:lnTo>
                    <a:lnTo>
                      <a:pt x="4159" y="359"/>
                    </a:lnTo>
                    <a:lnTo>
                      <a:pt x="4344" y="479"/>
                    </a:lnTo>
                    <a:lnTo>
                      <a:pt x="4342" y="722"/>
                    </a:lnTo>
                    <a:cubicBezTo>
                      <a:pt x="4326" y="729"/>
                      <a:pt x="4307" y="735"/>
                      <a:pt x="4286" y="738"/>
                    </a:cubicBezTo>
                    <a:cubicBezTo>
                      <a:pt x="4265" y="741"/>
                      <a:pt x="4246" y="743"/>
                      <a:pt x="4229" y="743"/>
                    </a:cubicBezTo>
                    <a:cubicBezTo>
                      <a:pt x="4215" y="743"/>
                      <a:pt x="4200" y="741"/>
                      <a:pt x="4186" y="737"/>
                    </a:cubicBezTo>
                    <a:cubicBezTo>
                      <a:pt x="4171" y="734"/>
                      <a:pt x="4158" y="728"/>
                      <a:pt x="4145" y="720"/>
                    </a:cubicBezTo>
                    <a:cubicBezTo>
                      <a:pt x="4133" y="712"/>
                      <a:pt x="4124" y="703"/>
                      <a:pt x="4116" y="691"/>
                    </a:cubicBezTo>
                    <a:cubicBezTo>
                      <a:pt x="4108" y="679"/>
                      <a:pt x="4104" y="665"/>
                      <a:pt x="4104" y="649"/>
                    </a:cubicBezTo>
                    <a:cubicBezTo>
                      <a:pt x="4104" y="639"/>
                      <a:pt x="4107" y="624"/>
                      <a:pt x="4112" y="604"/>
                    </a:cubicBezTo>
                    <a:cubicBezTo>
                      <a:pt x="4117" y="583"/>
                      <a:pt x="4123" y="562"/>
                      <a:pt x="4130" y="539"/>
                    </a:cubicBezTo>
                    <a:cubicBezTo>
                      <a:pt x="4138" y="517"/>
                      <a:pt x="4145" y="495"/>
                      <a:pt x="4151" y="474"/>
                    </a:cubicBezTo>
                    <a:cubicBezTo>
                      <a:pt x="4158" y="453"/>
                      <a:pt x="4164" y="437"/>
                      <a:pt x="4167" y="426"/>
                    </a:cubicBezTo>
                    <a:lnTo>
                      <a:pt x="3833" y="311"/>
                    </a:lnTo>
                    <a:close/>
                  </a:path>
                </a:pathLst>
              </a:custGeom>
              <a:solidFill>
                <a:srgbClr val="783F04"/>
              </a:solidFill>
              <a:ln w="19050" cap="flat">
                <a:solidFill>
                  <a:srgbClr val="FFFFFF"/>
                </a:solidFill>
                <a:prstDash val="solid"/>
                <a:round/>
                <a:headEnd type="none" w="med" len="med"/>
                <a:tailEnd type="none" w="med" len="med"/>
              </a:ln>
            </p:spPr>
          </p:sp>
          <p:sp>
            <p:nvSpPr>
              <p:cNvPr id="32" name="Shape 32"/>
              <p:cNvSpPr/>
              <p:nvPr/>
            </p:nvSpPr>
            <p:spPr>
              <a:xfrm>
                <a:off x="4911625" y="2982800"/>
                <a:ext cx="1496699" cy="400199"/>
              </a:xfrm>
              <a:prstGeom prst="wedgeRectCallout">
                <a:avLst>
                  <a:gd name="adj1" fmla="val -20833"/>
                  <a:gd name="adj2" fmla="val 625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buNone/>
                </a:pPr>
                <a:r>
                  <a:rPr lang="en"/>
                  <a:t>Enjoy the show!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400"/>
                                            <p:tgtEl>
                                              <p:spTgt spid="31"/>
                                            </p:tgtEl>
                                            <p:attrNameLst>
                                              <p:attrName>ppt_x</p:attrName>
                                            </p:attrNameLst>
                                          </p:cBhvr>
                                          <p:tavLst>
                                            <p:tav tm="0">
                                              <p:val>
                                                <p:strVal val="#ppt_x-1"/>
                                              </p:val>
                                            </p:tav>
                                            <p:tav tm="100000">
                                              <p:val>
                                                <p:strVal val="#ppt_x"/>
                                              </p:val>
                                            </p:tav>
                                          </p:tavLst>
                                        </p:anim>
                                      </p:childTnLst>
                                    </p:cTn>
                                  </p:par>
                                </p:childTnLst>
                              </p:cTn>
                            </p:par>
                            <p:par>
                              <p:cTn id="8" fill="hold">
                                <p:stCondLst>
                                  <p:cond delay="1400"/>
                                </p:stCondLst>
                                <p:childTnLst>
                                  <p:par>
                                    <p:cTn id="9" presetID="8" presetClass="emph" presetSubtype="0" fill="hold" nodeType="afterEffect">
                                      <p:stCondLst>
                                        <p:cond delay="0"/>
                                      </p:stCondLst>
                                      <p:childTnLst>
                                        <p:animRot by="-21600000">
                                          <p:cBhvr>
                                            <p:cTn id="10" dur="1000" fill="hold"/>
                                            <p:tgtEl>
                                              <p:spTgt spid="25"/>
                                            </p:tgtEl>
                                            <p:attrNameLst>
                                              <p:attrName>r</p:attrName>
                                            </p:attrNameLst>
                                          </p:cBhvr>
                                        </p:animRot>
                                      </p:childTnLst>
                                    </p:cTn>
                                  </p:par>
                                  <p:par>
                                    <p:cTn id="11" presetID="8" presetClass="emph" presetSubtype="0" fill="hold" nodeType="withEffect">
                                      <p:stCondLst>
                                        <p:cond delay="0"/>
                                      </p:stCondLst>
                                      <p:childTnLst>
                                        <p:animRot by="-21600000">
                                          <p:cBhvr>
                                            <p:cTn id="12" dur="1400" fill="hold"/>
                                            <p:tgtEl>
                                              <p:spTgt spid="24"/>
                                            </p:tgtEl>
                                            <p:attrNameLst>
                                              <p:attrName>r</p:attrName>
                                            </p:attrNameLst>
                                          </p:cBhvr>
                                        </p:animRot>
                                      </p:childTnLst>
                                    </p:cTn>
                                  </p:par>
                                </p:childTnLst>
                              </p:cTn>
                            </p:par>
                            <p:par>
                              <p:cTn id="13" fill="hold">
                                <p:stCondLst>
                                  <p:cond delay="2800"/>
                                </p:stCondLst>
                                <p:childTnLst>
                                  <p:par>
                                    <p:cTn id="14" presetID="10" presetClass="entr" presetSubtype="0"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childTnLst>
                                    </p:cTn>
                                  </p:par>
                                </p:childTnLst>
                              </p:cTn>
                            </p:par>
                            <p:par>
                              <p:cTn id="17" fill="hold">
                                <p:stCondLst>
                                  <p:cond delay="3800"/>
                                </p:stCondLst>
                                <p:childTnLst>
                                  <p:par>
                                    <p:cTn id="18" presetID="23" presetClass="entr" presetSubtype="16"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1000"/>
                                            <p:tgtEl>
                                              <p:spTgt spid="29"/>
                                            </p:tgtEl>
                                            <p:attrNameLst>
                                              <p:attrName>ppt_w</p:attrName>
                                            </p:attrNameLst>
                                          </p:cBhvr>
                                          <p:tavLst>
                                            <p:tav tm="0">
                                              <p:val>
                                                <p:strVal val="0"/>
                                              </p:val>
                                            </p:tav>
                                            <p:tav tm="100000">
                                              <p:val>
                                                <p:strVal val="#ppt_w"/>
                                              </p:val>
                                            </p:tav>
                                          </p:tavLst>
                                        </p:anim>
                                        <p:anim calcmode="lin" valueType="num">
                                          <p:cBhvr additive="base">
                                            <p:cTn id="21" dur="1000"/>
                                            <p:tgtEl>
                                              <p:spTgt spid="29"/>
                                            </p:tgtEl>
                                            <p:attrNameLst>
                                              <p:attrName>ppt_h</p:attrName>
                                            </p:attrNameLst>
                                          </p:cBhvr>
                                          <p:tavLst>
                                            <p:tav tm="0">
                                              <p:val>
                                                <p:strVal val="0"/>
                                              </p:val>
                                            </p:tav>
                                            <p:tav tm="100000">
                                              <p:val>
                                                <p:strVal val="#ppt_h"/>
                                              </p:val>
                                            </p:tav>
                                          </p:tavLst>
                                        </p:anim>
                                      </p:childTnLst>
                                    </p:cTn>
                                  </p:par>
                                  <p:par>
                                    <p:cTn id="22" presetID="23" presetClass="entr" presetSubtype="16"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p:tgtEl>
                                              <p:spTgt spid="27"/>
                                            </p:tgtEl>
                                            <p:attrNameLst>
                                              <p:attrName>ppt_w</p:attrName>
                                            </p:attrNameLst>
                                          </p:cBhvr>
                                          <p:tavLst>
                                            <p:tav tm="0">
                                              <p:val>
                                                <p:strVal val="0"/>
                                              </p:val>
                                            </p:tav>
                                            <p:tav tm="100000">
                                              <p:val>
                                                <p:strVal val="#ppt_w"/>
                                              </p:val>
                                            </p:tav>
                                          </p:tavLst>
                                        </p:anim>
                                        <p:anim calcmode="lin" valueType="num">
                                          <p:cBhvr additive="base">
                                            <p:cTn id="25" dur="1000"/>
                                            <p:tgtEl>
                                              <p:spTgt spid="27"/>
                                            </p:tgtEl>
                                            <p:attrNameLst>
                                              <p:attrName>ppt_h</p:attrName>
                                            </p:attrNameLst>
                                          </p:cBhvr>
                                          <p:tavLst>
                                            <p:tav tm="0">
                                              <p:val>
                                                <p:strVal val="0"/>
                                              </p:val>
                                            </p:tav>
                                            <p:tav tm="100000">
                                              <p:val>
                                                <p:strVal val="#ppt_h"/>
                                              </p:val>
                                            </p:tav>
                                          </p:tavLst>
                                        </p:anim>
                                      </p:childTnLst>
                                    </p:cTn>
                                  </p:par>
                                  <p:par>
                                    <p:cTn id="26" presetID="23" presetClass="entr" presetSubtype="16" fill="hold"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1000"/>
                                            <p:tgtEl>
                                              <p:spTgt spid="30"/>
                                            </p:tgtEl>
                                            <p:attrNameLst>
                                              <p:attrName>ppt_w</p:attrName>
                                            </p:attrNameLst>
                                          </p:cBhvr>
                                          <p:tavLst>
                                            <p:tav tm="0">
                                              <p:val>
                                                <p:strVal val="0"/>
                                              </p:val>
                                            </p:tav>
                                            <p:tav tm="100000">
                                              <p:val>
                                                <p:strVal val="#ppt_w"/>
                                              </p:val>
                                            </p:tav>
                                          </p:tavLst>
                                        </p:anim>
                                        <p:anim calcmode="lin" valueType="num">
                                          <p:cBhvr additive="base">
                                            <p:cTn id="29" dur="1000"/>
                                            <p:tgtEl>
                                              <p:spTgt spid="30"/>
                                            </p:tgtEl>
                                            <p:attrNameLst>
                                              <p:attrName>ppt_h</p:attrName>
                                            </p:attrNameLst>
                                          </p:cBhvr>
                                          <p:tavLst>
                                            <p:tav tm="0">
                                              <p:val>
                                                <p:strVal val="0"/>
                                              </p:val>
                                            </p:tav>
                                            <p:tav tm="100000">
                                              <p:val>
                                                <p:strVal val="#ppt_h"/>
                                              </p:val>
                                            </p:tav>
                                          </p:tavLst>
                                        </p:anim>
                                      </p:childTnLst>
                                    </p:cTn>
                                  </p:par>
                                  <p:par>
                                    <p:cTn id="30" presetID="23" presetClass="entr" presetSubtype="16"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1000"/>
                                            <p:tgtEl>
                                              <p:spTgt spid="28"/>
                                            </p:tgtEl>
                                            <p:attrNameLst>
                                              <p:attrName>ppt_w</p:attrName>
                                            </p:attrNameLst>
                                          </p:cBhvr>
                                          <p:tavLst>
                                            <p:tav tm="0">
                                              <p:val>
                                                <p:strVal val="0"/>
                                              </p:val>
                                            </p:tav>
                                            <p:tav tm="100000">
                                              <p:val>
                                                <p:strVal val="#ppt_w"/>
                                              </p:val>
                                            </p:tav>
                                          </p:tavLst>
                                        </p:anim>
                                        <p:anim calcmode="lin" valueType="num">
                                          <p:cBhvr additive="base">
                                            <p:cTn id="33" dur="1000"/>
                                            <p:tgtEl>
                                              <p:spTgt spid="28"/>
                                            </p:tgtEl>
                                            <p:attrNameLst>
                                              <p:attrName>ppt_h</p:attrName>
                                            </p:attrNameLst>
                                          </p:cBhvr>
                                          <p:tavLst>
                                            <p:tav tm="0">
                                              <p:val>
                                                <p:strVal val="0"/>
                                              </p:val>
                                            </p:tav>
                                            <p:tav tm="100000">
                                              <p:val>
                                                <p:strVal val="#ppt_h"/>
                                              </p:val>
                                            </p:tav>
                                          </p:tavLst>
                                        </p:anim>
                                      </p:childTnLst>
                                    </p:cTn>
                                  </p:par>
                                </p:childTnLst>
                              </p:cTn>
                            </p:par>
                            <p:par>
                              <p:cTn id="34" fill="hold">
                                <p:stCondLst>
                                  <p:cond delay="4800"/>
                                </p:stCondLst>
                                <p:childTnLst>
                                  <p:par>
                                    <p:cTn id="35" presetID="8" presetClass="emph" presetSubtype="0" fill="hold" nodeType="afterEffect">
                                      <p:stCondLst>
                                        <p:cond delay="0"/>
                                      </p:stCondLst>
                                      <p:childTnLst>
                                        <p:animRot by="-21600000">
                                          <p:cBhvr>
                                            <p:cTn id="36" dur="1000" fill="hold"/>
                                            <p:tgtEl>
                                              <p:spTgt spid="23"/>
                                            </p:tgtEl>
                                            <p:attrNameLst>
                                              <p:attrName>r</p:attrName>
                                            </p:attrNameLst>
                                          </p:cBhvr>
                                        </p:animRot>
                                      </p:childTnLst>
                                    </p:cTn>
                                  </p:par>
                                  <p:par>
                                    <p:cTn id="37" presetID="2" presetClass="entr" presetSubtype="8"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2500"/>
                                            <p:tgtEl>
                                              <p:spTgt spid="3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mc:Choice>
  <mc:Fallback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fade/>
    </p:transition>
  </mc:Fallback>
</mc:AlternateContent>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Shape 120"/>
          <p:cNvPicPr preferRelativeResize="0"/>
          <p:nvPr/>
        </p:nvPicPr>
        <p:blipFill>
          <a:blip r:embed="rId3"/>
          <a:stretch>
            <a:fillRect/>
          </a:stretch>
        </p:blipFill>
        <p:spPr>
          <a:xfrm>
            <a:off x="0" y="0"/>
            <a:ext cx="4377324" cy="5143498"/>
          </a:xfrm>
          <a:prstGeom prst="rect">
            <a:avLst/>
          </a:prstGeom>
          <a:noFill/>
          <a:ln>
            <a:noFill/>
          </a:ln>
        </p:spPr>
      </p:pic>
      <p:pic>
        <p:nvPicPr>
          <p:cNvPr id="121" name="Shape 121"/>
          <p:cNvPicPr preferRelativeResize="0"/>
          <p:nvPr/>
        </p:nvPicPr>
        <p:blipFill>
          <a:blip r:embed="rId4"/>
          <a:stretch>
            <a:fillRect/>
          </a:stretch>
        </p:blipFill>
        <p:spPr>
          <a:xfrm>
            <a:off x="4377325" y="0"/>
            <a:ext cx="4766674" cy="5143500"/>
          </a:xfrm>
          <a:prstGeom prst="rect">
            <a:avLst/>
          </a:prstGeom>
          <a:noFill/>
          <a:ln>
            <a:noFill/>
          </a:ln>
        </p:spPr>
      </p:pic>
      <p:sp>
        <p:nvSpPr>
          <p:cNvPr id="122" name="Shape 122"/>
          <p:cNvSpPr/>
          <p:nvPr/>
        </p:nvSpPr>
        <p:spPr>
          <a:xfrm>
            <a:off x="0" y="50775"/>
            <a:ext cx="4294717" cy="716149"/>
          </a:xfrm>
          <a:custGeom>
            <a:avLst/>
            <a:gdLst/>
            <a:ahLst/>
            <a:cxnLst/>
            <a:rect l="0" t="0" r="0" b="0"/>
            <a:pathLst>
              <a:path w="5934" h="902" extrusionOk="0">
                <a:moveTo>
                  <a:pt x="655" y="0"/>
                </a:moveTo>
                <a:lnTo>
                  <a:pt x="0" y="1"/>
                </a:lnTo>
                <a:lnTo>
                  <a:pt x="241" y="93"/>
                </a:lnTo>
                <a:lnTo>
                  <a:pt x="271" y="666"/>
                </a:lnTo>
                <a:lnTo>
                  <a:pt x="39" y="779"/>
                </a:lnTo>
                <a:lnTo>
                  <a:pt x="793" y="746"/>
                </a:lnTo>
                <a:lnTo>
                  <a:pt x="793" y="333"/>
                </a:lnTo>
                <a:lnTo>
                  <a:pt x="662" y="672"/>
                </a:lnTo>
                <a:lnTo>
                  <a:pt x="423" y="665"/>
                </a:lnTo>
                <a:lnTo>
                  <a:pt x="433" y="94"/>
                </a:lnTo>
                <a:lnTo>
                  <a:pt x="655" y="0"/>
                </a:lnTo>
                <a:close/>
                <a:moveTo>
                  <a:pt x="2179" y="154"/>
                </a:moveTo>
                <a:lnTo>
                  <a:pt x="2179" y="154"/>
                </a:lnTo>
                <a:cubicBezTo>
                  <a:pt x="2190" y="158"/>
                  <a:pt x="2201" y="162"/>
                  <a:pt x="2212" y="166"/>
                </a:cubicBezTo>
                <a:cubicBezTo>
                  <a:pt x="2252" y="179"/>
                  <a:pt x="2292" y="192"/>
                  <a:pt x="2333" y="205"/>
                </a:cubicBezTo>
                <a:lnTo>
                  <a:pt x="2351" y="715"/>
                </a:lnTo>
                <a:cubicBezTo>
                  <a:pt x="2312" y="729"/>
                  <a:pt x="2273" y="744"/>
                  <a:pt x="2235" y="761"/>
                </a:cubicBezTo>
                <a:cubicBezTo>
                  <a:pt x="2212" y="771"/>
                  <a:pt x="2189" y="780"/>
                  <a:pt x="2166" y="790"/>
                </a:cubicBezTo>
                <a:lnTo>
                  <a:pt x="2166" y="790"/>
                </a:lnTo>
                <a:lnTo>
                  <a:pt x="2125" y="774"/>
                </a:lnTo>
                <a:lnTo>
                  <a:pt x="1789" y="365"/>
                </a:lnTo>
                <a:lnTo>
                  <a:pt x="2039" y="207"/>
                </a:lnTo>
                <a:lnTo>
                  <a:pt x="2179" y="154"/>
                </a:lnTo>
                <a:close/>
                <a:moveTo>
                  <a:pt x="1797" y="50"/>
                </a:moveTo>
                <a:lnTo>
                  <a:pt x="1177" y="75"/>
                </a:lnTo>
                <a:lnTo>
                  <a:pt x="1251" y="102"/>
                </a:lnTo>
                <a:lnTo>
                  <a:pt x="1251" y="102"/>
                </a:lnTo>
                <a:lnTo>
                  <a:pt x="712" y="96"/>
                </a:lnTo>
                <a:lnTo>
                  <a:pt x="947" y="195"/>
                </a:lnTo>
                <a:lnTo>
                  <a:pt x="970" y="788"/>
                </a:lnTo>
                <a:lnTo>
                  <a:pt x="755" y="873"/>
                </a:lnTo>
                <a:lnTo>
                  <a:pt x="1330" y="873"/>
                </a:lnTo>
                <a:lnTo>
                  <a:pt x="1112" y="788"/>
                </a:lnTo>
                <a:lnTo>
                  <a:pt x="1128" y="189"/>
                </a:lnTo>
                <a:lnTo>
                  <a:pt x="1298" y="119"/>
                </a:lnTo>
                <a:lnTo>
                  <a:pt x="1298" y="119"/>
                </a:lnTo>
                <a:lnTo>
                  <a:pt x="1389" y="153"/>
                </a:lnTo>
                <a:lnTo>
                  <a:pt x="1417" y="698"/>
                </a:lnTo>
                <a:lnTo>
                  <a:pt x="1219" y="789"/>
                </a:lnTo>
                <a:lnTo>
                  <a:pt x="1831" y="790"/>
                </a:lnTo>
                <a:lnTo>
                  <a:pt x="1564" y="697"/>
                </a:lnTo>
                <a:lnTo>
                  <a:pt x="1567" y="485"/>
                </a:lnTo>
                <a:lnTo>
                  <a:pt x="1679" y="422"/>
                </a:lnTo>
                <a:lnTo>
                  <a:pt x="1933" y="784"/>
                </a:lnTo>
                <a:lnTo>
                  <a:pt x="1735" y="867"/>
                </a:lnTo>
                <a:lnTo>
                  <a:pt x="2373" y="869"/>
                </a:lnTo>
                <a:lnTo>
                  <a:pt x="2215" y="808"/>
                </a:lnTo>
                <a:lnTo>
                  <a:pt x="2215" y="808"/>
                </a:lnTo>
                <a:lnTo>
                  <a:pt x="2896" y="803"/>
                </a:lnTo>
                <a:lnTo>
                  <a:pt x="2893" y="437"/>
                </a:lnTo>
                <a:lnTo>
                  <a:pt x="2796" y="722"/>
                </a:lnTo>
                <a:lnTo>
                  <a:pt x="2503" y="724"/>
                </a:lnTo>
                <a:lnTo>
                  <a:pt x="2508" y="536"/>
                </a:lnTo>
                <a:lnTo>
                  <a:pt x="2595" y="541"/>
                </a:lnTo>
                <a:lnTo>
                  <a:pt x="2697" y="694"/>
                </a:lnTo>
                <a:lnTo>
                  <a:pt x="2708" y="231"/>
                </a:lnTo>
                <a:lnTo>
                  <a:pt x="2601" y="433"/>
                </a:lnTo>
                <a:lnTo>
                  <a:pt x="2510" y="438"/>
                </a:lnTo>
                <a:lnTo>
                  <a:pt x="2516" y="178"/>
                </a:lnTo>
                <a:lnTo>
                  <a:pt x="2791" y="156"/>
                </a:lnTo>
                <a:lnTo>
                  <a:pt x="2908" y="411"/>
                </a:lnTo>
                <a:lnTo>
                  <a:pt x="2923" y="63"/>
                </a:lnTo>
                <a:lnTo>
                  <a:pt x="2893" y="65"/>
                </a:lnTo>
                <a:lnTo>
                  <a:pt x="2250" y="113"/>
                </a:lnTo>
                <a:lnTo>
                  <a:pt x="1725" y="113"/>
                </a:lnTo>
                <a:lnTo>
                  <a:pt x="1905" y="188"/>
                </a:lnTo>
                <a:lnTo>
                  <a:pt x="1572" y="386"/>
                </a:lnTo>
                <a:lnTo>
                  <a:pt x="1580" y="142"/>
                </a:lnTo>
                <a:lnTo>
                  <a:pt x="1797" y="50"/>
                </a:lnTo>
                <a:close/>
                <a:moveTo>
                  <a:pt x="5923" y="81"/>
                </a:moveTo>
                <a:lnTo>
                  <a:pt x="5826" y="200"/>
                </a:lnTo>
                <a:cubicBezTo>
                  <a:pt x="5785" y="177"/>
                  <a:pt x="5746" y="160"/>
                  <a:pt x="5708" y="149"/>
                </a:cubicBezTo>
                <a:cubicBezTo>
                  <a:pt x="5671" y="138"/>
                  <a:pt x="5629" y="132"/>
                  <a:pt x="5583" y="132"/>
                </a:cubicBezTo>
                <a:cubicBezTo>
                  <a:pt x="5550" y="132"/>
                  <a:pt x="5517" y="136"/>
                  <a:pt x="5482" y="142"/>
                </a:cubicBezTo>
                <a:cubicBezTo>
                  <a:pt x="5448" y="149"/>
                  <a:pt x="5417" y="160"/>
                  <a:pt x="5389" y="175"/>
                </a:cubicBezTo>
                <a:cubicBezTo>
                  <a:pt x="5360" y="191"/>
                  <a:pt x="5337" y="212"/>
                  <a:pt x="5319" y="238"/>
                </a:cubicBezTo>
                <a:cubicBezTo>
                  <a:pt x="5301" y="265"/>
                  <a:pt x="5291" y="297"/>
                  <a:pt x="5291" y="336"/>
                </a:cubicBezTo>
                <a:cubicBezTo>
                  <a:pt x="5291" y="370"/>
                  <a:pt x="5301" y="399"/>
                  <a:pt x="5319" y="422"/>
                </a:cubicBezTo>
                <a:cubicBezTo>
                  <a:pt x="5337" y="445"/>
                  <a:pt x="5360" y="464"/>
                  <a:pt x="5387" y="479"/>
                </a:cubicBezTo>
                <a:cubicBezTo>
                  <a:pt x="5414" y="495"/>
                  <a:pt x="5443" y="507"/>
                  <a:pt x="5474" y="516"/>
                </a:cubicBezTo>
                <a:cubicBezTo>
                  <a:pt x="5505" y="525"/>
                  <a:pt x="5534" y="532"/>
                  <a:pt x="5561" y="538"/>
                </a:cubicBezTo>
                <a:cubicBezTo>
                  <a:pt x="5574" y="540"/>
                  <a:pt x="5591" y="544"/>
                  <a:pt x="5613" y="550"/>
                </a:cubicBezTo>
                <a:cubicBezTo>
                  <a:pt x="5634" y="556"/>
                  <a:pt x="5655" y="564"/>
                  <a:pt x="5675" y="573"/>
                </a:cubicBezTo>
                <a:cubicBezTo>
                  <a:pt x="5695" y="583"/>
                  <a:pt x="5713" y="594"/>
                  <a:pt x="5728" y="608"/>
                </a:cubicBezTo>
                <a:cubicBezTo>
                  <a:pt x="5742" y="622"/>
                  <a:pt x="5750" y="638"/>
                  <a:pt x="5750" y="656"/>
                </a:cubicBezTo>
                <a:cubicBezTo>
                  <a:pt x="5750" y="670"/>
                  <a:pt x="5745" y="682"/>
                  <a:pt x="5735" y="692"/>
                </a:cubicBezTo>
                <a:cubicBezTo>
                  <a:pt x="5725" y="702"/>
                  <a:pt x="5713" y="709"/>
                  <a:pt x="5699" y="715"/>
                </a:cubicBezTo>
                <a:cubicBezTo>
                  <a:pt x="5685" y="721"/>
                  <a:pt x="5671" y="725"/>
                  <a:pt x="5655" y="728"/>
                </a:cubicBezTo>
                <a:cubicBezTo>
                  <a:pt x="5640" y="730"/>
                  <a:pt x="5627" y="731"/>
                  <a:pt x="5616" y="731"/>
                </a:cubicBezTo>
                <a:cubicBezTo>
                  <a:pt x="5585" y="731"/>
                  <a:pt x="5556" y="726"/>
                  <a:pt x="5529" y="717"/>
                </a:cubicBezTo>
                <a:cubicBezTo>
                  <a:pt x="5502" y="708"/>
                  <a:pt x="5478" y="695"/>
                  <a:pt x="5456" y="678"/>
                </a:cubicBezTo>
                <a:cubicBezTo>
                  <a:pt x="5433" y="661"/>
                  <a:pt x="5414" y="641"/>
                  <a:pt x="5397" y="617"/>
                </a:cubicBezTo>
                <a:cubicBezTo>
                  <a:pt x="5381" y="593"/>
                  <a:pt x="5368" y="567"/>
                  <a:pt x="5360" y="538"/>
                </a:cubicBezTo>
                <a:lnTo>
                  <a:pt x="5329" y="859"/>
                </a:lnTo>
                <a:lnTo>
                  <a:pt x="5146" y="788"/>
                </a:lnTo>
                <a:lnTo>
                  <a:pt x="5163" y="189"/>
                </a:lnTo>
                <a:lnTo>
                  <a:pt x="5373" y="103"/>
                </a:lnTo>
                <a:lnTo>
                  <a:pt x="4890" y="98"/>
                </a:lnTo>
                <a:lnTo>
                  <a:pt x="4890" y="98"/>
                </a:lnTo>
                <a:lnTo>
                  <a:pt x="4908" y="89"/>
                </a:lnTo>
                <a:lnTo>
                  <a:pt x="4361" y="83"/>
                </a:lnTo>
                <a:lnTo>
                  <a:pt x="4560" y="172"/>
                </a:lnTo>
                <a:lnTo>
                  <a:pt x="4568" y="463"/>
                </a:lnTo>
                <a:lnTo>
                  <a:pt x="4307" y="463"/>
                </a:lnTo>
                <a:lnTo>
                  <a:pt x="4312" y="247"/>
                </a:lnTo>
                <a:lnTo>
                  <a:pt x="4481" y="167"/>
                </a:lnTo>
                <a:lnTo>
                  <a:pt x="3994" y="162"/>
                </a:lnTo>
                <a:lnTo>
                  <a:pt x="3999" y="124"/>
                </a:lnTo>
                <a:lnTo>
                  <a:pt x="3324" y="114"/>
                </a:lnTo>
                <a:lnTo>
                  <a:pt x="3353" y="465"/>
                </a:lnTo>
                <a:lnTo>
                  <a:pt x="3442" y="203"/>
                </a:lnTo>
                <a:lnTo>
                  <a:pt x="3563" y="204"/>
                </a:lnTo>
                <a:lnTo>
                  <a:pt x="3577" y="693"/>
                </a:lnTo>
                <a:lnTo>
                  <a:pt x="3363" y="798"/>
                </a:lnTo>
                <a:lnTo>
                  <a:pt x="3950" y="804"/>
                </a:lnTo>
                <a:lnTo>
                  <a:pt x="3729" y="698"/>
                </a:lnTo>
                <a:lnTo>
                  <a:pt x="3745" y="206"/>
                </a:lnTo>
                <a:lnTo>
                  <a:pt x="3875" y="208"/>
                </a:lnTo>
                <a:lnTo>
                  <a:pt x="3958" y="467"/>
                </a:lnTo>
                <a:lnTo>
                  <a:pt x="3991" y="186"/>
                </a:lnTo>
                <a:lnTo>
                  <a:pt x="3991" y="186"/>
                </a:lnTo>
                <a:cubicBezTo>
                  <a:pt x="4006" y="193"/>
                  <a:pt x="4021" y="201"/>
                  <a:pt x="4036" y="208"/>
                </a:cubicBezTo>
                <a:cubicBezTo>
                  <a:pt x="4068" y="224"/>
                  <a:pt x="4101" y="238"/>
                  <a:pt x="4134" y="251"/>
                </a:cubicBezTo>
                <a:lnTo>
                  <a:pt x="4150" y="791"/>
                </a:lnTo>
                <a:cubicBezTo>
                  <a:pt x="4117" y="803"/>
                  <a:pt x="4083" y="815"/>
                  <a:pt x="4048" y="829"/>
                </a:cubicBezTo>
                <a:cubicBezTo>
                  <a:pt x="4014" y="842"/>
                  <a:pt x="3980" y="856"/>
                  <a:pt x="3947" y="869"/>
                </a:cubicBezTo>
                <a:lnTo>
                  <a:pt x="4529" y="869"/>
                </a:lnTo>
                <a:lnTo>
                  <a:pt x="4302" y="791"/>
                </a:lnTo>
                <a:lnTo>
                  <a:pt x="4305" y="569"/>
                </a:lnTo>
                <a:lnTo>
                  <a:pt x="4571" y="541"/>
                </a:lnTo>
                <a:lnTo>
                  <a:pt x="4575" y="708"/>
                </a:lnTo>
                <a:lnTo>
                  <a:pt x="4383" y="785"/>
                </a:lnTo>
                <a:lnTo>
                  <a:pt x="4926" y="785"/>
                </a:lnTo>
                <a:lnTo>
                  <a:pt x="4722" y="708"/>
                </a:lnTo>
                <a:lnTo>
                  <a:pt x="4737" y="168"/>
                </a:lnTo>
                <a:lnTo>
                  <a:pt x="4823" y="128"/>
                </a:lnTo>
                <a:lnTo>
                  <a:pt x="4981" y="195"/>
                </a:lnTo>
                <a:lnTo>
                  <a:pt x="5004" y="788"/>
                </a:lnTo>
                <a:lnTo>
                  <a:pt x="4790" y="873"/>
                </a:lnTo>
                <a:lnTo>
                  <a:pt x="5328" y="873"/>
                </a:lnTo>
                <a:lnTo>
                  <a:pt x="5325" y="902"/>
                </a:lnTo>
                <a:lnTo>
                  <a:pt x="5339" y="873"/>
                </a:lnTo>
                <a:lnTo>
                  <a:pt x="5364" y="873"/>
                </a:lnTo>
                <a:lnTo>
                  <a:pt x="5343" y="864"/>
                </a:lnTo>
                <a:lnTo>
                  <a:pt x="5402" y="745"/>
                </a:lnTo>
                <a:cubicBezTo>
                  <a:pt x="5434" y="767"/>
                  <a:pt x="5469" y="785"/>
                  <a:pt x="5509" y="797"/>
                </a:cubicBezTo>
                <a:cubicBezTo>
                  <a:pt x="5548" y="809"/>
                  <a:pt x="5587" y="815"/>
                  <a:pt x="5626" y="815"/>
                </a:cubicBezTo>
                <a:cubicBezTo>
                  <a:pt x="5658" y="815"/>
                  <a:pt x="5691" y="811"/>
                  <a:pt x="5727" y="804"/>
                </a:cubicBezTo>
                <a:cubicBezTo>
                  <a:pt x="5763" y="796"/>
                  <a:pt x="5796" y="784"/>
                  <a:pt x="5827" y="768"/>
                </a:cubicBezTo>
                <a:cubicBezTo>
                  <a:pt x="5857" y="752"/>
                  <a:pt x="5883" y="730"/>
                  <a:pt x="5903" y="704"/>
                </a:cubicBezTo>
                <a:cubicBezTo>
                  <a:pt x="5923" y="678"/>
                  <a:pt x="5933" y="645"/>
                  <a:pt x="5933" y="607"/>
                </a:cubicBezTo>
                <a:cubicBezTo>
                  <a:pt x="5933" y="569"/>
                  <a:pt x="5921" y="537"/>
                  <a:pt x="5897" y="510"/>
                </a:cubicBezTo>
                <a:cubicBezTo>
                  <a:pt x="5874" y="484"/>
                  <a:pt x="5845" y="461"/>
                  <a:pt x="5810" y="443"/>
                </a:cubicBezTo>
                <a:cubicBezTo>
                  <a:pt x="5776" y="425"/>
                  <a:pt x="5739" y="410"/>
                  <a:pt x="5701" y="399"/>
                </a:cubicBezTo>
                <a:cubicBezTo>
                  <a:pt x="5662" y="388"/>
                  <a:pt x="5628" y="379"/>
                  <a:pt x="5599" y="373"/>
                </a:cubicBezTo>
                <a:cubicBezTo>
                  <a:pt x="5589" y="371"/>
                  <a:pt x="5576" y="368"/>
                  <a:pt x="5560" y="364"/>
                </a:cubicBezTo>
                <a:cubicBezTo>
                  <a:pt x="5544" y="360"/>
                  <a:pt x="5528" y="355"/>
                  <a:pt x="5512" y="349"/>
                </a:cubicBezTo>
                <a:cubicBezTo>
                  <a:pt x="5496" y="342"/>
                  <a:pt x="5482" y="335"/>
                  <a:pt x="5471" y="325"/>
                </a:cubicBezTo>
                <a:cubicBezTo>
                  <a:pt x="5459" y="316"/>
                  <a:pt x="5454" y="304"/>
                  <a:pt x="5454" y="291"/>
                </a:cubicBezTo>
                <a:cubicBezTo>
                  <a:pt x="5454" y="276"/>
                  <a:pt x="5458" y="264"/>
                  <a:pt x="5468" y="254"/>
                </a:cubicBezTo>
                <a:cubicBezTo>
                  <a:pt x="5477" y="245"/>
                  <a:pt x="5489" y="237"/>
                  <a:pt x="5502" y="230"/>
                </a:cubicBezTo>
                <a:cubicBezTo>
                  <a:pt x="5516" y="224"/>
                  <a:pt x="5530" y="220"/>
                  <a:pt x="5545" y="217"/>
                </a:cubicBezTo>
                <a:cubicBezTo>
                  <a:pt x="5560" y="214"/>
                  <a:pt x="5572" y="212"/>
                  <a:pt x="5583" y="212"/>
                </a:cubicBezTo>
                <a:cubicBezTo>
                  <a:pt x="5615" y="212"/>
                  <a:pt x="5645" y="217"/>
                  <a:pt x="5675" y="228"/>
                </a:cubicBezTo>
                <a:cubicBezTo>
                  <a:pt x="5704" y="238"/>
                  <a:pt x="5732" y="251"/>
                  <a:pt x="5758" y="269"/>
                </a:cubicBezTo>
                <a:cubicBezTo>
                  <a:pt x="5784" y="286"/>
                  <a:pt x="5808" y="306"/>
                  <a:pt x="5830" y="329"/>
                </a:cubicBezTo>
                <a:cubicBezTo>
                  <a:pt x="5852" y="351"/>
                  <a:pt x="5871" y="376"/>
                  <a:pt x="5887" y="402"/>
                </a:cubicBezTo>
                <a:lnTo>
                  <a:pt x="5923" y="81"/>
                </a:lnTo>
                <a:close/>
              </a:path>
            </a:pathLst>
          </a:custGeom>
          <a:solidFill>
            <a:srgbClr val="0000FF"/>
          </a:solidFill>
          <a:ln w="19050" cap="flat">
            <a:solidFill>
              <a:srgbClr val="FFFFFF"/>
            </a:solidFill>
            <a:prstDash val="solid"/>
            <a:round/>
            <a:headEnd type="none" w="med" len="med"/>
            <a:tailEnd type="none" w="med" len="med"/>
          </a:ln>
        </p:spPr>
      </p:sp>
      <p:sp>
        <p:nvSpPr>
          <p:cNvPr id="123" name="Shape 123"/>
          <p:cNvSpPr/>
          <p:nvPr/>
        </p:nvSpPr>
        <p:spPr>
          <a:xfrm>
            <a:off x="4377325" y="4223950"/>
            <a:ext cx="4766683" cy="919550"/>
          </a:xfrm>
          <a:custGeom>
            <a:avLst/>
            <a:gdLst/>
            <a:ahLst/>
            <a:cxnLst/>
            <a:rect l="0" t="0" r="0" b="0"/>
            <a:pathLst>
              <a:path w="8658" h="902" extrusionOk="0">
                <a:moveTo>
                  <a:pt x="1351" y="266"/>
                </a:moveTo>
                <a:cubicBezTo>
                  <a:pt x="1380" y="266"/>
                  <a:pt x="1406" y="272"/>
                  <a:pt x="1429" y="284"/>
                </a:cubicBezTo>
                <a:cubicBezTo>
                  <a:pt x="1451" y="296"/>
                  <a:pt x="1470" y="312"/>
                  <a:pt x="1485" y="332"/>
                </a:cubicBezTo>
                <a:cubicBezTo>
                  <a:pt x="1501" y="352"/>
                  <a:pt x="1512" y="375"/>
                  <a:pt x="1520" y="400"/>
                </a:cubicBezTo>
                <a:cubicBezTo>
                  <a:pt x="1529" y="426"/>
                  <a:pt x="1533" y="452"/>
                  <a:pt x="1533" y="479"/>
                </a:cubicBezTo>
                <a:cubicBezTo>
                  <a:pt x="1533" y="512"/>
                  <a:pt x="1528" y="542"/>
                  <a:pt x="1520" y="570"/>
                </a:cubicBezTo>
                <a:cubicBezTo>
                  <a:pt x="1511" y="597"/>
                  <a:pt x="1498" y="621"/>
                  <a:pt x="1480" y="640"/>
                </a:cubicBezTo>
                <a:cubicBezTo>
                  <a:pt x="1462" y="660"/>
                  <a:pt x="1440" y="675"/>
                  <a:pt x="1414" y="686"/>
                </a:cubicBezTo>
                <a:cubicBezTo>
                  <a:pt x="1387" y="696"/>
                  <a:pt x="1356" y="702"/>
                  <a:pt x="1321" y="702"/>
                </a:cubicBezTo>
                <a:cubicBezTo>
                  <a:pt x="1289" y="702"/>
                  <a:pt x="1261" y="695"/>
                  <a:pt x="1238" y="682"/>
                </a:cubicBezTo>
                <a:cubicBezTo>
                  <a:pt x="1214" y="669"/>
                  <a:pt x="1195" y="652"/>
                  <a:pt x="1180" y="630"/>
                </a:cubicBezTo>
                <a:cubicBezTo>
                  <a:pt x="1164" y="609"/>
                  <a:pt x="1153" y="585"/>
                  <a:pt x="1145" y="558"/>
                </a:cubicBezTo>
                <a:cubicBezTo>
                  <a:pt x="1138" y="531"/>
                  <a:pt x="1134" y="503"/>
                  <a:pt x="1134" y="475"/>
                </a:cubicBezTo>
                <a:cubicBezTo>
                  <a:pt x="1134" y="445"/>
                  <a:pt x="1140" y="417"/>
                  <a:pt x="1151" y="392"/>
                </a:cubicBezTo>
                <a:cubicBezTo>
                  <a:pt x="1162" y="366"/>
                  <a:pt x="1177" y="344"/>
                  <a:pt x="1197" y="325"/>
                </a:cubicBezTo>
                <a:cubicBezTo>
                  <a:pt x="1216" y="307"/>
                  <a:pt x="1239" y="292"/>
                  <a:pt x="1266" y="282"/>
                </a:cubicBezTo>
                <a:cubicBezTo>
                  <a:pt x="1292" y="271"/>
                  <a:pt x="1320" y="266"/>
                  <a:pt x="1351" y="266"/>
                </a:cubicBezTo>
                <a:close/>
                <a:moveTo>
                  <a:pt x="3379" y="0"/>
                </a:moveTo>
                <a:lnTo>
                  <a:pt x="2724" y="1"/>
                </a:lnTo>
                <a:lnTo>
                  <a:pt x="2965" y="93"/>
                </a:lnTo>
                <a:lnTo>
                  <a:pt x="2996" y="666"/>
                </a:lnTo>
                <a:lnTo>
                  <a:pt x="2763" y="779"/>
                </a:lnTo>
                <a:lnTo>
                  <a:pt x="3518" y="746"/>
                </a:lnTo>
                <a:lnTo>
                  <a:pt x="3518" y="333"/>
                </a:lnTo>
                <a:lnTo>
                  <a:pt x="3386" y="672"/>
                </a:lnTo>
                <a:lnTo>
                  <a:pt x="3148" y="665"/>
                </a:lnTo>
                <a:lnTo>
                  <a:pt x="3158" y="94"/>
                </a:lnTo>
                <a:lnTo>
                  <a:pt x="3379" y="0"/>
                </a:lnTo>
                <a:close/>
                <a:moveTo>
                  <a:pt x="4904" y="154"/>
                </a:moveTo>
                <a:cubicBezTo>
                  <a:pt x="4915" y="158"/>
                  <a:pt x="4926" y="162"/>
                  <a:pt x="4937" y="166"/>
                </a:cubicBezTo>
                <a:cubicBezTo>
                  <a:pt x="4977" y="179"/>
                  <a:pt x="5017" y="192"/>
                  <a:pt x="5058" y="205"/>
                </a:cubicBezTo>
                <a:lnTo>
                  <a:pt x="5076" y="715"/>
                </a:lnTo>
                <a:cubicBezTo>
                  <a:pt x="5037" y="729"/>
                  <a:pt x="4998" y="744"/>
                  <a:pt x="4959" y="761"/>
                </a:cubicBezTo>
                <a:cubicBezTo>
                  <a:pt x="4937" y="771"/>
                  <a:pt x="4914" y="780"/>
                  <a:pt x="4891" y="790"/>
                </a:cubicBezTo>
                <a:lnTo>
                  <a:pt x="4891" y="790"/>
                </a:lnTo>
                <a:lnTo>
                  <a:pt x="4850" y="774"/>
                </a:lnTo>
                <a:lnTo>
                  <a:pt x="4513" y="365"/>
                </a:lnTo>
                <a:lnTo>
                  <a:pt x="4763" y="207"/>
                </a:lnTo>
                <a:lnTo>
                  <a:pt x="4904" y="154"/>
                </a:lnTo>
                <a:close/>
                <a:moveTo>
                  <a:pt x="1351" y="169"/>
                </a:moveTo>
                <a:cubicBezTo>
                  <a:pt x="1301" y="169"/>
                  <a:pt x="1252" y="175"/>
                  <a:pt x="1204" y="186"/>
                </a:cubicBezTo>
                <a:cubicBezTo>
                  <a:pt x="1155" y="197"/>
                  <a:pt x="1112" y="215"/>
                  <a:pt x="1075" y="239"/>
                </a:cubicBezTo>
                <a:cubicBezTo>
                  <a:pt x="1037" y="264"/>
                  <a:pt x="1007" y="296"/>
                  <a:pt x="984" y="335"/>
                </a:cubicBezTo>
                <a:cubicBezTo>
                  <a:pt x="961" y="375"/>
                  <a:pt x="950" y="424"/>
                  <a:pt x="950" y="481"/>
                </a:cubicBezTo>
                <a:cubicBezTo>
                  <a:pt x="950" y="533"/>
                  <a:pt x="960" y="579"/>
                  <a:pt x="982" y="618"/>
                </a:cubicBezTo>
                <a:cubicBezTo>
                  <a:pt x="1003" y="658"/>
                  <a:pt x="1032" y="690"/>
                  <a:pt x="1067" y="717"/>
                </a:cubicBezTo>
                <a:cubicBezTo>
                  <a:pt x="1103" y="743"/>
                  <a:pt x="1143" y="763"/>
                  <a:pt x="1188" y="777"/>
                </a:cubicBezTo>
                <a:cubicBezTo>
                  <a:pt x="1234" y="791"/>
                  <a:pt x="1280" y="797"/>
                  <a:pt x="1327" y="797"/>
                </a:cubicBezTo>
                <a:cubicBezTo>
                  <a:pt x="1374" y="797"/>
                  <a:pt x="1420" y="791"/>
                  <a:pt x="1467" y="778"/>
                </a:cubicBezTo>
                <a:cubicBezTo>
                  <a:pt x="1514" y="765"/>
                  <a:pt x="1556" y="745"/>
                  <a:pt x="1593" y="719"/>
                </a:cubicBezTo>
                <a:cubicBezTo>
                  <a:pt x="1630" y="692"/>
                  <a:pt x="1661" y="659"/>
                  <a:pt x="1684" y="620"/>
                </a:cubicBezTo>
                <a:cubicBezTo>
                  <a:pt x="1708" y="581"/>
                  <a:pt x="1719" y="534"/>
                  <a:pt x="1719" y="481"/>
                </a:cubicBezTo>
                <a:cubicBezTo>
                  <a:pt x="1719" y="430"/>
                  <a:pt x="1709" y="385"/>
                  <a:pt x="1688" y="346"/>
                </a:cubicBezTo>
                <a:cubicBezTo>
                  <a:pt x="1667" y="307"/>
                  <a:pt x="1639" y="275"/>
                  <a:pt x="1605" y="249"/>
                </a:cubicBezTo>
                <a:cubicBezTo>
                  <a:pt x="1570" y="222"/>
                  <a:pt x="1531" y="203"/>
                  <a:pt x="1487" y="189"/>
                </a:cubicBezTo>
                <a:cubicBezTo>
                  <a:pt x="1443" y="176"/>
                  <a:pt x="1398" y="169"/>
                  <a:pt x="1351" y="169"/>
                </a:cubicBezTo>
                <a:close/>
                <a:moveTo>
                  <a:pt x="1779" y="114"/>
                </a:moveTo>
                <a:lnTo>
                  <a:pt x="1808" y="465"/>
                </a:lnTo>
                <a:lnTo>
                  <a:pt x="1897" y="203"/>
                </a:lnTo>
                <a:lnTo>
                  <a:pt x="2018" y="204"/>
                </a:lnTo>
                <a:lnTo>
                  <a:pt x="2032" y="693"/>
                </a:lnTo>
                <a:lnTo>
                  <a:pt x="1818" y="798"/>
                </a:lnTo>
                <a:lnTo>
                  <a:pt x="2405" y="804"/>
                </a:lnTo>
                <a:lnTo>
                  <a:pt x="2184" y="698"/>
                </a:lnTo>
                <a:lnTo>
                  <a:pt x="2200" y="206"/>
                </a:lnTo>
                <a:lnTo>
                  <a:pt x="2330" y="208"/>
                </a:lnTo>
                <a:lnTo>
                  <a:pt x="2413" y="467"/>
                </a:lnTo>
                <a:lnTo>
                  <a:pt x="2454" y="124"/>
                </a:lnTo>
                <a:lnTo>
                  <a:pt x="1779" y="114"/>
                </a:lnTo>
                <a:close/>
                <a:moveTo>
                  <a:pt x="1041" y="57"/>
                </a:moveTo>
                <a:lnTo>
                  <a:pt x="464" y="68"/>
                </a:lnTo>
                <a:lnTo>
                  <a:pt x="727" y="175"/>
                </a:lnTo>
                <a:lnTo>
                  <a:pt x="730" y="477"/>
                </a:lnTo>
                <a:lnTo>
                  <a:pt x="412" y="82"/>
                </a:lnTo>
                <a:lnTo>
                  <a:pt x="7" y="76"/>
                </a:lnTo>
                <a:lnTo>
                  <a:pt x="244" y="185"/>
                </a:lnTo>
                <a:lnTo>
                  <a:pt x="244" y="667"/>
                </a:lnTo>
                <a:lnTo>
                  <a:pt x="0" y="778"/>
                </a:lnTo>
                <a:lnTo>
                  <a:pt x="662" y="781"/>
                </a:lnTo>
                <a:lnTo>
                  <a:pt x="349" y="665"/>
                </a:lnTo>
                <a:lnTo>
                  <a:pt x="338" y="288"/>
                </a:lnTo>
                <a:lnTo>
                  <a:pt x="811" y="838"/>
                </a:lnTo>
                <a:lnTo>
                  <a:pt x="825" y="161"/>
                </a:lnTo>
                <a:lnTo>
                  <a:pt x="1041" y="57"/>
                </a:lnTo>
                <a:close/>
                <a:moveTo>
                  <a:pt x="4522" y="50"/>
                </a:moveTo>
                <a:lnTo>
                  <a:pt x="3902" y="75"/>
                </a:lnTo>
                <a:lnTo>
                  <a:pt x="3976" y="102"/>
                </a:lnTo>
                <a:lnTo>
                  <a:pt x="3976" y="102"/>
                </a:lnTo>
                <a:lnTo>
                  <a:pt x="3437" y="96"/>
                </a:lnTo>
                <a:lnTo>
                  <a:pt x="3671" y="195"/>
                </a:lnTo>
                <a:lnTo>
                  <a:pt x="3695" y="788"/>
                </a:lnTo>
                <a:lnTo>
                  <a:pt x="3480" y="873"/>
                </a:lnTo>
                <a:lnTo>
                  <a:pt x="4054" y="873"/>
                </a:lnTo>
                <a:lnTo>
                  <a:pt x="3836" y="788"/>
                </a:lnTo>
                <a:lnTo>
                  <a:pt x="3853" y="189"/>
                </a:lnTo>
                <a:lnTo>
                  <a:pt x="4023" y="119"/>
                </a:lnTo>
                <a:lnTo>
                  <a:pt x="4114" y="153"/>
                </a:lnTo>
                <a:lnTo>
                  <a:pt x="4142" y="698"/>
                </a:lnTo>
                <a:lnTo>
                  <a:pt x="3944" y="789"/>
                </a:lnTo>
                <a:lnTo>
                  <a:pt x="4555" y="790"/>
                </a:lnTo>
                <a:lnTo>
                  <a:pt x="4289" y="697"/>
                </a:lnTo>
                <a:lnTo>
                  <a:pt x="4291" y="485"/>
                </a:lnTo>
                <a:lnTo>
                  <a:pt x="4404" y="422"/>
                </a:lnTo>
                <a:lnTo>
                  <a:pt x="4658" y="784"/>
                </a:lnTo>
                <a:lnTo>
                  <a:pt x="4459" y="867"/>
                </a:lnTo>
                <a:lnTo>
                  <a:pt x="5097" y="869"/>
                </a:lnTo>
                <a:lnTo>
                  <a:pt x="4940" y="808"/>
                </a:lnTo>
                <a:lnTo>
                  <a:pt x="4940" y="808"/>
                </a:lnTo>
                <a:lnTo>
                  <a:pt x="5621" y="803"/>
                </a:lnTo>
                <a:lnTo>
                  <a:pt x="5618" y="437"/>
                </a:lnTo>
                <a:lnTo>
                  <a:pt x="5521" y="722"/>
                </a:lnTo>
                <a:lnTo>
                  <a:pt x="5228" y="724"/>
                </a:lnTo>
                <a:lnTo>
                  <a:pt x="5233" y="536"/>
                </a:lnTo>
                <a:lnTo>
                  <a:pt x="5320" y="541"/>
                </a:lnTo>
                <a:lnTo>
                  <a:pt x="5421" y="694"/>
                </a:lnTo>
                <a:lnTo>
                  <a:pt x="5432" y="231"/>
                </a:lnTo>
                <a:lnTo>
                  <a:pt x="5326" y="433"/>
                </a:lnTo>
                <a:lnTo>
                  <a:pt x="5235" y="438"/>
                </a:lnTo>
                <a:lnTo>
                  <a:pt x="5241" y="178"/>
                </a:lnTo>
                <a:lnTo>
                  <a:pt x="5515" y="156"/>
                </a:lnTo>
                <a:lnTo>
                  <a:pt x="5632" y="411"/>
                </a:lnTo>
                <a:lnTo>
                  <a:pt x="5648" y="63"/>
                </a:lnTo>
                <a:lnTo>
                  <a:pt x="5618" y="65"/>
                </a:lnTo>
                <a:lnTo>
                  <a:pt x="4974" y="113"/>
                </a:lnTo>
                <a:lnTo>
                  <a:pt x="4450" y="113"/>
                </a:lnTo>
                <a:lnTo>
                  <a:pt x="4629" y="188"/>
                </a:lnTo>
                <a:lnTo>
                  <a:pt x="4296" y="386"/>
                </a:lnTo>
                <a:lnTo>
                  <a:pt x="4304" y="142"/>
                </a:lnTo>
                <a:lnTo>
                  <a:pt x="4522" y="50"/>
                </a:lnTo>
                <a:close/>
                <a:moveTo>
                  <a:pt x="8648" y="81"/>
                </a:moveTo>
                <a:lnTo>
                  <a:pt x="8550" y="200"/>
                </a:lnTo>
                <a:cubicBezTo>
                  <a:pt x="8509" y="177"/>
                  <a:pt x="8470" y="160"/>
                  <a:pt x="8433" y="149"/>
                </a:cubicBezTo>
                <a:cubicBezTo>
                  <a:pt x="8396" y="138"/>
                  <a:pt x="8354" y="132"/>
                  <a:pt x="8307" y="132"/>
                </a:cubicBezTo>
                <a:cubicBezTo>
                  <a:pt x="8275" y="132"/>
                  <a:pt x="8241" y="136"/>
                  <a:pt x="8207" y="142"/>
                </a:cubicBezTo>
                <a:cubicBezTo>
                  <a:pt x="8173" y="149"/>
                  <a:pt x="8142" y="160"/>
                  <a:pt x="8113" y="175"/>
                </a:cubicBezTo>
                <a:cubicBezTo>
                  <a:pt x="8085" y="191"/>
                  <a:pt x="8062" y="212"/>
                  <a:pt x="8043" y="238"/>
                </a:cubicBezTo>
                <a:cubicBezTo>
                  <a:pt x="8025" y="265"/>
                  <a:pt x="8016" y="297"/>
                  <a:pt x="8016" y="336"/>
                </a:cubicBezTo>
                <a:cubicBezTo>
                  <a:pt x="8016" y="370"/>
                  <a:pt x="8025" y="399"/>
                  <a:pt x="8043" y="422"/>
                </a:cubicBezTo>
                <a:cubicBezTo>
                  <a:pt x="8062" y="445"/>
                  <a:pt x="8084" y="464"/>
                  <a:pt x="8111" y="479"/>
                </a:cubicBezTo>
                <a:cubicBezTo>
                  <a:pt x="8138" y="495"/>
                  <a:pt x="8167" y="507"/>
                  <a:pt x="8199" y="516"/>
                </a:cubicBezTo>
                <a:cubicBezTo>
                  <a:pt x="8230" y="525"/>
                  <a:pt x="8259" y="532"/>
                  <a:pt x="8286" y="538"/>
                </a:cubicBezTo>
                <a:cubicBezTo>
                  <a:pt x="8299" y="540"/>
                  <a:pt x="8316" y="544"/>
                  <a:pt x="8337" y="550"/>
                </a:cubicBezTo>
                <a:cubicBezTo>
                  <a:pt x="8359" y="556"/>
                  <a:pt x="8380" y="564"/>
                  <a:pt x="8400" y="573"/>
                </a:cubicBezTo>
                <a:cubicBezTo>
                  <a:pt x="8420" y="583"/>
                  <a:pt x="8437" y="594"/>
                  <a:pt x="8452" y="608"/>
                </a:cubicBezTo>
                <a:cubicBezTo>
                  <a:pt x="8467" y="622"/>
                  <a:pt x="8474" y="638"/>
                  <a:pt x="8474" y="656"/>
                </a:cubicBezTo>
                <a:cubicBezTo>
                  <a:pt x="8474" y="670"/>
                  <a:pt x="8469" y="682"/>
                  <a:pt x="8459" y="692"/>
                </a:cubicBezTo>
                <a:cubicBezTo>
                  <a:pt x="8450" y="702"/>
                  <a:pt x="8438" y="709"/>
                  <a:pt x="8424" y="715"/>
                </a:cubicBezTo>
                <a:cubicBezTo>
                  <a:pt x="8410" y="721"/>
                  <a:pt x="8395" y="725"/>
                  <a:pt x="8380" y="728"/>
                </a:cubicBezTo>
                <a:cubicBezTo>
                  <a:pt x="8365" y="730"/>
                  <a:pt x="8351" y="731"/>
                  <a:pt x="8340" y="731"/>
                </a:cubicBezTo>
                <a:cubicBezTo>
                  <a:pt x="8310" y="731"/>
                  <a:pt x="8281" y="726"/>
                  <a:pt x="8254" y="717"/>
                </a:cubicBezTo>
                <a:cubicBezTo>
                  <a:pt x="8227" y="708"/>
                  <a:pt x="8202" y="695"/>
                  <a:pt x="8180" y="678"/>
                </a:cubicBezTo>
                <a:cubicBezTo>
                  <a:pt x="8158" y="661"/>
                  <a:pt x="8139" y="641"/>
                  <a:pt x="8122" y="617"/>
                </a:cubicBezTo>
                <a:cubicBezTo>
                  <a:pt x="8105" y="593"/>
                  <a:pt x="8093" y="567"/>
                  <a:pt x="8084" y="538"/>
                </a:cubicBezTo>
                <a:lnTo>
                  <a:pt x="8053" y="859"/>
                </a:lnTo>
                <a:lnTo>
                  <a:pt x="7871" y="788"/>
                </a:lnTo>
                <a:lnTo>
                  <a:pt x="7887" y="189"/>
                </a:lnTo>
                <a:lnTo>
                  <a:pt x="8097" y="103"/>
                </a:lnTo>
                <a:lnTo>
                  <a:pt x="7614" y="98"/>
                </a:lnTo>
                <a:lnTo>
                  <a:pt x="7614" y="98"/>
                </a:lnTo>
                <a:lnTo>
                  <a:pt x="7632" y="89"/>
                </a:lnTo>
                <a:lnTo>
                  <a:pt x="7085" y="83"/>
                </a:lnTo>
                <a:lnTo>
                  <a:pt x="7285" y="172"/>
                </a:lnTo>
                <a:lnTo>
                  <a:pt x="7292" y="463"/>
                </a:lnTo>
                <a:lnTo>
                  <a:pt x="7032" y="463"/>
                </a:lnTo>
                <a:lnTo>
                  <a:pt x="7037" y="247"/>
                </a:lnTo>
                <a:lnTo>
                  <a:pt x="7206" y="167"/>
                </a:lnTo>
                <a:lnTo>
                  <a:pt x="6719" y="162"/>
                </a:lnTo>
                <a:lnTo>
                  <a:pt x="6723" y="124"/>
                </a:lnTo>
                <a:lnTo>
                  <a:pt x="6048" y="114"/>
                </a:lnTo>
                <a:lnTo>
                  <a:pt x="6078" y="465"/>
                </a:lnTo>
                <a:lnTo>
                  <a:pt x="6166" y="203"/>
                </a:lnTo>
                <a:lnTo>
                  <a:pt x="6288" y="204"/>
                </a:lnTo>
                <a:lnTo>
                  <a:pt x="6301" y="693"/>
                </a:lnTo>
                <a:lnTo>
                  <a:pt x="6087" y="798"/>
                </a:lnTo>
                <a:lnTo>
                  <a:pt x="6674" y="804"/>
                </a:lnTo>
                <a:lnTo>
                  <a:pt x="6454" y="698"/>
                </a:lnTo>
                <a:lnTo>
                  <a:pt x="6469" y="206"/>
                </a:lnTo>
                <a:lnTo>
                  <a:pt x="6599" y="208"/>
                </a:lnTo>
                <a:lnTo>
                  <a:pt x="6682" y="467"/>
                </a:lnTo>
                <a:lnTo>
                  <a:pt x="6716" y="186"/>
                </a:lnTo>
                <a:lnTo>
                  <a:pt x="6716" y="186"/>
                </a:lnTo>
                <a:cubicBezTo>
                  <a:pt x="6731" y="193"/>
                  <a:pt x="6746" y="201"/>
                  <a:pt x="6761" y="208"/>
                </a:cubicBezTo>
                <a:cubicBezTo>
                  <a:pt x="6793" y="224"/>
                  <a:pt x="6826" y="238"/>
                  <a:pt x="6859" y="251"/>
                </a:cubicBezTo>
                <a:lnTo>
                  <a:pt x="6875" y="791"/>
                </a:lnTo>
                <a:cubicBezTo>
                  <a:pt x="6841" y="803"/>
                  <a:pt x="6807" y="815"/>
                  <a:pt x="6773" y="829"/>
                </a:cubicBezTo>
                <a:cubicBezTo>
                  <a:pt x="6738" y="842"/>
                  <a:pt x="6705" y="856"/>
                  <a:pt x="6671" y="869"/>
                </a:cubicBezTo>
                <a:lnTo>
                  <a:pt x="7253" y="869"/>
                </a:lnTo>
                <a:lnTo>
                  <a:pt x="7027" y="791"/>
                </a:lnTo>
                <a:lnTo>
                  <a:pt x="7030" y="569"/>
                </a:lnTo>
                <a:lnTo>
                  <a:pt x="7295" y="541"/>
                </a:lnTo>
                <a:lnTo>
                  <a:pt x="7299" y="708"/>
                </a:lnTo>
                <a:lnTo>
                  <a:pt x="7108" y="785"/>
                </a:lnTo>
                <a:lnTo>
                  <a:pt x="7651" y="785"/>
                </a:lnTo>
                <a:lnTo>
                  <a:pt x="7447" y="708"/>
                </a:lnTo>
                <a:lnTo>
                  <a:pt x="7461" y="168"/>
                </a:lnTo>
                <a:lnTo>
                  <a:pt x="7548" y="128"/>
                </a:lnTo>
                <a:lnTo>
                  <a:pt x="7706" y="195"/>
                </a:lnTo>
                <a:lnTo>
                  <a:pt x="7729" y="788"/>
                </a:lnTo>
                <a:lnTo>
                  <a:pt x="7514" y="873"/>
                </a:lnTo>
                <a:lnTo>
                  <a:pt x="8052" y="873"/>
                </a:lnTo>
                <a:lnTo>
                  <a:pt x="8049" y="902"/>
                </a:lnTo>
                <a:lnTo>
                  <a:pt x="8064" y="873"/>
                </a:lnTo>
                <a:lnTo>
                  <a:pt x="8088" y="873"/>
                </a:lnTo>
                <a:lnTo>
                  <a:pt x="8068" y="864"/>
                </a:lnTo>
                <a:lnTo>
                  <a:pt x="8126" y="745"/>
                </a:lnTo>
                <a:cubicBezTo>
                  <a:pt x="8158" y="767"/>
                  <a:pt x="8194" y="785"/>
                  <a:pt x="8233" y="797"/>
                </a:cubicBezTo>
                <a:cubicBezTo>
                  <a:pt x="8273" y="809"/>
                  <a:pt x="8312" y="815"/>
                  <a:pt x="8351" y="815"/>
                </a:cubicBezTo>
                <a:cubicBezTo>
                  <a:pt x="8382" y="815"/>
                  <a:pt x="8416" y="811"/>
                  <a:pt x="8452" y="804"/>
                </a:cubicBezTo>
                <a:cubicBezTo>
                  <a:pt x="8487" y="796"/>
                  <a:pt x="8521" y="784"/>
                  <a:pt x="8551" y="768"/>
                </a:cubicBezTo>
                <a:cubicBezTo>
                  <a:pt x="8582" y="752"/>
                  <a:pt x="8607" y="730"/>
                  <a:pt x="8627" y="704"/>
                </a:cubicBezTo>
                <a:cubicBezTo>
                  <a:pt x="8648" y="678"/>
                  <a:pt x="8658" y="645"/>
                  <a:pt x="8658" y="607"/>
                </a:cubicBezTo>
                <a:cubicBezTo>
                  <a:pt x="8658" y="569"/>
                  <a:pt x="8646" y="537"/>
                  <a:pt x="8622" y="510"/>
                </a:cubicBezTo>
                <a:cubicBezTo>
                  <a:pt x="8598" y="484"/>
                  <a:pt x="8569" y="461"/>
                  <a:pt x="8535" y="443"/>
                </a:cubicBezTo>
                <a:cubicBezTo>
                  <a:pt x="8500" y="425"/>
                  <a:pt x="8464" y="410"/>
                  <a:pt x="8425" y="399"/>
                </a:cubicBezTo>
                <a:cubicBezTo>
                  <a:pt x="8387" y="388"/>
                  <a:pt x="8353" y="379"/>
                  <a:pt x="8324" y="373"/>
                </a:cubicBezTo>
                <a:cubicBezTo>
                  <a:pt x="8314" y="371"/>
                  <a:pt x="8301" y="368"/>
                  <a:pt x="8285" y="364"/>
                </a:cubicBezTo>
                <a:cubicBezTo>
                  <a:pt x="8268" y="360"/>
                  <a:pt x="8252" y="355"/>
                  <a:pt x="8236" y="349"/>
                </a:cubicBezTo>
                <a:cubicBezTo>
                  <a:pt x="8220" y="342"/>
                  <a:pt x="8207" y="335"/>
                  <a:pt x="8195" y="325"/>
                </a:cubicBezTo>
                <a:cubicBezTo>
                  <a:pt x="8184" y="316"/>
                  <a:pt x="8178" y="304"/>
                  <a:pt x="8178" y="291"/>
                </a:cubicBezTo>
                <a:cubicBezTo>
                  <a:pt x="8178" y="276"/>
                  <a:pt x="8183" y="264"/>
                  <a:pt x="8192" y="254"/>
                </a:cubicBezTo>
                <a:cubicBezTo>
                  <a:pt x="8202" y="245"/>
                  <a:pt x="8213" y="237"/>
                  <a:pt x="8227" y="230"/>
                </a:cubicBezTo>
                <a:cubicBezTo>
                  <a:pt x="8241" y="224"/>
                  <a:pt x="8255" y="220"/>
                  <a:pt x="8270" y="217"/>
                </a:cubicBezTo>
                <a:cubicBezTo>
                  <a:pt x="8284" y="214"/>
                  <a:pt x="8297" y="212"/>
                  <a:pt x="8308" y="212"/>
                </a:cubicBezTo>
                <a:cubicBezTo>
                  <a:pt x="8339" y="212"/>
                  <a:pt x="8370" y="217"/>
                  <a:pt x="8399" y="228"/>
                </a:cubicBezTo>
                <a:cubicBezTo>
                  <a:pt x="8429" y="238"/>
                  <a:pt x="8457" y="251"/>
                  <a:pt x="8483" y="269"/>
                </a:cubicBezTo>
                <a:cubicBezTo>
                  <a:pt x="8509" y="286"/>
                  <a:pt x="8533" y="306"/>
                  <a:pt x="8555" y="329"/>
                </a:cubicBezTo>
                <a:cubicBezTo>
                  <a:pt x="8576" y="351"/>
                  <a:pt x="8596" y="376"/>
                  <a:pt x="8612" y="402"/>
                </a:cubicBezTo>
                <a:lnTo>
                  <a:pt x="8648" y="81"/>
                </a:lnTo>
                <a:close/>
              </a:path>
            </a:pathLst>
          </a:custGeom>
          <a:solidFill>
            <a:srgbClr val="FF0000"/>
          </a:solidFill>
          <a:ln w="19050" cap="flat">
            <a:solidFill>
              <a:srgbClr val="FFFFFF"/>
            </a:solidFill>
            <a:prstDash val="solid"/>
            <a:round/>
            <a:headEnd type="none" w="med" len="med"/>
            <a:tailEnd type="none" w="med" len="med"/>
          </a:ln>
        </p:spPr>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1000" fill="hold"/>
                                        <p:tgtEl>
                                          <p:spTgt spid="122"/>
                                        </p:tgtEl>
                                        <p:attrNameLst>
                                          <p:attrName>r</p:attrName>
                                        </p:attrNameLst>
                                      </p:cBhvr>
                                    </p:animRot>
                                  </p:childTnLst>
                                </p:cTn>
                              </p:par>
                              <p:par>
                                <p:cTn id="7" presetID="8" presetClass="emph" presetSubtype="0" fill="hold" nodeType="withEffect">
                                  <p:stCondLst>
                                    <p:cond delay="0"/>
                                  </p:stCondLst>
                                  <p:childTnLst>
                                    <p:animRot by="-21600000">
                                      <p:cBhvr>
                                        <p:cTn id="8" dur="1000" fill="hold"/>
                                        <p:tgtEl>
                                          <p:spTgt spid="123"/>
                                        </p:tgtEl>
                                        <p:attrNameLst>
                                          <p:attrName>r</p:attrName>
                                        </p:attrNameLst>
                                      </p:cBhvr>
                                    </p:animRot>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120"/>
                                        </p:tgtEl>
                                        <p:attrNameLst>
                                          <p:attrName>style.visibility</p:attrName>
                                        </p:attrNameLst>
                                      </p:cBhvr>
                                      <p:to>
                                        <p:strVal val="visible"/>
                                      </p:to>
                                    </p:set>
                                    <p:anim calcmode="lin" valueType="num">
                                      <p:cBhvr additive="base">
                                        <p:cTn id="12" dur="1000"/>
                                        <p:tgtEl>
                                          <p:spTgt spid="120"/>
                                        </p:tgtEl>
                                        <p:attrNameLst>
                                          <p:attrName>ppt_w</p:attrName>
                                        </p:attrNameLst>
                                      </p:cBhvr>
                                      <p:tavLst>
                                        <p:tav tm="0">
                                          <p:val>
                                            <p:strVal val="0"/>
                                          </p:val>
                                        </p:tav>
                                        <p:tav tm="100000">
                                          <p:val>
                                            <p:strVal val="#ppt_w"/>
                                          </p:val>
                                        </p:tav>
                                      </p:tavLst>
                                    </p:anim>
                                    <p:anim calcmode="lin" valueType="num">
                                      <p:cBhvr additive="base">
                                        <p:cTn id="13" dur="1000"/>
                                        <p:tgtEl>
                                          <p:spTgt spid="120"/>
                                        </p:tgtEl>
                                        <p:attrNameLst>
                                          <p:attrName>ppt_h</p:attrName>
                                        </p:attrNameLst>
                                      </p:cBhvr>
                                      <p:tavLst>
                                        <p:tav tm="0">
                                          <p:val>
                                            <p:str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121"/>
                                        </p:tgtEl>
                                        <p:attrNameLst>
                                          <p:attrName>style.visibility</p:attrName>
                                        </p:attrNameLst>
                                      </p:cBhvr>
                                      <p:to>
                                        <p:strVal val="visible"/>
                                      </p:to>
                                    </p:set>
                                    <p:anim calcmode="lin" valueType="num">
                                      <p:cBhvr additive="base">
                                        <p:cTn id="16" dur="1000"/>
                                        <p:tgtEl>
                                          <p:spTgt spid="121"/>
                                        </p:tgtEl>
                                        <p:attrNameLst>
                                          <p:attrName>ppt_w</p:attrName>
                                        </p:attrNameLst>
                                      </p:cBhvr>
                                      <p:tavLst>
                                        <p:tav tm="0">
                                          <p:val>
                                            <p:strVal val="0"/>
                                          </p:val>
                                        </p:tav>
                                        <p:tav tm="100000">
                                          <p:val>
                                            <p:strVal val="#ppt_w"/>
                                          </p:val>
                                        </p:tav>
                                      </p:tavLst>
                                    </p:anim>
                                    <p:anim calcmode="lin" valueType="num">
                                      <p:cBhvr additive="base">
                                        <p:cTn id="17" dur="1000"/>
                                        <p:tgtEl>
                                          <p:spTgt spid="12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309650" y="1127775"/>
            <a:ext cx="8229600" cy="3776999"/>
          </a:xfrm>
          <a:prstGeom prst="rect">
            <a:avLst/>
          </a:prstGeom>
          <a:noFill/>
          <a:ln>
            <a:noFill/>
          </a:ln>
        </p:spPr>
        <p:txBody>
          <a:bodyPr lIns="91425" tIns="91425" rIns="91425" bIns="91425" anchor="t" anchorCtr="0">
            <a:noAutofit/>
          </a:bodyPr>
          <a:lstStyle/>
          <a:p>
            <a:pPr lvl="0" algn="just" rtl="0">
              <a:lnSpc>
                <a:spcPct val="115000"/>
              </a:lnSpc>
              <a:buNone/>
            </a:pPr>
            <a:r>
              <a:rPr lang="en" sz="2400">
                <a:latin typeface="Shadows Into Light Two"/>
                <a:ea typeface="Shadows Into Light Two"/>
                <a:cs typeface="Shadows Into Light Two"/>
                <a:sym typeface="Shadows Into Light Two"/>
              </a:rPr>
              <a:t>	</a:t>
            </a:r>
            <a:r>
              <a:rPr lang="en" sz="2400" b="1">
                <a:solidFill>
                  <a:srgbClr val="0000FF"/>
                </a:solidFill>
                <a:latin typeface="Coming Soon"/>
                <a:ea typeface="Coming Soon"/>
                <a:cs typeface="Coming Soon"/>
                <a:sym typeface="Coming Soon"/>
              </a:rPr>
              <a:t>So we can conclude that people not aware of what is going on around that Hershey’s, the great tasting “chocolate making” company is using child labor. I think this is a very strong topic and a very hard choice that Hershey’s made. This is a horrible problem going on (especially child labor for sure). And also kids could make a difference so go on ahead, write a letter, email or protest!!!!!!!!!!!!!!!!!!!!!!!!!!!!!!!!!!!!!!!!!!!!!!!!</a:t>
            </a:r>
          </a:p>
        </p:txBody>
      </p:sp>
      <p:sp>
        <p:nvSpPr>
          <p:cNvPr id="129" name="Shape 129"/>
          <p:cNvSpPr/>
          <p:nvPr/>
        </p:nvSpPr>
        <p:spPr>
          <a:xfrm>
            <a:off x="1587550" y="63250"/>
            <a:ext cx="5968899" cy="916974"/>
          </a:xfrm>
          <a:custGeom>
            <a:avLst/>
            <a:gdLst/>
            <a:ahLst/>
            <a:cxnLst/>
            <a:rect l="0" t="0" r="0" b="0"/>
            <a:pathLst>
              <a:path w="3624" h="858" extrusionOk="0">
                <a:moveTo>
                  <a:pt x="2727" y="8"/>
                </a:moveTo>
                <a:cubicBezTo>
                  <a:pt x="2720" y="8"/>
                  <a:pt x="2713" y="10"/>
                  <a:pt x="2708" y="13"/>
                </a:cubicBezTo>
                <a:cubicBezTo>
                  <a:pt x="2702" y="16"/>
                  <a:pt x="2699" y="21"/>
                  <a:pt x="2699" y="30"/>
                </a:cubicBezTo>
                <a:cubicBezTo>
                  <a:pt x="2699" y="43"/>
                  <a:pt x="2701" y="53"/>
                  <a:pt x="2706" y="60"/>
                </a:cubicBezTo>
                <a:cubicBezTo>
                  <a:pt x="2711" y="67"/>
                  <a:pt x="2717" y="72"/>
                  <a:pt x="2724" y="74"/>
                </a:cubicBezTo>
                <a:cubicBezTo>
                  <a:pt x="2726" y="74"/>
                  <a:pt x="2729" y="75"/>
                  <a:pt x="2731" y="75"/>
                </a:cubicBezTo>
                <a:cubicBezTo>
                  <a:pt x="2735" y="75"/>
                  <a:pt x="2740" y="74"/>
                  <a:pt x="2744" y="72"/>
                </a:cubicBezTo>
                <a:cubicBezTo>
                  <a:pt x="2750" y="69"/>
                  <a:pt x="2755" y="63"/>
                  <a:pt x="2759" y="55"/>
                </a:cubicBezTo>
                <a:cubicBezTo>
                  <a:pt x="2759" y="43"/>
                  <a:pt x="2757" y="32"/>
                  <a:pt x="2754" y="22"/>
                </a:cubicBezTo>
                <a:cubicBezTo>
                  <a:pt x="2750" y="13"/>
                  <a:pt x="2741" y="8"/>
                  <a:pt x="2727" y="8"/>
                </a:cubicBezTo>
                <a:close/>
                <a:moveTo>
                  <a:pt x="728" y="286"/>
                </a:moveTo>
                <a:cubicBezTo>
                  <a:pt x="731" y="286"/>
                  <a:pt x="734" y="286"/>
                  <a:pt x="737" y="287"/>
                </a:cubicBezTo>
                <a:cubicBezTo>
                  <a:pt x="752" y="292"/>
                  <a:pt x="766" y="304"/>
                  <a:pt x="778" y="322"/>
                </a:cubicBezTo>
                <a:cubicBezTo>
                  <a:pt x="790" y="341"/>
                  <a:pt x="800" y="363"/>
                  <a:pt x="808" y="388"/>
                </a:cubicBezTo>
                <a:cubicBezTo>
                  <a:pt x="815" y="414"/>
                  <a:pt x="820" y="441"/>
                  <a:pt x="822" y="471"/>
                </a:cubicBezTo>
                <a:cubicBezTo>
                  <a:pt x="825" y="500"/>
                  <a:pt x="823" y="529"/>
                  <a:pt x="819" y="557"/>
                </a:cubicBezTo>
                <a:cubicBezTo>
                  <a:pt x="815" y="584"/>
                  <a:pt x="807" y="610"/>
                  <a:pt x="795" y="635"/>
                </a:cubicBezTo>
                <a:cubicBezTo>
                  <a:pt x="783" y="661"/>
                  <a:pt x="769" y="683"/>
                  <a:pt x="753" y="703"/>
                </a:cubicBezTo>
                <a:cubicBezTo>
                  <a:pt x="738" y="723"/>
                  <a:pt x="721" y="739"/>
                  <a:pt x="703" y="750"/>
                </a:cubicBezTo>
                <a:cubicBezTo>
                  <a:pt x="686" y="762"/>
                  <a:pt x="670" y="767"/>
                  <a:pt x="654" y="767"/>
                </a:cubicBezTo>
                <a:cubicBezTo>
                  <a:pt x="654" y="767"/>
                  <a:pt x="653" y="767"/>
                  <a:pt x="652" y="767"/>
                </a:cubicBezTo>
                <a:cubicBezTo>
                  <a:pt x="632" y="767"/>
                  <a:pt x="616" y="761"/>
                  <a:pt x="604" y="748"/>
                </a:cubicBezTo>
                <a:cubicBezTo>
                  <a:pt x="591" y="735"/>
                  <a:pt x="583" y="719"/>
                  <a:pt x="577" y="699"/>
                </a:cubicBezTo>
                <a:cubicBezTo>
                  <a:pt x="572" y="679"/>
                  <a:pt x="569" y="656"/>
                  <a:pt x="568" y="631"/>
                </a:cubicBezTo>
                <a:cubicBezTo>
                  <a:pt x="567" y="607"/>
                  <a:pt x="568" y="583"/>
                  <a:pt x="571" y="559"/>
                </a:cubicBezTo>
                <a:cubicBezTo>
                  <a:pt x="574" y="527"/>
                  <a:pt x="581" y="493"/>
                  <a:pt x="590" y="460"/>
                </a:cubicBezTo>
                <a:cubicBezTo>
                  <a:pt x="600" y="426"/>
                  <a:pt x="612" y="396"/>
                  <a:pt x="627" y="370"/>
                </a:cubicBezTo>
                <a:cubicBezTo>
                  <a:pt x="642" y="344"/>
                  <a:pt x="658" y="323"/>
                  <a:pt x="677" y="307"/>
                </a:cubicBezTo>
                <a:cubicBezTo>
                  <a:pt x="693" y="293"/>
                  <a:pt x="710" y="286"/>
                  <a:pt x="728" y="286"/>
                </a:cubicBezTo>
                <a:close/>
                <a:moveTo>
                  <a:pt x="3029" y="286"/>
                </a:moveTo>
                <a:cubicBezTo>
                  <a:pt x="3032" y="286"/>
                  <a:pt x="3035" y="286"/>
                  <a:pt x="3038" y="287"/>
                </a:cubicBezTo>
                <a:cubicBezTo>
                  <a:pt x="3053" y="292"/>
                  <a:pt x="3067" y="304"/>
                  <a:pt x="3079" y="322"/>
                </a:cubicBezTo>
                <a:cubicBezTo>
                  <a:pt x="3091" y="341"/>
                  <a:pt x="3101" y="363"/>
                  <a:pt x="3108" y="388"/>
                </a:cubicBezTo>
                <a:cubicBezTo>
                  <a:pt x="3116" y="414"/>
                  <a:pt x="3121" y="441"/>
                  <a:pt x="3123" y="471"/>
                </a:cubicBezTo>
                <a:cubicBezTo>
                  <a:pt x="3125" y="500"/>
                  <a:pt x="3124" y="529"/>
                  <a:pt x="3120" y="557"/>
                </a:cubicBezTo>
                <a:cubicBezTo>
                  <a:pt x="3116" y="584"/>
                  <a:pt x="3108" y="610"/>
                  <a:pt x="3096" y="635"/>
                </a:cubicBezTo>
                <a:cubicBezTo>
                  <a:pt x="3084" y="661"/>
                  <a:pt x="3070" y="683"/>
                  <a:pt x="3054" y="703"/>
                </a:cubicBezTo>
                <a:cubicBezTo>
                  <a:pt x="3039" y="723"/>
                  <a:pt x="3022" y="739"/>
                  <a:pt x="3004" y="750"/>
                </a:cubicBezTo>
                <a:cubicBezTo>
                  <a:pt x="2987" y="762"/>
                  <a:pt x="2971" y="767"/>
                  <a:pt x="2955" y="767"/>
                </a:cubicBezTo>
                <a:cubicBezTo>
                  <a:pt x="2954" y="767"/>
                  <a:pt x="2953" y="767"/>
                  <a:pt x="2953" y="767"/>
                </a:cubicBezTo>
                <a:cubicBezTo>
                  <a:pt x="2932" y="767"/>
                  <a:pt x="2916" y="761"/>
                  <a:pt x="2904" y="748"/>
                </a:cubicBezTo>
                <a:cubicBezTo>
                  <a:pt x="2892" y="735"/>
                  <a:pt x="2883" y="719"/>
                  <a:pt x="2878" y="699"/>
                </a:cubicBezTo>
                <a:cubicBezTo>
                  <a:pt x="2872" y="679"/>
                  <a:pt x="2869" y="656"/>
                  <a:pt x="2869" y="631"/>
                </a:cubicBezTo>
                <a:cubicBezTo>
                  <a:pt x="2868" y="607"/>
                  <a:pt x="2869" y="583"/>
                  <a:pt x="2872" y="559"/>
                </a:cubicBezTo>
                <a:cubicBezTo>
                  <a:pt x="2875" y="527"/>
                  <a:pt x="2881" y="493"/>
                  <a:pt x="2891" y="460"/>
                </a:cubicBezTo>
                <a:cubicBezTo>
                  <a:pt x="2901" y="426"/>
                  <a:pt x="2913" y="396"/>
                  <a:pt x="2928" y="370"/>
                </a:cubicBezTo>
                <a:cubicBezTo>
                  <a:pt x="2942" y="344"/>
                  <a:pt x="2959" y="323"/>
                  <a:pt x="2978" y="307"/>
                </a:cubicBezTo>
                <a:cubicBezTo>
                  <a:pt x="2993" y="293"/>
                  <a:pt x="3011" y="286"/>
                  <a:pt x="3029" y="286"/>
                </a:cubicBezTo>
                <a:close/>
                <a:moveTo>
                  <a:pt x="732" y="230"/>
                </a:moveTo>
                <a:cubicBezTo>
                  <a:pt x="711" y="230"/>
                  <a:pt x="690" y="237"/>
                  <a:pt x="669" y="250"/>
                </a:cubicBezTo>
                <a:cubicBezTo>
                  <a:pt x="643" y="267"/>
                  <a:pt x="618" y="290"/>
                  <a:pt x="597" y="320"/>
                </a:cubicBezTo>
                <a:cubicBezTo>
                  <a:pt x="575" y="351"/>
                  <a:pt x="557" y="386"/>
                  <a:pt x="542" y="427"/>
                </a:cubicBezTo>
                <a:cubicBezTo>
                  <a:pt x="527" y="468"/>
                  <a:pt x="519" y="511"/>
                  <a:pt x="517" y="556"/>
                </a:cubicBezTo>
                <a:cubicBezTo>
                  <a:pt x="516" y="585"/>
                  <a:pt x="517" y="615"/>
                  <a:pt x="520" y="645"/>
                </a:cubicBezTo>
                <a:cubicBezTo>
                  <a:pt x="522" y="676"/>
                  <a:pt x="529" y="704"/>
                  <a:pt x="539" y="729"/>
                </a:cubicBezTo>
                <a:cubicBezTo>
                  <a:pt x="548" y="754"/>
                  <a:pt x="562" y="776"/>
                  <a:pt x="578" y="793"/>
                </a:cubicBezTo>
                <a:cubicBezTo>
                  <a:pt x="595" y="811"/>
                  <a:pt x="616" y="821"/>
                  <a:pt x="642" y="825"/>
                </a:cubicBezTo>
                <a:cubicBezTo>
                  <a:pt x="643" y="825"/>
                  <a:pt x="645" y="825"/>
                  <a:pt x="646" y="825"/>
                </a:cubicBezTo>
                <a:cubicBezTo>
                  <a:pt x="671" y="825"/>
                  <a:pt x="695" y="818"/>
                  <a:pt x="720" y="806"/>
                </a:cubicBezTo>
                <a:cubicBezTo>
                  <a:pt x="745" y="792"/>
                  <a:pt x="769" y="774"/>
                  <a:pt x="789" y="750"/>
                </a:cubicBezTo>
                <a:cubicBezTo>
                  <a:pt x="810" y="725"/>
                  <a:pt x="827" y="697"/>
                  <a:pt x="840" y="664"/>
                </a:cubicBezTo>
                <a:cubicBezTo>
                  <a:pt x="854" y="630"/>
                  <a:pt x="862" y="595"/>
                  <a:pt x="866" y="556"/>
                </a:cubicBezTo>
                <a:cubicBezTo>
                  <a:pt x="868" y="522"/>
                  <a:pt x="869" y="487"/>
                  <a:pt x="867" y="450"/>
                </a:cubicBezTo>
                <a:cubicBezTo>
                  <a:pt x="865" y="413"/>
                  <a:pt x="859" y="379"/>
                  <a:pt x="850" y="348"/>
                </a:cubicBezTo>
                <a:cubicBezTo>
                  <a:pt x="841" y="317"/>
                  <a:pt x="828" y="291"/>
                  <a:pt x="812" y="269"/>
                </a:cubicBezTo>
                <a:cubicBezTo>
                  <a:pt x="795" y="248"/>
                  <a:pt x="773" y="235"/>
                  <a:pt x="747" y="231"/>
                </a:cubicBezTo>
                <a:cubicBezTo>
                  <a:pt x="742" y="230"/>
                  <a:pt x="737" y="230"/>
                  <a:pt x="732" y="230"/>
                </a:cubicBezTo>
                <a:close/>
                <a:moveTo>
                  <a:pt x="3033" y="230"/>
                </a:moveTo>
                <a:cubicBezTo>
                  <a:pt x="3012" y="230"/>
                  <a:pt x="2991" y="237"/>
                  <a:pt x="2970" y="250"/>
                </a:cubicBezTo>
                <a:cubicBezTo>
                  <a:pt x="2943" y="267"/>
                  <a:pt x="2919" y="290"/>
                  <a:pt x="2897" y="320"/>
                </a:cubicBezTo>
                <a:cubicBezTo>
                  <a:pt x="2876" y="351"/>
                  <a:pt x="2857" y="386"/>
                  <a:pt x="2843" y="427"/>
                </a:cubicBezTo>
                <a:cubicBezTo>
                  <a:pt x="2828" y="468"/>
                  <a:pt x="2820" y="511"/>
                  <a:pt x="2818" y="556"/>
                </a:cubicBezTo>
                <a:cubicBezTo>
                  <a:pt x="2817" y="585"/>
                  <a:pt x="2817" y="615"/>
                  <a:pt x="2820" y="645"/>
                </a:cubicBezTo>
                <a:cubicBezTo>
                  <a:pt x="2823" y="676"/>
                  <a:pt x="2830" y="704"/>
                  <a:pt x="2839" y="729"/>
                </a:cubicBezTo>
                <a:cubicBezTo>
                  <a:pt x="2849" y="754"/>
                  <a:pt x="2862" y="776"/>
                  <a:pt x="2879" y="793"/>
                </a:cubicBezTo>
                <a:cubicBezTo>
                  <a:pt x="2895" y="811"/>
                  <a:pt x="2917" y="821"/>
                  <a:pt x="2943" y="825"/>
                </a:cubicBezTo>
                <a:cubicBezTo>
                  <a:pt x="2944" y="825"/>
                  <a:pt x="2945" y="825"/>
                  <a:pt x="2946" y="825"/>
                </a:cubicBezTo>
                <a:cubicBezTo>
                  <a:pt x="2971" y="825"/>
                  <a:pt x="2996" y="818"/>
                  <a:pt x="3020" y="806"/>
                </a:cubicBezTo>
                <a:cubicBezTo>
                  <a:pt x="3046" y="792"/>
                  <a:pt x="3069" y="774"/>
                  <a:pt x="3090" y="750"/>
                </a:cubicBezTo>
                <a:cubicBezTo>
                  <a:pt x="3110" y="725"/>
                  <a:pt x="3127" y="697"/>
                  <a:pt x="3141" y="664"/>
                </a:cubicBezTo>
                <a:cubicBezTo>
                  <a:pt x="3155" y="630"/>
                  <a:pt x="3163" y="595"/>
                  <a:pt x="3166" y="556"/>
                </a:cubicBezTo>
                <a:cubicBezTo>
                  <a:pt x="3169" y="522"/>
                  <a:pt x="3169" y="487"/>
                  <a:pt x="3167" y="450"/>
                </a:cubicBezTo>
                <a:cubicBezTo>
                  <a:pt x="3166" y="413"/>
                  <a:pt x="3160" y="379"/>
                  <a:pt x="3151" y="348"/>
                </a:cubicBezTo>
                <a:cubicBezTo>
                  <a:pt x="3142" y="317"/>
                  <a:pt x="3129" y="291"/>
                  <a:pt x="3112" y="269"/>
                </a:cubicBezTo>
                <a:cubicBezTo>
                  <a:pt x="3096" y="248"/>
                  <a:pt x="3074" y="235"/>
                  <a:pt x="3047" y="231"/>
                </a:cubicBezTo>
                <a:cubicBezTo>
                  <a:pt x="3043" y="230"/>
                  <a:pt x="3038" y="230"/>
                  <a:pt x="3033" y="230"/>
                </a:cubicBezTo>
                <a:close/>
                <a:moveTo>
                  <a:pt x="1550" y="232"/>
                </a:moveTo>
                <a:cubicBezTo>
                  <a:pt x="1526" y="232"/>
                  <a:pt x="1504" y="236"/>
                  <a:pt x="1486" y="246"/>
                </a:cubicBezTo>
                <a:cubicBezTo>
                  <a:pt x="1467" y="255"/>
                  <a:pt x="1451" y="269"/>
                  <a:pt x="1437" y="286"/>
                </a:cubicBezTo>
                <a:cubicBezTo>
                  <a:pt x="1424" y="303"/>
                  <a:pt x="1413" y="322"/>
                  <a:pt x="1405" y="345"/>
                </a:cubicBezTo>
                <a:cubicBezTo>
                  <a:pt x="1396" y="368"/>
                  <a:pt x="1389" y="392"/>
                  <a:pt x="1384" y="418"/>
                </a:cubicBezTo>
                <a:cubicBezTo>
                  <a:pt x="1379" y="444"/>
                  <a:pt x="1375" y="470"/>
                  <a:pt x="1373" y="498"/>
                </a:cubicBezTo>
                <a:cubicBezTo>
                  <a:pt x="1370" y="525"/>
                  <a:pt x="1368" y="552"/>
                  <a:pt x="1366" y="579"/>
                </a:cubicBezTo>
                <a:cubicBezTo>
                  <a:pt x="1366" y="599"/>
                  <a:pt x="1368" y="623"/>
                  <a:pt x="1372" y="652"/>
                </a:cubicBezTo>
                <a:cubicBezTo>
                  <a:pt x="1376" y="680"/>
                  <a:pt x="1384" y="708"/>
                  <a:pt x="1395" y="734"/>
                </a:cubicBezTo>
                <a:cubicBezTo>
                  <a:pt x="1405" y="760"/>
                  <a:pt x="1420" y="782"/>
                  <a:pt x="1439" y="801"/>
                </a:cubicBezTo>
                <a:cubicBezTo>
                  <a:pt x="1458" y="819"/>
                  <a:pt x="1482" y="829"/>
                  <a:pt x="1511" y="829"/>
                </a:cubicBezTo>
                <a:cubicBezTo>
                  <a:pt x="1546" y="829"/>
                  <a:pt x="1577" y="821"/>
                  <a:pt x="1604" y="807"/>
                </a:cubicBezTo>
                <a:cubicBezTo>
                  <a:pt x="1631" y="793"/>
                  <a:pt x="1655" y="774"/>
                  <a:pt x="1674" y="750"/>
                </a:cubicBezTo>
                <a:cubicBezTo>
                  <a:pt x="1693" y="727"/>
                  <a:pt x="1708" y="701"/>
                  <a:pt x="1718" y="671"/>
                </a:cubicBezTo>
                <a:cubicBezTo>
                  <a:pt x="1729" y="641"/>
                  <a:pt x="1734" y="611"/>
                  <a:pt x="1734" y="582"/>
                </a:cubicBezTo>
                <a:cubicBezTo>
                  <a:pt x="1734" y="574"/>
                  <a:pt x="1729" y="568"/>
                  <a:pt x="1720" y="563"/>
                </a:cubicBezTo>
                <a:cubicBezTo>
                  <a:pt x="1715" y="560"/>
                  <a:pt x="1709" y="559"/>
                  <a:pt x="1701" y="559"/>
                </a:cubicBezTo>
                <a:cubicBezTo>
                  <a:pt x="1695" y="559"/>
                  <a:pt x="1688" y="560"/>
                  <a:pt x="1680" y="562"/>
                </a:cubicBezTo>
                <a:cubicBezTo>
                  <a:pt x="1678" y="571"/>
                  <a:pt x="1675" y="583"/>
                  <a:pt x="1673" y="597"/>
                </a:cubicBezTo>
                <a:cubicBezTo>
                  <a:pt x="1671" y="611"/>
                  <a:pt x="1667" y="626"/>
                  <a:pt x="1664" y="642"/>
                </a:cubicBezTo>
                <a:cubicBezTo>
                  <a:pt x="1660" y="658"/>
                  <a:pt x="1654" y="673"/>
                  <a:pt x="1648" y="689"/>
                </a:cubicBezTo>
                <a:cubicBezTo>
                  <a:pt x="1641" y="705"/>
                  <a:pt x="1632" y="719"/>
                  <a:pt x="1621" y="731"/>
                </a:cubicBezTo>
                <a:cubicBezTo>
                  <a:pt x="1610" y="744"/>
                  <a:pt x="1595" y="755"/>
                  <a:pt x="1578" y="763"/>
                </a:cubicBezTo>
                <a:cubicBezTo>
                  <a:pt x="1561" y="771"/>
                  <a:pt x="1540" y="775"/>
                  <a:pt x="1515" y="775"/>
                </a:cubicBezTo>
                <a:cubicBezTo>
                  <a:pt x="1497" y="771"/>
                  <a:pt x="1482" y="762"/>
                  <a:pt x="1470" y="748"/>
                </a:cubicBezTo>
                <a:cubicBezTo>
                  <a:pt x="1458" y="734"/>
                  <a:pt x="1449" y="717"/>
                  <a:pt x="1442" y="698"/>
                </a:cubicBezTo>
                <a:cubicBezTo>
                  <a:pt x="1435" y="678"/>
                  <a:pt x="1430" y="657"/>
                  <a:pt x="1426" y="635"/>
                </a:cubicBezTo>
                <a:cubicBezTo>
                  <a:pt x="1423" y="612"/>
                  <a:pt x="1421" y="591"/>
                  <a:pt x="1420" y="572"/>
                </a:cubicBezTo>
                <a:cubicBezTo>
                  <a:pt x="1420" y="557"/>
                  <a:pt x="1422" y="540"/>
                  <a:pt x="1425" y="519"/>
                </a:cubicBezTo>
                <a:cubicBezTo>
                  <a:pt x="1429" y="498"/>
                  <a:pt x="1433" y="477"/>
                  <a:pt x="1438" y="454"/>
                </a:cubicBezTo>
                <a:cubicBezTo>
                  <a:pt x="1443" y="432"/>
                  <a:pt x="1450" y="409"/>
                  <a:pt x="1457" y="387"/>
                </a:cubicBezTo>
                <a:cubicBezTo>
                  <a:pt x="1465" y="365"/>
                  <a:pt x="1473" y="346"/>
                  <a:pt x="1482" y="330"/>
                </a:cubicBezTo>
                <a:cubicBezTo>
                  <a:pt x="1491" y="314"/>
                  <a:pt x="1501" y="302"/>
                  <a:pt x="1512" y="293"/>
                </a:cubicBezTo>
                <a:cubicBezTo>
                  <a:pt x="1519" y="288"/>
                  <a:pt x="1526" y="286"/>
                  <a:pt x="1533" y="286"/>
                </a:cubicBezTo>
                <a:cubicBezTo>
                  <a:pt x="1537" y="286"/>
                  <a:pt x="1542" y="287"/>
                  <a:pt x="1546" y="289"/>
                </a:cubicBezTo>
                <a:cubicBezTo>
                  <a:pt x="1550" y="295"/>
                  <a:pt x="1554" y="304"/>
                  <a:pt x="1557" y="314"/>
                </a:cubicBezTo>
                <a:cubicBezTo>
                  <a:pt x="1560" y="324"/>
                  <a:pt x="1562" y="335"/>
                  <a:pt x="1564" y="347"/>
                </a:cubicBezTo>
                <a:cubicBezTo>
                  <a:pt x="1567" y="359"/>
                  <a:pt x="1569" y="371"/>
                  <a:pt x="1573" y="382"/>
                </a:cubicBezTo>
                <a:cubicBezTo>
                  <a:pt x="1576" y="394"/>
                  <a:pt x="1580" y="404"/>
                  <a:pt x="1584" y="413"/>
                </a:cubicBezTo>
                <a:cubicBezTo>
                  <a:pt x="1588" y="422"/>
                  <a:pt x="1594" y="428"/>
                  <a:pt x="1601" y="432"/>
                </a:cubicBezTo>
                <a:cubicBezTo>
                  <a:pt x="1604" y="434"/>
                  <a:pt x="1608" y="435"/>
                  <a:pt x="1612" y="435"/>
                </a:cubicBezTo>
                <a:cubicBezTo>
                  <a:pt x="1616" y="435"/>
                  <a:pt x="1621" y="434"/>
                  <a:pt x="1625" y="432"/>
                </a:cubicBezTo>
                <a:cubicBezTo>
                  <a:pt x="1625" y="418"/>
                  <a:pt x="1625" y="399"/>
                  <a:pt x="1625" y="376"/>
                </a:cubicBezTo>
                <a:cubicBezTo>
                  <a:pt x="1625" y="354"/>
                  <a:pt x="1622" y="332"/>
                  <a:pt x="1618" y="310"/>
                </a:cubicBezTo>
                <a:cubicBezTo>
                  <a:pt x="1614" y="289"/>
                  <a:pt x="1607" y="270"/>
                  <a:pt x="1597" y="255"/>
                </a:cubicBezTo>
                <a:cubicBezTo>
                  <a:pt x="1587" y="240"/>
                  <a:pt x="1573" y="232"/>
                  <a:pt x="1555" y="232"/>
                </a:cubicBezTo>
                <a:cubicBezTo>
                  <a:pt x="1553" y="232"/>
                  <a:pt x="1552" y="232"/>
                  <a:pt x="1550" y="232"/>
                </a:cubicBezTo>
                <a:close/>
                <a:moveTo>
                  <a:pt x="2555" y="235"/>
                </a:moveTo>
                <a:cubicBezTo>
                  <a:pt x="2528" y="235"/>
                  <a:pt x="2500" y="240"/>
                  <a:pt x="2474" y="250"/>
                </a:cubicBezTo>
                <a:cubicBezTo>
                  <a:pt x="2442" y="261"/>
                  <a:pt x="2413" y="277"/>
                  <a:pt x="2388" y="297"/>
                </a:cubicBezTo>
                <a:cubicBezTo>
                  <a:pt x="2362" y="318"/>
                  <a:pt x="2341" y="343"/>
                  <a:pt x="2324" y="373"/>
                </a:cubicBezTo>
                <a:cubicBezTo>
                  <a:pt x="2308" y="403"/>
                  <a:pt x="2298" y="434"/>
                  <a:pt x="2296" y="468"/>
                </a:cubicBezTo>
                <a:cubicBezTo>
                  <a:pt x="2295" y="503"/>
                  <a:pt x="2303" y="529"/>
                  <a:pt x="2319" y="546"/>
                </a:cubicBezTo>
                <a:cubicBezTo>
                  <a:pt x="2335" y="563"/>
                  <a:pt x="2356" y="574"/>
                  <a:pt x="2383" y="579"/>
                </a:cubicBezTo>
                <a:cubicBezTo>
                  <a:pt x="2396" y="581"/>
                  <a:pt x="2410" y="582"/>
                  <a:pt x="2425" y="582"/>
                </a:cubicBezTo>
                <a:cubicBezTo>
                  <a:pt x="2440" y="582"/>
                  <a:pt x="2456" y="581"/>
                  <a:pt x="2472" y="579"/>
                </a:cubicBezTo>
                <a:cubicBezTo>
                  <a:pt x="2505" y="574"/>
                  <a:pt x="2539" y="568"/>
                  <a:pt x="2572" y="560"/>
                </a:cubicBezTo>
                <a:cubicBezTo>
                  <a:pt x="2590" y="567"/>
                  <a:pt x="2602" y="575"/>
                  <a:pt x="2607" y="586"/>
                </a:cubicBezTo>
                <a:cubicBezTo>
                  <a:pt x="2612" y="597"/>
                  <a:pt x="2612" y="610"/>
                  <a:pt x="2608" y="623"/>
                </a:cubicBezTo>
                <a:cubicBezTo>
                  <a:pt x="2603" y="636"/>
                  <a:pt x="2595" y="650"/>
                  <a:pt x="2582" y="665"/>
                </a:cubicBezTo>
                <a:cubicBezTo>
                  <a:pt x="2569" y="680"/>
                  <a:pt x="2554" y="694"/>
                  <a:pt x="2537" y="707"/>
                </a:cubicBezTo>
                <a:cubicBezTo>
                  <a:pt x="2520" y="720"/>
                  <a:pt x="2501" y="731"/>
                  <a:pt x="2480" y="742"/>
                </a:cubicBezTo>
                <a:cubicBezTo>
                  <a:pt x="2460" y="753"/>
                  <a:pt x="2440" y="761"/>
                  <a:pt x="2420" y="767"/>
                </a:cubicBezTo>
                <a:cubicBezTo>
                  <a:pt x="2402" y="772"/>
                  <a:pt x="2385" y="774"/>
                  <a:pt x="2369" y="774"/>
                </a:cubicBezTo>
                <a:cubicBezTo>
                  <a:pt x="2367" y="774"/>
                  <a:pt x="2365" y="774"/>
                  <a:pt x="2363" y="774"/>
                </a:cubicBezTo>
                <a:cubicBezTo>
                  <a:pt x="2345" y="773"/>
                  <a:pt x="2330" y="768"/>
                  <a:pt x="2318" y="758"/>
                </a:cubicBezTo>
                <a:cubicBezTo>
                  <a:pt x="2300" y="765"/>
                  <a:pt x="2291" y="775"/>
                  <a:pt x="2291" y="788"/>
                </a:cubicBezTo>
                <a:cubicBezTo>
                  <a:pt x="2292" y="801"/>
                  <a:pt x="2300" y="814"/>
                  <a:pt x="2315" y="827"/>
                </a:cubicBezTo>
                <a:cubicBezTo>
                  <a:pt x="2322" y="829"/>
                  <a:pt x="2331" y="830"/>
                  <a:pt x="2341" y="830"/>
                </a:cubicBezTo>
                <a:cubicBezTo>
                  <a:pt x="2350" y="830"/>
                  <a:pt x="2359" y="829"/>
                  <a:pt x="2369" y="828"/>
                </a:cubicBezTo>
                <a:cubicBezTo>
                  <a:pt x="2392" y="824"/>
                  <a:pt x="2416" y="818"/>
                  <a:pt x="2441" y="809"/>
                </a:cubicBezTo>
                <a:cubicBezTo>
                  <a:pt x="2467" y="800"/>
                  <a:pt x="2493" y="788"/>
                  <a:pt x="2519" y="774"/>
                </a:cubicBezTo>
                <a:cubicBezTo>
                  <a:pt x="2545" y="760"/>
                  <a:pt x="2569" y="745"/>
                  <a:pt x="2590" y="728"/>
                </a:cubicBezTo>
                <a:cubicBezTo>
                  <a:pt x="2611" y="710"/>
                  <a:pt x="2628" y="692"/>
                  <a:pt x="2642" y="672"/>
                </a:cubicBezTo>
                <a:cubicBezTo>
                  <a:pt x="2656" y="652"/>
                  <a:pt x="2663" y="631"/>
                  <a:pt x="2664" y="610"/>
                </a:cubicBezTo>
                <a:cubicBezTo>
                  <a:pt x="2662" y="576"/>
                  <a:pt x="2655" y="553"/>
                  <a:pt x="2643" y="540"/>
                </a:cubicBezTo>
                <a:cubicBezTo>
                  <a:pt x="2631" y="527"/>
                  <a:pt x="2615" y="520"/>
                  <a:pt x="2596" y="519"/>
                </a:cubicBezTo>
                <a:cubicBezTo>
                  <a:pt x="2591" y="518"/>
                  <a:pt x="2587" y="518"/>
                  <a:pt x="2582" y="518"/>
                </a:cubicBezTo>
                <a:cubicBezTo>
                  <a:pt x="2567" y="518"/>
                  <a:pt x="2550" y="520"/>
                  <a:pt x="2533" y="523"/>
                </a:cubicBezTo>
                <a:cubicBezTo>
                  <a:pt x="2509" y="528"/>
                  <a:pt x="2486" y="532"/>
                  <a:pt x="2464" y="534"/>
                </a:cubicBezTo>
                <a:cubicBezTo>
                  <a:pt x="2458" y="534"/>
                  <a:pt x="2453" y="534"/>
                  <a:pt x="2448" y="534"/>
                </a:cubicBezTo>
                <a:cubicBezTo>
                  <a:pt x="2431" y="534"/>
                  <a:pt x="2415" y="532"/>
                  <a:pt x="2400" y="527"/>
                </a:cubicBezTo>
                <a:cubicBezTo>
                  <a:pt x="2381" y="521"/>
                  <a:pt x="2364" y="506"/>
                  <a:pt x="2352" y="483"/>
                </a:cubicBezTo>
                <a:cubicBezTo>
                  <a:pt x="2346" y="463"/>
                  <a:pt x="2347" y="440"/>
                  <a:pt x="2356" y="416"/>
                </a:cubicBezTo>
                <a:cubicBezTo>
                  <a:pt x="2364" y="391"/>
                  <a:pt x="2379" y="368"/>
                  <a:pt x="2399" y="349"/>
                </a:cubicBezTo>
                <a:cubicBezTo>
                  <a:pt x="2419" y="329"/>
                  <a:pt x="2444" y="313"/>
                  <a:pt x="2475" y="302"/>
                </a:cubicBezTo>
                <a:cubicBezTo>
                  <a:pt x="2493" y="296"/>
                  <a:pt x="2512" y="293"/>
                  <a:pt x="2533" y="293"/>
                </a:cubicBezTo>
                <a:cubicBezTo>
                  <a:pt x="2547" y="293"/>
                  <a:pt x="2563" y="294"/>
                  <a:pt x="2579" y="297"/>
                </a:cubicBezTo>
                <a:cubicBezTo>
                  <a:pt x="2581" y="298"/>
                  <a:pt x="2583" y="298"/>
                  <a:pt x="2584" y="298"/>
                </a:cubicBezTo>
                <a:cubicBezTo>
                  <a:pt x="2593" y="298"/>
                  <a:pt x="2600" y="295"/>
                  <a:pt x="2605" y="291"/>
                </a:cubicBezTo>
                <a:cubicBezTo>
                  <a:pt x="2611" y="285"/>
                  <a:pt x="2615" y="277"/>
                  <a:pt x="2616" y="267"/>
                </a:cubicBezTo>
                <a:cubicBezTo>
                  <a:pt x="2616" y="259"/>
                  <a:pt x="2616" y="253"/>
                  <a:pt x="2613" y="250"/>
                </a:cubicBezTo>
                <a:cubicBezTo>
                  <a:pt x="2611" y="246"/>
                  <a:pt x="2608" y="243"/>
                  <a:pt x="2603" y="241"/>
                </a:cubicBezTo>
                <a:cubicBezTo>
                  <a:pt x="2598" y="239"/>
                  <a:pt x="2593" y="238"/>
                  <a:pt x="2588" y="237"/>
                </a:cubicBezTo>
                <a:cubicBezTo>
                  <a:pt x="2582" y="237"/>
                  <a:pt x="2576" y="236"/>
                  <a:pt x="2570" y="236"/>
                </a:cubicBezTo>
                <a:cubicBezTo>
                  <a:pt x="2565" y="236"/>
                  <a:pt x="2560" y="235"/>
                  <a:pt x="2555" y="235"/>
                </a:cubicBezTo>
                <a:close/>
                <a:moveTo>
                  <a:pt x="272" y="3"/>
                </a:moveTo>
                <a:cubicBezTo>
                  <a:pt x="241" y="3"/>
                  <a:pt x="212" y="16"/>
                  <a:pt x="187" y="41"/>
                </a:cubicBezTo>
                <a:cubicBezTo>
                  <a:pt x="161" y="65"/>
                  <a:pt x="138" y="97"/>
                  <a:pt x="118" y="136"/>
                </a:cubicBezTo>
                <a:cubicBezTo>
                  <a:pt x="97" y="174"/>
                  <a:pt x="80" y="218"/>
                  <a:pt x="65" y="266"/>
                </a:cubicBezTo>
                <a:cubicBezTo>
                  <a:pt x="50" y="313"/>
                  <a:pt x="38" y="361"/>
                  <a:pt x="28" y="408"/>
                </a:cubicBezTo>
                <a:cubicBezTo>
                  <a:pt x="19" y="455"/>
                  <a:pt x="12" y="498"/>
                  <a:pt x="7" y="539"/>
                </a:cubicBezTo>
                <a:cubicBezTo>
                  <a:pt x="2" y="579"/>
                  <a:pt x="0" y="611"/>
                  <a:pt x="0" y="634"/>
                </a:cubicBezTo>
                <a:cubicBezTo>
                  <a:pt x="0" y="653"/>
                  <a:pt x="2" y="674"/>
                  <a:pt x="7" y="696"/>
                </a:cubicBezTo>
                <a:cubicBezTo>
                  <a:pt x="12" y="719"/>
                  <a:pt x="20" y="740"/>
                  <a:pt x="30" y="759"/>
                </a:cubicBezTo>
                <a:cubicBezTo>
                  <a:pt x="41" y="779"/>
                  <a:pt x="55" y="795"/>
                  <a:pt x="72" y="809"/>
                </a:cubicBezTo>
                <a:cubicBezTo>
                  <a:pt x="89" y="822"/>
                  <a:pt x="109" y="829"/>
                  <a:pt x="132" y="829"/>
                </a:cubicBezTo>
                <a:cubicBezTo>
                  <a:pt x="139" y="832"/>
                  <a:pt x="148" y="834"/>
                  <a:pt x="157" y="834"/>
                </a:cubicBezTo>
                <a:cubicBezTo>
                  <a:pt x="165" y="834"/>
                  <a:pt x="174" y="833"/>
                  <a:pt x="184" y="830"/>
                </a:cubicBezTo>
                <a:cubicBezTo>
                  <a:pt x="205" y="825"/>
                  <a:pt x="228" y="815"/>
                  <a:pt x="252" y="800"/>
                </a:cubicBezTo>
                <a:cubicBezTo>
                  <a:pt x="277" y="786"/>
                  <a:pt x="302" y="768"/>
                  <a:pt x="328" y="747"/>
                </a:cubicBezTo>
                <a:cubicBezTo>
                  <a:pt x="354" y="726"/>
                  <a:pt x="378" y="703"/>
                  <a:pt x="399" y="679"/>
                </a:cubicBezTo>
                <a:cubicBezTo>
                  <a:pt x="421" y="654"/>
                  <a:pt x="440" y="629"/>
                  <a:pt x="456" y="604"/>
                </a:cubicBezTo>
                <a:cubicBezTo>
                  <a:pt x="472" y="578"/>
                  <a:pt x="482" y="553"/>
                  <a:pt x="487" y="530"/>
                </a:cubicBezTo>
                <a:cubicBezTo>
                  <a:pt x="487" y="519"/>
                  <a:pt x="483" y="512"/>
                  <a:pt x="475" y="510"/>
                </a:cubicBezTo>
                <a:cubicBezTo>
                  <a:pt x="467" y="508"/>
                  <a:pt x="459" y="507"/>
                  <a:pt x="451" y="507"/>
                </a:cubicBezTo>
                <a:cubicBezTo>
                  <a:pt x="449" y="507"/>
                  <a:pt x="446" y="507"/>
                  <a:pt x="441" y="508"/>
                </a:cubicBezTo>
                <a:cubicBezTo>
                  <a:pt x="436" y="508"/>
                  <a:pt x="432" y="509"/>
                  <a:pt x="431" y="509"/>
                </a:cubicBezTo>
                <a:cubicBezTo>
                  <a:pt x="423" y="533"/>
                  <a:pt x="410" y="559"/>
                  <a:pt x="393" y="588"/>
                </a:cubicBezTo>
                <a:cubicBezTo>
                  <a:pt x="375" y="617"/>
                  <a:pt x="354" y="644"/>
                  <a:pt x="330" y="669"/>
                </a:cubicBezTo>
                <a:cubicBezTo>
                  <a:pt x="306" y="695"/>
                  <a:pt x="280" y="716"/>
                  <a:pt x="252" y="733"/>
                </a:cubicBezTo>
                <a:cubicBezTo>
                  <a:pt x="224" y="750"/>
                  <a:pt x="195" y="758"/>
                  <a:pt x="166" y="758"/>
                </a:cubicBezTo>
                <a:cubicBezTo>
                  <a:pt x="141" y="758"/>
                  <a:pt x="122" y="754"/>
                  <a:pt x="108" y="745"/>
                </a:cubicBezTo>
                <a:cubicBezTo>
                  <a:pt x="94" y="736"/>
                  <a:pt x="84" y="724"/>
                  <a:pt x="77" y="709"/>
                </a:cubicBezTo>
                <a:cubicBezTo>
                  <a:pt x="70" y="694"/>
                  <a:pt x="66" y="677"/>
                  <a:pt x="64" y="658"/>
                </a:cubicBezTo>
                <a:cubicBezTo>
                  <a:pt x="63" y="639"/>
                  <a:pt x="62" y="619"/>
                  <a:pt x="62" y="598"/>
                </a:cubicBezTo>
                <a:cubicBezTo>
                  <a:pt x="62" y="583"/>
                  <a:pt x="64" y="558"/>
                  <a:pt x="68" y="526"/>
                </a:cubicBezTo>
                <a:cubicBezTo>
                  <a:pt x="72" y="493"/>
                  <a:pt x="78" y="457"/>
                  <a:pt x="85" y="417"/>
                </a:cubicBezTo>
                <a:cubicBezTo>
                  <a:pt x="93" y="377"/>
                  <a:pt x="103" y="336"/>
                  <a:pt x="115" y="293"/>
                </a:cubicBezTo>
                <a:cubicBezTo>
                  <a:pt x="126" y="251"/>
                  <a:pt x="140" y="213"/>
                  <a:pt x="156" y="178"/>
                </a:cubicBezTo>
                <a:cubicBezTo>
                  <a:pt x="171" y="144"/>
                  <a:pt x="189" y="115"/>
                  <a:pt x="208" y="93"/>
                </a:cubicBezTo>
                <a:cubicBezTo>
                  <a:pt x="228" y="70"/>
                  <a:pt x="250" y="59"/>
                  <a:pt x="273" y="59"/>
                </a:cubicBezTo>
                <a:cubicBezTo>
                  <a:pt x="283" y="62"/>
                  <a:pt x="290" y="68"/>
                  <a:pt x="295" y="79"/>
                </a:cubicBezTo>
                <a:cubicBezTo>
                  <a:pt x="301" y="89"/>
                  <a:pt x="306" y="99"/>
                  <a:pt x="312" y="108"/>
                </a:cubicBezTo>
                <a:cubicBezTo>
                  <a:pt x="317" y="118"/>
                  <a:pt x="324" y="125"/>
                  <a:pt x="333" y="129"/>
                </a:cubicBezTo>
                <a:cubicBezTo>
                  <a:pt x="337" y="131"/>
                  <a:pt x="340" y="132"/>
                  <a:pt x="345" y="132"/>
                </a:cubicBezTo>
                <a:cubicBezTo>
                  <a:pt x="352" y="132"/>
                  <a:pt x="362" y="129"/>
                  <a:pt x="374" y="124"/>
                </a:cubicBezTo>
                <a:cubicBezTo>
                  <a:pt x="374" y="107"/>
                  <a:pt x="372" y="92"/>
                  <a:pt x="368" y="78"/>
                </a:cubicBezTo>
                <a:cubicBezTo>
                  <a:pt x="364" y="63"/>
                  <a:pt x="358" y="51"/>
                  <a:pt x="349" y="40"/>
                </a:cubicBezTo>
                <a:cubicBezTo>
                  <a:pt x="341" y="28"/>
                  <a:pt x="330" y="20"/>
                  <a:pt x="317" y="13"/>
                </a:cubicBezTo>
                <a:cubicBezTo>
                  <a:pt x="305" y="7"/>
                  <a:pt x="290" y="3"/>
                  <a:pt x="272" y="3"/>
                </a:cubicBezTo>
                <a:close/>
                <a:moveTo>
                  <a:pt x="1812" y="0"/>
                </a:moveTo>
                <a:cubicBezTo>
                  <a:pt x="1811" y="0"/>
                  <a:pt x="1810" y="0"/>
                  <a:pt x="1808" y="0"/>
                </a:cubicBezTo>
                <a:cubicBezTo>
                  <a:pt x="1804" y="1"/>
                  <a:pt x="1799" y="3"/>
                  <a:pt x="1795" y="6"/>
                </a:cubicBezTo>
                <a:cubicBezTo>
                  <a:pt x="1791" y="9"/>
                  <a:pt x="1787" y="12"/>
                  <a:pt x="1783" y="14"/>
                </a:cubicBezTo>
                <a:lnTo>
                  <a:pt x="1785" y="817"/>
                </a:lnTo>
                <a:cubicBezTo>
                  <a:pt x="1786" y="821"/>
                  <a:pt x="1789" y="825"/>
                  <a:pt x="1793" y="829"/>
                </a:cubicBezTo>
                <a:cubicBezTo>
                  <a:pt x="1797" y="832"/>
                  <a:pt x="1802" y="834"/>
                  <a:pt x="1807" y="835"/>
                </a:cubicBezTo>
                <a:cubicBezTo>
                  <a:pt x="1809" y="835"/>
                  <a:pt x="1810" y="835"/>
                  <a:pt x="1812" y="835"/>
                </a:cubicBezTo>
                <a:cubicBezTo>
                  <a:pt x="1815" y="835"/>
                  <a:pt x="1819" y="835"/>
                  <a:pt x="1823" y="833"/>
                </a:cubicBezTo>
                <a:cubicBezTo>
                  <a:pt x="1828" y="831"/>
                  <a:pt x="1832" y="826"/>
                  <a:pt x="1835" y="820"/>
                </a:cubicBezTo>
                <a:lnTo>
                  <a:pt x="1830" y="14"/>
                </a:lnTo>
                <a:cubicBezTo>
                  <a:pt x="1827" y="8"/>
                  <a:pt x="1824" y="3"/>
                  <a:pt x="1820" y="1"/>
                </a:cubicBezTo>
                <a:cubicBezTo>
                  <a:pt x="1818" y="0"/>
                  <a:pt x="1815" y="0"/>
                  <a:pt x="1812" y="0"/>
                </a:cubicBezTo>
                <a:close/>
                <a:moveTo>
                  <a:pt x="2739" y="222"/>
                </a:moveTo>
                <a:cubicBezTo>
                  <a:pt x="2734" y="222"/>
                  <a:pt x="2729" y="223"/>
                  <a:pt x="2724" y="224"/>
                </a:cubicBezTo>
                <a:cubicBezTo>
                  <a:pt x="2719" y="225"/>
                  <a:pt x="2714" y="227"/>
                  <a:pt x="2710" y="229"/>
                </a:cubicBezTo>
                <a:lnTo>
                  <a:pt x="2723" y="807"/>
                </a:lnTo>
                <a:cubicBezTo>
                  <a:pt x="2723" y="818"/>
                  <a:pt x="2726" y="825"/>
                  <a:pt x="2732" y="830"/>
                </a:cubicBezTo>
                <a:cubicBezTo>
                  <a:pt x="2738" y="835"/>
                  <a:pt x="2744" y="837"/>
                  <a:pt x="2751" y="837"/>
                </a:cubicBezTo>
                <a:cubicBezTo>
                  <a:pt x="2758" y="837"/>
                  <a:pt x="2764" y="835"/>
                  <a:pt x="2770" y="830"/>
                </a:cubicBezTo>
                <a:cubicBezTo>
                  <a:pt x="2776" y="824"/>
                  <a:pt x="2778" y="817"/>
                  <a:pt x="2778" y="807"/>
                </a:cubicBezTo>
                <a:cubicBezTo>
                  <a:pt x="2777" y="765"/>
                  <a:pt x="2775" y="720"/>
                  <a:pt x="2774" y="671"/>
                </a:cubicBezTo>
                <a:cubicBezTo>
                  <a:pt x="2773" y="623"/>
                  <a:pt x="2771" y="573"/>
                  <a:pt x="2770" y="522"/>
                </a:cubicBezTo>
                <a:cubicBezTo>
                  <a:pt x="2768" y="472"/>
                  <a:pt x="2767" y="422"/>
                  <a:pt x="2766" y="373"/>
                </a:cubicBezTo>
                <a:cubicBezTo>
                  <a:pt x="2765" y="324"/>
                  <a:pt x="2764" y="278"/>
                  <a:pt x="2764" y="236"/>
                </a:cubicBezTo>
                <a:cubicBezTo>
                  <a:pt x="2762" y="231"/>
                  <a:pt x="2758" y="227"/>
                  <a:pt x="2753" y="225"/>
                </a:cubicBezTo>
                <a:cubicBezTo>
                  <a:pt x="2749" y="223"/>
                  <a:pt x="2744" y="222"/>
                  <a:pt x="2739" y="222"/>
                </a:cubicBezTo>
                <a:close/>
                <a:moveTo>
                  <a:pt x="931" y="223"/>
                </a:moveTo>
                <a:cubicBezTo>
                  <a:pt x="929" y="223"/>
                  <a:pt x="927" y="223"/>
                  <a:pt x="925" y="224"/>
                </a:cubicBezTo>
                <a:cubicBezTo>
                  <a:pt x="919" y="225"/>
                  <a:pt x="914" y="227"/>
                  <a:pt x="910" y="231"/>
                </a:cubicBezTo>
                <a:cubicBezTo>
                  <a:pt x="905" y="235"/>
                  <a:pt x="902" y="240"/>
                  <a:pt x="902" y="247"/>
                </a:cubicBezTo>
                <a:lnTo>
                  <a:pt x="903" y="818"/>
                </a:lnTo>
                <a:cubicBezTo>
                  <a:pt x="906" y="825"/>
                  <a:pt x="911" y="830"/>
                  <a:pt x="918" y="833"/>
                </a:cubicBezTo>
                <a:cubicBezTo>
                  <a:pt x="924" y="835"/>
                  <a:pt x="930" y="836"/>
                  <a:pt x="936" y="836"/>
                </a:cubicBezTo>
                <a:cubicBezTo>
                  <a:pt x="937" y="836"/>
                  <a:pt x="938" y="836"/>
                  <a:pt x="938" y="836"/>
                </a:cubicBezTo>
                <a:cubicBezTo>
                  <a:pt x="945" y="836"/>
                  <a:pt x="952" y="834"/>
                  <a:pt x="958" y="831"/>
                </a:cubicBezTo>
                <a:cubicBezTo>
                  <a:pt x="963" y="827"/>
                  <a:pt x="967" y="823"/>
                  <a:pt x="969" y="818"/>
                </a:cubicBezTo>
                <a:cubicBezTo>
                  <a:pt x="971" y="800"/>
                  <a:pt x="975" y="774"/>
                  <a:pt x="982" y="740"/>
                </a:cubicBezTo>
                <a:cubicBezTo>
                  <a:pt x="988" y="706"/>
                  <a:pt x="996" y="669"/>
                  <a:pt x="1006" y="628"/>
                </a:cubicBezTo>
                <a:cubicBezTo>
                  <a:pt x="1015" y="588"/>
                  <a:pt x="1026" y="547"/>
                  <a:pt x="1038" y="505"/>
                </a:cubicBezTo>
                <a:cubicBezTo>
                  <a:pt x="1050" y="464"/>
                  <a:pt x="1063" y="426"/>
                  <a:pt x="1077" y="393"/>
                </a:cubicBezTo>
                <a:cubicBezTo>
                  <a:pt x="1091" y="360"/>
                  <a:pt x="1106" y="333"/>
                  <a:pt x="1121" y="313"/>
                </a:cubicBezTo>
                <a:cubicBezTo>
                  <a:pt x="1135" y="295"/>
                  <a:pt x="1149" y="286"/>
                  <a:pt x="1163" y="286"/>
                </a:cubicBezTo>
                <a:cubicBezTo>
                  <a:pt x="1165" y="286"/>
                  <a:pt x="1167" y="286"/>
                  <a:pt x="1168" y="287"/>
                </a:cubicBezTo>
                <a:cubicBezTo>
                  <a:pt x="1187" y="290"/>
                  <a:pt x="1203" y="304"/>
                  <a:pt x="1215" y="328"/>
                </a:cubicBezTo>
                <a:cubicBezTo>
                  <a:pt x="1227" y="353"/>
                  <a:pt x="1236" y="383"/>
                  <a:pt x="1243" y="419"/>
                </a:cubicBezTo>
                <a:cubicBezTo>
                  <a:pt x="1250" y="455"/>
                  <a:pt x="1255" y="494"/>
                  <a:pt x="1258" y="537"/>
                </a:cubicBezTo>
                <a:cubicBezTo>
                  <a:pt x="1261" y="580"/>
                  <a:pt x="1263" y="621"/>
                  <a:pt x="1264" y="660"/>
                </a:cubicBezTo>
                <a:cubicBezTo>
                  <a:pt x="1265" y="699"/>
                  <a:pt x="1265" y="733"/>
                  <a:pt x="1265" y="764"/>
                </a:cubicBezTo>
                <a:cubicBezTo>
                  <a:pt x="1265" y="794"/>
                  <a:pt x="1265" y="815"/>
                  <a:pt x="1266" y="828"/>
                </a:cubicBezTo>
                <a:cubicBezTo>
                  <a:pt x="1273" y="838"/>
                  <a:pt x="1281" y="843"/>
                  <a:pt x="1290" y="843"/>
                </a:cubicBezTo>
                <a:cubicBezTo>
                  <a:pt x="1292" y="843"/>
                  <a:pt x="1294" y="843"/>
                  <a:pt x="1297" y="842"/>
                </a:cubicBezTo>
                <a:cubicBezTo>
                  <a:pt x="1308" y="838"/>
                  <a:pt x="1316" y="831"/>
                  <a:pt x="1321" y="820"/>
                </a:cubicBezTo>
                <a:cubicBezTo>
                  <a:pt x="1321" y="809"/>
                  <a:pt x="1322" y="793"/>
                  <a:pt x="1322" y="770"/>
                </a:cubicBezTo>
                <a:cubicBezTo>
                  <a:pt x="1323" y="747"/>
                  <a:pt x="1322" y="721"/>
                  <a:pt x="1322" y="691"/>
                </a:cubicBezTo>
                <a:cubicBezTo>
                  <a:pt x="1321" y="661"/>
                  <a:pt x="1320" y="628"/>
                  <a:pt x="1318" y="593"/>
                </a:cubicBezTo>
                <a:cubicBezTo>
                  <a:pt x="1316" y="558"/>
                  <a:pt x="1313" y="523"/>
                  <a:pt x="1309" y="488"/>
                </a:cubicBezTo>
                <a:cubicBezTo>
                  <a:pt x="1304" y="453"/>
                  <a:pt x="1299" y="420"/>
                  <a:pt x="1291" y="388"/>
                </a:cubicBezTo>
                <a:cubicBezTo>
                  <a:pt x="1284" y="355"/>
                  <a:pt x="1275" y="327"/>
                  <a:pt x="1265" y="303"/>
                </a:cubicBezTo>
                <a:cubicBezTo>
                  <a:pt x="1254" y="279"/>
                  <a:pt x="1241" y="260"/>
                  <a:pt x="1226" y="246"/>
                </a:cubicBezTo>
                <a:cubicBezTo>
                  <a:pt x="1213" y="234"/>
                  <a:pt x="1198" y="228"/>
                  <a:pt x="1181" y="228"/>
                </a:cubicBezTo>
                <a:cubicBezTo>
                  <a:pt x="1178" y="228"/>
                  <a:pt x="1176" y="228"/>
                  <a:pt x="1173" y="228"/>
                </a:cubicBezTo>
                <a:cubicBezTo>
                  <a:pt x="1136" y="231"/>
                  <a:pt x="1105" y="245"/>
                  <a:pt x="1083" y="270"/>
                </a:cubicBezTo>
                <a:cubicBezTo>
                  <a:pt x="1060" y="294"/>
                  <a:pt x="1041" y="325"/>
                  <a:pt x="1026" y="362"/>
                </a:cubicBezTo>
                <a:cubicBezTo>
                  <a:pt x="1011" y="400"/>
                  <a:pt x="998" y="441"/>
                  <a:pt x="988" y="487"/>
                </a:cubicBezTo>
                <a:cubicBezTo>
                  <a:pt x="978" y="533"/>
                  <a:pt x="967" y="580"/>
                  <a:pt x="955" y="626"/>
                </a:cubicBezTo>
                <a:lnTo>
                  <a:pt x="958" y="236"/>
                </a:lnTo>
                <a:cubicBezTo>
                  <a:pt x="954" y="231"/>
                  <a:pt x="949" y="228"/>
                  <a:pt x="943" y="226"/>
                </a:cubicBezTo>
                <a:cubicBezTo>
                  <a:pt x="939" y="224"/>
                  <a:pt x="935" y="223"/>
                  <a:pt x="931" y="223"/>
                </a:cubicBezTo>
                <a:close/>
                <a:moveTo>
                  <a:pt x="3231" y="223"/>
                </a:moveTo>
                <a:cubicBezTo>
                  <a:pt x="3230" y="223"/>
                  <a:pt x="3228" y="223"/>
                  <a:pt x="3226" y="224"/>
                </a:cubicBezTo>
                <a:cubicBezTo>
                  <a:pt x="3220" y="225"/>
                  <a:pt x="3215" y="227"/>
                  <a:pt x="3210" y="231"/>
                </a:cubicBezTo>
                <a:cubicBezTo>
                  <a:pt x="3206" y="235"/>
                  <a:pt x="3203" y="240"/>
                  <a:pt x="3203" y="247"/>
                </a:cubicBezTo>
                <a:lnTo>
                  <a:pt x="3204" y="818"/>
                </a:lnTo>
                <a:cubicBezTo>
                  <a:pt x="3207" y="825"/>
                  <a:pt x="3212" y="830"/>
                  <a:pt x="3219" y="833"/>
                </a:cubicBezTo>
                <a:cubicBezTo>
                  <a:pt x="3225" y="835"/>
                  <a:pt x="3231" y="836"/>
                  <a:pt x="3237" y="836"/>
                </a:cubicBezTo>
                <a:cubicBezTo>
                  <a:pt x="3238" y="836"/>
                  <a:pt x="3238" y="836"/>
                  <a:pt x="3239" y="836"/>
                </a:cubicBezTo>
                <a:cubicBezTo>
                  <a:pt x="3246" y="836"/>
                  <a:pt x="3252" y="834"/>
                  <a:pt x="3258" y="831"/>
                </a:cubicBezTo>
                <a:cubicBezTo>
                  <a:pt x="3264" y="827"/>
                  <a:pt x="3268" y="823"/>
                  <a:pt x="3270" y="818"/>
                </a:cubicBezTo>
                <a:cubicBezTo>
                  <a:pt x="3272" y="800"/>
                  <a:pt x="3276" y="774"/>
                  <a:pt x="3283" y="740"/>
                </a:cubicBezTo>
                <a:cubicBezTo>
                  <a:pt x="3289" y="706"/>
                  <a:pt x="3297" y="669"/>
                  <a:pt x="3307" y="628"/>
                </a:cubicBezTo>
                <a:cubicBezTo>
                  <a:pt x="3316" y="588"/>
                  <a:pt x="3327" y="547"/>
                  <a:pt x="3339" y="505"/>
                </a:cubicBezTo>
                <a:cubicBezTo>
                  <a:pt x="3351" y="464"/>
                  <a:pt x="3364" y="426"/>
                  <a:pt x="3378" y="393"/>
                </a:cubicBezTo>
                <a:cubicBezTo>
                  <a:pt x="3392" y="360"/>
                  <a:pt x="3407" y="333"/>
                  <a:pt x="3422" y="313"/>
                </a:cubicBezTo>
                <a:cubicBezTo>
                  <a:pt x="3435" y="295"/>
                  <a:pt x="3449" y="286"/>
                  <a:pt x="3464" y="286"/>
                </a:cubicBezTo>
                <a:cubicBezTo>
                  <a:pt x="3466" y="286"/>
                  <a:pt x="3467" y="286"/>
                  <a:pt x="3469" y="287"/>
                </a:cubicBezTo>
                <a:cubicBezTo>
                  <a:pt x="3488" y="290"/>
                  <a:pt x="3504" y="304"/>
                  <a:pt x="3516" y="328"/>
                </a:cubicBezTo>
                <a:cubicBezTo>
                  <a:pt x="3528" y="353"/>
                  <a:pt x="3537" y="383"/>
                  <a:pt x="3544" y="419"/>
                </a:cubicBezTo>
                <a:cubicBezTo>
                  <a:pt x="3551" y="455"/>
                  <a:pt x="3556" y="494"/>
                  <a:pt x="3559" y="537"/>
                </a:cubicBezTo>
                <a:cubicBezTo>
                  <a:pt x="3562" y="580"/>
                  <a:pt x="3563" y="621"/>
                  <a:pt x="3564" y="660"/>
                </a:cubicBezTo>
                <a:cubicBezTo>
                  <a:pt x="3565" y="699"/>
                  <a:pt x="3566" y="733"/>
                  <a:pt x="3566" y="764"/>
                </a:cubicBezTo>
                <a:cubicBezTo>
                  <a:pt x="3566" y="794"/>
                  <a:pt x="3566" y="815"/>
                  <a:pt x="3567" y="828"/>
                </a:cubicBezTo>
                <a:cubicBezTo>
                  <a:pt x="3574" y="838"/>
                  <a:pt x="3582" y="843"/>
                  <a:pt x="3590" y="843"/>
                </a:cubicBezTo>
                <a:cubicBezTo>
                  <a:pt x="3593" y="843"/>
                  <a:pt x="3595" y="843"/>
                  <a:pt x="3598" y="842"/>
                </a:cubicBezTo>
                <a:cubicBezTo>
                  <a:pt x="3609" y="838"/>
                  <a:pt x="3617" y="831"/>
                  <a:pt x="3622" y="820"/>
                </a:cubicBezTo>
                <a:cubicBezTo>
                  <a:pt x="3622" y="809"/>
                  <a:pt x="3623" y="793"/>
                  <a:pt x="3623" y="770"/>
                </a:cubicBezTo>
                <a:cubicBezTo>
                  <a:pt x="3623" y="747"/>
                  <a:pt x="3623" y="721"/>
                  <a:pt x="3623" y="691"/>
                </a:cubicBezTo>
                <a:cubicBezTo>
                  <a:pt x="3622" y="661"/>
                  <a:pt x="3621" y="628"/>
                  <a:pt x="3619" y="593"/>
                </a:cubicBezTo>
                <a:cubicBezTo>
                  <a:pt x="3617" y="558"/>
                  <a:pt x="3614" y="523"/>
                  <a:pt x="3609" y="488"/>
                </a:cubicBezTo>
                <a:cubicBezTo>
                  <a:pt x="3605" y="453"/>
                  <a:pt x="3599" y="420"/>
                  <a:pt x="3592" y="388"/>
                </a:cubicBezTo>
                <a:cubicBezTo>
                  <a:pt x="3585" y="355"/>
                  <a:pt x="3576" y="327"/>
                  <a:pt x="3565" y="303"/>
                </a:cubicBezTo>
                <a:cubicBezTo>
                  <a:pt x="3555" y="279"/>
                  <a:pt x="3542" y="260"/>
                  <a:pt x="3527" y="246"/>
                </a:cubicBezTo>
                <a:cubicBezTo>
                  <a:pt x="3514" y="234"/>
                  <a:pt x="3499" y="228"/>
                  <a:pt x="3481" y="228"/>
                </a:cubicBezTo>
                <a:cubicBezTo>
                  <a:pt x="3479" y="228"/>
                  <a:pt x="3477" y="228"/>
                  <a:pt x="3474" y="228"/>
                </a:cubicBezTo>
                <a:cubicBezTo>
                  <a:pt x="3436" y="231"/>
                  <a:pt x="3406" y="245"/>
                  <a:pt x="3383" y="270"/>
                </a:cubicBezTo>
                <a:cubicBezTo>
                  <a:pt x="3361" y="294"/>
                  <a:pt x="3342" y="325"/>
                  <a:pt x="3327" y="362"/>
                </a:cubicBezTo>
                <a:cubicBezTo>
                  <a:pt x="3312" y="400"/>
                  <a:pt x="3299" y="441"/>
                  <a:pt x="3289" y="487"/>
                </a:cubicBezTo>
                <a:cubicBezTo>
                  <a:pt x="3279" y="533"/>
                  <a:pt x="3268" y="580"/>
                  <a:pt x="3255" y="626"/>
                </a:cubicBezTo>
                <a:lnTo>
                  <a:pt x="3258" y="236"/>
                </a:lnTo>
                <a:cubicBezTo>
                  <a:pt x="3254" y="231"/>
                  <a:pt x="3250" y="228"/>
                  <a:pt x="3244" y="226"/>
                </a:cubicBezTo>
                <a:cubicBezTo>
                  <a:pt x="3240" y="224"/>
                  <a:pt x="3235" y="223"/>
                  <a:pt x="3231" y="223"/>
                </a:cubicBezTo>
                <a:close/>
                <a:moveTo>
                  <a:pt x="2203" y="228"/>
                </a:moveTo>
                <a:cubicBezTo>
                  <a:pt x="2201" y="228"/>
                  <a:pt x="2199" y="228"/>
                  <a:pt x="2197" y="229"/>
                </a:cubicBezTo>
                <a:cubicBezTo>
                  <a:pt x="2192" y="231"/>
                  <a:pt x="2187" y="234"/>
                  <a:pt x="2184" y="239"/>
                </a:cubicBezTo>
                <a:cubicBezTo>
                  <a:pt x="2180" y="244"/>
                  <a:pt x="2178" y="249"/>
                  <a:pt x="2177" y="252"/>
                </a:cubicBezTo>
                <a:cubicBezTo>
                  <a:pt x="2177" y="260"/>
                  <a:pt x="2177" y="273"/>
                  <a:pt x="2177" y="290"/>
                </a:cubicBezTo>
                <a:cubicBezTo>
                  <a:pt x="2176" y="307"/>
                  <a:pt x="2176" y="327"/>
                  <a:pt x="2175" y="349"/>
                </a:cubicBezTo>
                <a:cubicBezTo>
                  <a:pt x="2174" y="370"/>
                  <a:pt x="2173" y="394"/>
                  <a:pt x="2172" y="418"/>
                </a:cubicBezTo>
                <a:cubicBezTo>
                  <a:pt x="2171" y="443"/>
                  <a:pt x="2170" y="466"/>
                  <a:pt x="2169" y="488"/>
                </a:cubicBezTo>
                <a:cubicBezTo>
                  <a:pt x="2168" y="510"/>
                  <a:pt x="2167" y="530"/>
                  <a:pt x="2166" y="547"/>
                </a:cubicBezTo>
                <a:cubicBezTo>
                  <a:pt x="2164" y="564"/>
                  <a:pt x="2163" y="577"/>
                  <a:pt x="2163" y="584"/>
                </a:cubicBezTo>
                <a:cubicBezTo>
                  <a:pt x="2162" y="590"/>
                  <a:pt x="2159" y="599"/>
                  <a:pt x="2155" y="610"/>
                </a:cubicBezTo>
                <a:cubicBezTo>
                  <a:pt x="2150" y="621"/>
                  <a:pt x="2144" y="633"/>
                  <a:pt x="2137" y="646"/>
                </a:cubicBezTo>
                <a:cubicBezTo>
                  <a:pt x="2130" y="660"/>
                  <a:pt x="2122" y="673"/>
                  <a:pt x="2112" y="687"/>
                </a:cubicBezTo>
                <a:cubicBezTo>
                  <a:pt x="2102" y="701"/>
                  <a:pt x="2092" y="714"/>
                  <a:pt x="2081" y="726"/>
                </a:cubicBezTo>
                <a:cubicBezTo>
                  <a:pt x="2069" y="737"/>
                  <a:pt x="2058" y="746"/>
                  <a:pt x="2047" y="753"/>
                </a:cubicBezTo>
                <a:cubicBezTo>
                  <a:pt x="2036" y="761"/>
                  <a:pt x="2025" y="764"/>
                  <a:pt x="2014" y="764"/>
                </a:cubicBezTo>
                <a:cubicBezTo>
                  <a:pt x="1999" y="762"/>
                  <a:pt x="1988" y="750"/>
                  <a:pt x="1979" y="729"/>
                </a:cubicBezTo>
                <a:cubicBezTo>
                  <a:pt x="1971" y="709"/>
                  <a:pt x="1965" y="683"/>
                  <a:pt x="1961" y="652"/>
                </a:cubicBezTo>
                <a:cubicBezTo>
                  <a:pt x="1958" y="621"/>
                  <a:pt x="1955" y="587"/>
                  <a:pt x="1954" y="549"/>
                </a:cubicBezTo>
                <a:cubicBezTo>
                  <a:pt x="1953" y="512"/>
                  <a:pt x="1953" y="474"/>
                  <a:pt x="1954" y="437"/>
                </a:cubicBezTo>
                <a:cubicBezTo>
                  <a:pt x="1954" y="399"/>
                  <a:pt x="1955" y="364"/>
                  <a:pt x="1956" y="331"/>
                </a:cubicBezTo>
                <a:cubicBezTo>
                  <a:pt x="1956" y="297"/>
                  <a:pt x="1956" y="270"/>
                  <a:pt x="1955" y="248"/>
                </a:cubicBezTo>
                <a:cubicBezTo>
                  <a:pt x="1952" y="242"/>
                  <a:pt x="1948" y="238"/>
                  <a:pt x="1942" y="236"/>
                </a:cubicBezTo>
                <a:cubicBezTo>
                  <a:pt x="1937" y="233"/>
                  <a:pt x="1931" y="232"/>
                  <a:pt x="1925" y="232"/>
                </a:cubicBezTo>
                <a:cubicBezTo>
                  <a:pt x="1919" y="232"/>
                  <a:pt x="1914" y="233"/>
                  <a:pt x="1909" y="236"/>
                </a:cubicBezTo>
                <a:cubicBezTo>
                  <a:pt x="1904" y="238"/>
                  <a:pt x="1901" y="242"/>
                  <a:pt x="1899" y="248"/>
                </a:cubicBezTo>
                <a:cubicBezTo>
                  <a:pt x="1901" y="264"/>
                  <a:pt x="1901" y="291"/>
                  <a:pt x="1899" y="327"/>
                </a:cubicBezTo>
                <a:cubicBezTo>
                  <a:pt x="1897" y="362"/>
                  <a:pt x="1895" y="402"/>
                  <a:pt x="1894" y="447"/>
                </a:cubicBezTo>
                <a:cubicBezTo>
                  <a:pt x="1893" y="491"/>
                  <a:pt x="1893" y="537"/>
                  <a:pt x="1894" y="583"/>
                </a:cubicBezTo>
                <a:cubicBezTo>
                  <a:pt x="1895" y="630"/>
                  <a:pt x="1900" y="673"/>
                  <a:pt x="1908" y="711"/>
                </a:cubicBezTo>
                <a:cubicBezTo>
                  <a:pt x="1916" y="749"/>
                  <a:pt x="1929" y="780"/>
                  <a:pt x="1947" y="803"/>
                </a:cubicBezTo>
                <a:cubicBezTo>
                  <a:pt x="1963" y="825"/>
                  <a:pt x="1985" y="836"/>
                  <a:pt x="2012" y="836"/>
                </a:cubicBezTo>
                <a:cubicBezTo>
                  <a:pt x="2014" y="836"/>
                  <a:pt x="2017" y="836"/>
                  <a:pt x="2019" y="835"/>
                </a:cubicBezTo>
                <a:cubicBezTo>
                  <a:pt x="2031" y="835"/>
                  <a:pt x="2046" y="828"/>
                  <a:pt x="2063" y="815"/>
                </a:cubicBezTo>
                <a:cubicBezTo>
                  <a:pt x="2080" y="803"/>
                  <a:pt x="2096" y="788"/>
                  <a:pt x="2112" y="771"/>
                </a:cubicBezTo>
                <a:cubicBezTo>
                  <a:pt x="2128" y="755"/>
                  <a:pt x="2142" y="738"/>
                  <a:pt x="2154" y="722"/>
                </a:cubicBezTo>
                <a:cubicBezTo>
                  <a:pt x="2166" y="706"/>
                  <a:pt x="2174" y="694"/>
                  <a:pt x="2176" y="685"/>
                </a:cubicBezTo>
                <a:lnTo>
                  <a:pt x="2210" y="848"/>
                </a:lnTo>
                <a:cubicBezTo>
                  <a:pt x="2214" y="853"/>
                  <a:pt x="2220" y="856"/>
                  <a:pt x="2226" y="857"/>
                </a:cubicBezTo>
                <a:cubicBezTo>
                  <a:pt x="2228" y="857"/>
                  <a:pt x="2230" y="857"/>
                  <a:pt x="2232" y="857"/>
                </a:cubicBezTo>
                <a:cubicBezTo>
                  <a:pt x="2236" y="857"/>
                  <a:pt x="2241" y="857"/>
                  <a:pt x="2246" y="855"/>
                </a:cubicBezTo>
                <a:cubicBezTo>
                  <a:pt x="2252" y="854"/>
                  <a:pt x="2257" y="851"/>
                  <a:pt x="2261" y="848"/>
                </a:cubicBezTo>
                <a:cubicBezTo>
                  <a:pt x="2265" y="844"/>
                  <a:pt x="2267" y="840"/>
                  <a:pt x="2266" y="835"/>
                </a:cubicBezTo>
                <a:cubicBezTo>
                  <a:pt x="2250" y="791"/>
                  <a:pt x="2239" y="744"/>
                  <a:pt x="2232" y="697"/>
                </a:cubicBezTo>
                <a:cubicBezTo>
                  <a:pt x="2226" y="649"/>
                  <a:pt x="2223" y="601"/>
                  <a:pt x="2223" y="553"/>
                </a:cubicBezTo>
                <a:cubicBezTo>
                  <a:pt x="2222" y="504"/>
                  <a:pt x="2224" y="455"/>
                  <a:pt x="2228" y="405"/>
                </a:cubicBezTo>
                <a:cubicBezTo>
                  <a:pt x="2231" y="355"/>
                  <a:pt x="2234" y="305"/>
                  <a:pt x="2237" y="255"/>
                </a:cubicBezTo>
                <a:cubicBezTo>
                  <a:pt x="2230" y="243"/>
                  <a:pt x="2223" y="235"/>
                  <a:pt x="2216" y="231"/>
                </a:cubicBezTo>
                <a:cubicBezTo>
                  <a:pt x="2211" y="229"/>
                  <a:pt x="2207" y="228"/>
                  <a:pt x="2203" y="228"/>
                </a:cubicBezTo>
                <a:close/>
              </a:path>
            </a:pathLst>
          </a:custGeom>
          <a:solidFill>
            <a:schemeClr val="lt2"/>
          </a:solidFill>
          <a:ln w="19050" cap="flat">
            <a:solidFill>
              <a:schemeClr val="dk2"/>
            </a:solidFill>
            <a:prstDash val="solid"/>
            <a:round/>
            <a:headEnd type="none" w="med" len="med"/>
            <a:tailEnd type="none" w="med" len="med"/>
          </a:ln>
        </p:spPr>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 calcmode="lin" valueType="num">
                                      <p:cBhvr additive="base">
                                        <p:cTn id="7" dur="1000"/>
                                        <p:tgtEl>
                                          <p:spTgt spid="12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pic>
        <p:nvPicPr>
          <p:cNvPr id="37" name="Shape 37"/>
          <p:cNvPicPr preferRelativeResize="0"/>
          <p:nvPr/>
        </p:nvPicPr>
        <p:blipFill>
          <a:blip r:embed="rId3"/>
          <a:stretch>
            <a:fillRect/>
          </a:stretch>
        </p:blipFill>
        <p:spPr>
          <a:xfrm>
            <a:off x="0" y="0"/>
            <a:ext cx="9144000" cy="5143500"/>
          </a:xfrm>
          <a:prstGeom prst="rect">
            <a:avLst/>
          </a:prstGeom>
        </p:spPr>
      </p:pic>
      <p:sp>
        <p:nvSpPr>
          <p:cNvPr id="38" name="Shape 38"/>
          <p:cNvSpPr txBox="1">
            <a:spLocks noGrp="1"/>
          </p:cNvSpPr>
          <p:nvPr>
            <p:ph type="title"/>
          </p:nvPr>
        </p:nvSpPr>
        <p:spPr>
          <a:xfrm>
            <a:off x="457200" y="205978"/>
            <a:ext cx="8229600" cy="857400"/>
          </a:xfrm>
          <a:prstGeom prst="rect">
            <a:avLst/>
          </a:prstGeom>
          <a:noFill/>
        </p:spPr>
        <p:txBody>
          <a:bodyPr lIns="91425" tIns="91425" rIns="91425" bIns="91425" anchor="b" anchorCtr="0">
            <a:noAutofit/>
          </a:bodyPr>
          <a:lstStyle/>
          <a:p>
            <a:pPr algn="ctr">
              <a:buNone/>
            </a:pPr>
            <a:r>
              <a:rPr lang="en">
                <a:solidFill>
                  <a:srgbClr val="0000FF"/>
                </a:solidFill>
                <a:latin typeface="Fontdiner Swanky"/>
                <a:ea typeface="Fontdiner Swanky"/>
                <a:cs typeface="Fontdiner Swanky"/>
                <a:sym typeface="Fontdiner Swanky"/>
              </a:rPr>
              <a:t>Introduction</a:t>
            </a:r>
          </a:p>
        </p:txBody>
      </p:sp>
      <p:sp>
        <p:nvSpPr>
          <p:cNvPr id="39" name="Shape 39"/>
          <p:cNvSpPr txBox="1">
            <a:spLocks noGrp="1"/>
          </p:cNvSpPr>
          <p:nvPr>
            <p:ph type="body" idx="1"/>
          </p:nvPr>
        </p:nvSpPr>
        <p:spPr>
          <a:xfrm>
            <a:off x="457200" y="853600"/>
            <a:ext cx="8229600" cy="3725699"/>
          </a:xfrm>
          <a:prstGeom prst="rect">
            <a:avLst/>
          </a:prstGeom>
          <a:ln>
            <a:noFill/>
          </a:ln>
        </p:spPr>
        <p:txBody>
          <a:bodyPr lIns="91425" tIns="91425" rIns="91425" bIns="91425" anchor="t" anchorCtr="0">
            <a:noAutofit/>
          </a:bodyPr>
          <a:lstStyle/>
          <a:p>
            <a:pPr lvl="0" indent="457200" algn="just" rtl="0">
              <a:lnSpc>
                <a:spcPct val="115000"/>
              </a:lnSpc>
              <a:buNone/>
            </a:pPr>
            <a:r>
              <a:rPr lang="en" sz="1800">
                <a:solidFill>
                  <a:srgbClr val="FF0000"/>
                </a:solidFill>
                <a:latin typeface="Fontdiner Swanky"/>
                <a:ea typeface="Fontdiner Swanky"/>
                <a:cs typeface="Fontdiner Swanky"/>
                <a:sym typeface="Fontdiner Swanky"/>
              </a:rPr>
              <a:t>Everyone loves Hershey's, the sweet  creamy chocolatey taste, the varieties which include Dark chocolate, Milk chocolate, and White chocolate. YUMMY!!! Have you ever  wondered how to make these delicious treats? Well, these treats are created in factories. But who works in these factories to create Hershey   chocolates?</a:t>
            </a:r>
          </a:p>
          <a:p>
            <a:pPr lvl="0" indent="457200" algn="just" rtl="0">
              <a:lnSpc>
                <a:spcPct val="115000"/>
              </a:lnSpc>
              <a:buNone/>
            </a:pPr>
            <a:r>
              <a:rPr lang="en" sz="1800">
                <a:solidFill>
                  <a:srgbClr val="FF0000"/>
                </a:solidFill>
                <a:latin typeface="Fontdiner Swanky"/>
                <a:ea typeface="Fontdiner Swanky"/>
                <a:cs typeface="Fontdiner Swanky"/>
                <a:sym typeface="Fontdiner Swanky"/>
              </a:rPr>
              <a:t>All everyone thinks are these delicious, bars and candy. In those Hershey's store, everyone buys it for what it tastes like. But, do they think about how it’s made in the beginning? Do they know how these awesome things are made?</a:t>
            </a:r>
          </a:p>
          <a:p>
            <a:endParaRPr lang="en" sz="1800">
              <a:solidFill>
                <a:srgbClr val="FF0000"/>
              </a:solidFill>
              <a:latin typeface="Fontdiner Swanky"/>
              <a:ea typeface="Fontdiner Swanky"/>
              <a:cs typeface="Fontdiner Swanky"/>
              <a:sym typeface="Fontdiner Swanky"/>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1000"/>
                                        <p:tgtEl>
                                          <p:spTgt spid="37"/>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1000"/>
                                        <p:tgtEl>
                                          <p:spTgt spid="38"/>
                                        </p:tgtEl>
                                      </p:cBhvr>
                                    </p:animEffect>
                                  </p:childTnLst>
                                </p:cTn>
                              </p:par>
                              <p:par>
                                <p:cTn id="12" presetID="23" presetClass="entr" presetSubtype="16" fill="hold" nodeType="withEffect">
                                  <p:stCondLst>
                                    <p:cond delay="0"/>
                                  </p:stCondLst>
                                  <p:childTnLst>
                                    <p:set>
                                      <p:cBhvr>
                                        <p:cTn id="13" dur="1" fill="hold">
                                          <p:stCondLst>
                                            <p:cond delay="0"/>
                                          </p:stCondLst>
                                        </p:cTn>
                                        <p:tgtEl>
                                          <p:spTgt spid="39"/>
                                        </p:tgtEl>
                                        <p:attrNameLst>
                                          <p:attrName>style.visibility</p:attrName>
                                        </p:attrNameLst>
                                      </p:cBhvr>
                                      <p:to>
                                        <p:strVal val="visible"/>
                                      </p:to>
                                    </p:set>
                                    <p:anim calcmode="lin" valueType="num">
                                      <p:cBhvr additive="base">
                                        <p:cTn id="14" dur="1000"/>
                                        <p:tgtEl>
                                          <p:spTgt spid="39"/>
                                        </p:tgtEl>
                                        <p:attrNameLst>
                                          <p:attrName>ppt_w</p:attrName>
                                        </p:attrNameLst>
                                      </p:cBhvr>
                                      <p:tavLst>
                                        <p:tav tm="0">
                                          <p:val>
                                            <p:strVal val="0"/>
                                          </p:val>
                                        </p:tav>
                                        <p:tav tm="100000">
                                          <p:val>
                                            <p:strVal val="#ppt_w"/>
                                          </p:val>
                                        </p:tav>
                                      </p:tavLst>
                                    </p:anim>
                                    <p:anim calcmode="lin" valueType="num">
                                      <p:cBhvr additive="base">
                                        <p:cTn id="15" dur="1000"/>
                                        <p:tgtEl>
                                          <p:spTgt spid="3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457200" y="1286675"/>
            <a:ext cx="8229600" cy="3725699"/>
          </a:xfrm>
          <a:prstGeom prst="rect">
            <a:avLst/>
          </a:prstGeom>
        </p:spPr>
        <p:txBody>
          <a:bodyPr lIns="91425" tIns="91425" rIns="91425" bIns="91425" anchor="t" anchorCtr="0">
            <a:noAutofit/>
          </a:bodyPr>
          <a:lstStyle/>
          <a:p>
            <a:pPr algn="just">
              <a:lnSpc>
                <a:spcPct val="150000"/>
              </a:lnSpc>
              <a:buNone/>
            </a:pPr>
            <a:r>
              <a:rPr lang="en" sz="1800">
                <a:solidFill>
                  <a:srgbClr val="FFFFFF"/>
                </a:solidFill>
                <a:latin typeface="Fontdiner Swanky"/>
                <a:ea typeface="Fontdiner Swanky"/>
                <a:cs typeface="Fontdiner Swanky"/>
                <a:sym typeface="Fontdiner Swanky"/>
              </a:rPr>
              <a:t>	</a:t>
            </a:r>
            <a:r>
              <a:rPr lang="en" sz="1800" b="1">
                <a:solidFill>
                  <a:srgbClr val="FFFFFF"/>
                </a:solidFill>
                <a:latin typeface="Fontdiner Swanky"/>
                <a:ea typeface="Fontdiner Swanky"/>
                <a:cs typeface="Fontdiner Swanky"/>
                <a:sym typeface="Fontdiner Swanky"/>
              </a:rPr>
              <a:t>As you can see, we were surprised that Hershey’s chocolates are using child labor by making kids get the cocoa beans from the plant. This is happening in Africa and we think barely anyone is paying attention in stores.  There are these delicious treats that are using child labor and probably none of the customers know. All of these chocolates are taken because of they are the tastiest and the sweetest products made.</a:t>
            </a:r>
          </a:p>
        </p:txBody>
      </p:sp>
      <p:sp>
        <p:nvSpPr>
          <p:cNvPr id="45" name="Shape 45"/>
          <p:cNvSpPr txBox="1"/>
          <p:nvPr/>
        </p:nvSpPr>
        <p:spPr>
          <a:xfrm>
            <a:off x="569150" y="255450"/>
            <a:ext cx="8229600" cy="653400"/>
          </a:xfrm>
          <a:prstGeom prst="rect">
            <a:avLst/>
          </a:prstGeom>
        </p:spPr>
        <p:txBody>
          <a:bodyPr lIns="91425" tIns="91425" rIns="91425" bIns="91425" anchor="t" anchorCtr="0">
            <a:noAutofit/>
          </a:bodyPr>
          <a:lstStyle/>
          <a:p>
            <a:pPr algn="ctr">
              <a:buNone/>
            </a:pPr>
            <a:r>
              <a:rPr lang="en" sz="3000">
                <a:solidFill>
                  <a:srgbClr val="DA0002"/>
                </a:solidFill>
                <a:latin typeface="Fontdiner Swanky"/>
                <a:ea typeface="Fontdiner Swanky"/>
                <a:cs typeface="Fontdiner Swanky"/>
                <a:sym typeface="Fontdiner Swanky"/>
              </a:rPr>
              <a:t>What’s the Story?</a:t>
            </a:r>
            <a:r>
              <a:rPr lang="en" sz="3000">
                <a:solidFill>
                  <a:srgbClr val="DA0002"/>
                </a:solidFill>
                <a:latin typeface="Lobster"/>
                <a:ea typeface="Lobster"/>
                <a:cs typeface="Lobster"/>
                <a:sym typeface="Lobster"/>
              </a:rPr>
              <a:t> </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0"/>
                                        <p:tgtEl>
                                          <p:spTgt spid="45"/>
                                        </p:tgtEl>
                                        <p:attrNameLst>
                                          <p:attrName>ppt_w</p:attrName>
                                        </p:attrNameLst>
                                      </p:cBhvr>
                                      <p:tavLst>
                                        <p:tav tm="0">
                                          <p:val>
                                            <p:strVal val="0"/>
                                          </p:val>
                                        </p:tav>
                                        <p:tav tm="100000">
                                          <p:val>
                                            <p:strVal val="#ppt_w"/>
                                          </p:val>
                                        </p:tav>
                                      </p:tavLst>
                                    </p:anim>
                                    <p:anim calcmode="lin" valueType="num">
                                      <p:cBhvr additive="base">
                                        <p:cTn id="8" dur="1000"/>
                                        <p:tgtEl>
                                          <p:spTgt spid="45"/>
                                        </p:tgtEl>
                                        <p:attrNameLst>
                                          <p:attrName>ppt_h</p:attrName>
                                        </p:attrNameLst>
                                      </p:cBhvr>
                                      <p:tavLst>
                                        <p:tav tm="0">
                                          <p:val>
                                            <p:strVal val="0"/>
                                          </p:val>
                                        </p:tav>
                                        <p:tav tm="100000">
                                          <p:val>
                                            <p:strVal val="#ppt_h"/>
                                          </p:val>
                                        </p:tav>
                                      </p:tavLst>
                                    </p:anim>
                                  </p:childTnLst>
                                </p:cTn>
                              </p:par>
                              <p:par>
                                <p:cTn id="9" presetID="2" presetClass="entr" presetSubtype="8" fill="hold"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1000"/>
                                        <p:tgtEl>
                                          <p:spTgt spid="4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457200" y="1136250"/>
            <a:ext cx="8229600" cy="3725699"/>
          </a:xfrm>
          <a:prstGeom prst="rect">
            <a:avLst/>
          </a:prstGeom>
          <a:noFill/>
          <a:ln>
            <a:noFill/>
          </a:ln>
        </p:spPr>
        <p:txBody>
          <a:bodyPr lIns="91425" tIns="91425" rIns="91425" bIns="91425" anchor="t" anchorCtr="0">
            <a:noAutofit/>
          </a:bodyPr>
          <a:lstStyle/>
          <a:p>
            <a:pPr lvl="0" indent="457200" algn="just">
              <a:lnSpc>
                <a:spcPct val="150000"/>
              </a:lnSpc>
              <a:buNone/>
            </a:pPr>
            <a:r>
              <a:rPr lang="en" sz="2000">
                <a:solidFill>
                  <a:srgbClr val="000000"/>
                </a:solidFill>
                <a:latin typeface="Fontdiner Swanky"/>
                <a:ea typeface="Fontdiner Swanky"/>
                <a:cs typeface="Fontdiner Swanky"/>
                <a:sym typeface="Fontdiner Swanky"/>
              </a:rPr>
              <a:t>In 1893, Milton Hershey (the founder of Hershey’s) went to the Chicago where he bought a chocolate-making machine. With that, he had made chocolate-coated caramels. In 1894, he started the Hershey Company and made Hershey’s chocolate, caramels, breakfast cocoa, sweet chocolate and baking chocolate. He sold his caramel business and concentrated on chocolate-making. Until he became a success in the world of chocolate!</a:t>
            </a:r>
          </a:p>
        </p:txBody>
      </p:sp>
      <p:sp>
        <p:nvSpPr>
          <p:cNvPr id="51" name="Shape 51"/>
          <p:cNvSpPr/>
          <p:nvPr/>
        </p:nvSpPr>
        <p:spPr>
          <a:xfrm>
            <a:off x="579700" y="430375"/>
            <a:ext cx="8107133" cy="609874"/>
          </a:xfrm>
          <a:custGeom>
            <a:avLst/>
            <a:gdLst/>
            <a:ahLst/>
            <a:cxnLst/>
            <a:rect l="0" t="0" r="0" b="0"/>
            <a:pathLst>
              <a:path w="17526" h="1062" extrusionOk="0">
                <a:moveTo>
                  <a:pt x="3789" y="102"/>
                </a:moveTo>
                <a:cubicBezTo>
                  <a:pt x="3774" y="102"/>
                  <a:pt x="3761" y="105"/>
                  <a:pt x="3749" y="110"/>
                </a:cubicBezTo>
                <a:cubicBezTo>
                  <a:pt x="3736" y="116"/>
                  <a:pt x="3725" y="123"/>
                  <a:pt x="3716" y="133"/>
                </a:cubicBezTo>
                <a:cubicBezTo>
                  <a:pt x="3706" y="142"/>
                  <a:pt x="3699" y="153"/>
                  <a:pt x="3693" y="166"/>
                </a:cubicBezTo>
                <a:cubicBezTo>
                  <a:pt x="3688" y="178"/>
                  <a:pt x="3685" y="191"/>
                  <a:pt x="3685" y="206"/>
                </a:cubicBezTo>
                <a:cubicBezTo>
                  <a:pt x="3685" y="220"/>
                  <a:pt x="3688" y="233"/>
                  <a:pt x="3693" y="246"/>
                </a:cubicBezTo>
                <a:cubicBezTo>
                  <a:pt x="3699" y="259"/>
                  <a:pt x="3706" y="270"/>
                  <a:pt x="3716" y="279"/>
                </a:cubicBezTo>
                <a:cubicBezTo>
                  <a:pt x="3725" y="289"/>
                  <a:pt x="3736" y="296"/>
                  <a:pt x="3749" y="302"/>
                </a:cubicBezTo>
                <a:cubicBezTo>
                  <a:pt x="3761" y="307"/>
                  <a:pt x="3774" y="310"/>
                  <a:pt x="3789" y="310"/>
                </a:cubicBezTo>
                <a:cubicBezTo>
                  <a:pt x="3803" y="310"/>
                  <a:pt x="3816" y="307"/>
                  <a:pt x="3829" y="302"/>
                </a:cubicBezTo>
                <a:cubicBezTo>
                  <a:pt x="3842" y="296"/>
                  <a:pt x="3853" y="289"/>
                  <a:pt x="3862" y="279"/>
                </a:cubicBezTo>
                <a:cubicBezTo>
                  <a:pt x="3872" y="270"/>
                  <a:pt x="3879" y="259"/>
                  <a:pt x="3885" y="246"/>
                </a:cubicBezTo>
                <a:cubicBezTo>
                  <a:pt x="3890" y="233"/>
                  <a:pt x="3893" y="220"/>
                  <a:pt x="3893" y="206"/>
                </a:cubicBezTo>
                <a:cubicBezTo>
                  <a:pt x="3893" y="191"/>
                  <a:pt x="3890" y="178"/>
                  <a:pt x="3885" y="166"/>
                </a:cubicBezTo>
                <a:cubicBezTo>
                  <a:pt x="3879" y="153"/>
                  <a:pt x="3872" y="142"/>
                  <a:pt x="3862" y="133"/>
                </a:cubicBezTo>
                <a:cubicBezTo>
                  <a:pt x="3853" y="123"/>
                  <a:pt x="3842" y="116"/>
                  <a:pt x="3829" y="110"/>
                </a:cubicBezTo>
                <a:cubicBezTo>
                  <a:pt x="3816" y="105"/>
                  <a:pt x="3803" y="102"/>
                  <a:pt x="3789" y="102"/>
                </a:cubicBezTo>
                <a:close/>
                <a:moveTo>
                  <a:pt x="13394" y="102"/>
                </a:moveTo>
                <a:cubicBezTo>
                  <a:pt x="13380" y="102"/>
                  <a:pt x="13366" y="105"/>
                  <a:pt x="13354" y="110"/>
                </a:cubicBezTo>
                <a:cubicBezTo>
                  <a:pt x="13342" y="116"/>
                  <a:pt x="13331" y="123"/>
                  <a:pt x="13321" y="133"/>
                </a:cubicBezTo>
                <a:cubicBezTo>
                  <a:pt x="13312" y="142"/>
                  <a:pt x="13304" y="153"/>
                  <a:pt x="13299" y="166"/>
                </a:cubicBezTo>
                <a:cubicBezTo>
                  <a:pt x="13293" y="178"/>
                  <a:pt x="13291" y="191"/>
                  <a:pt x="13291" y="206"/>
                </a:cubicBezTo>
                <a:cubicBezTo>
                  <a:pt x="13291" y="220"/>
                  <a:pt x="13293" y="233"/>
                  <a:pt x="13299" y="246"/>
                </a:cubicBezTo>
                <a:cubicBezTo>
                  <a:pt x="13304" y="259"/>
                  <a:pt x="13312" y="270"/>
                  <a:pt x="13321" y="279"/>
                </a:cubicBezTo>
                <a:cubicBezTo>
                  <a:pt x="13331" y="289"/>
                  <a:pt x="13342" y="296"/>
                  <a:pt x="13354" y="302"/>
                </a:cubicBezTo>
                <a:cubicBezTo>
                  <a:pt x="13366" y="307"/>
                  <a:pt x="13380" y="310"/>
                  <a:pt x="13394" y="310"/>
                </a:cubicBezTo>
                <a:cubicBezTo>
                  <a:pt x="13408" y="310"/>
                  <a:pt x="13422" y="307"/>
                  <a:pt x="13435" y="302"/>
                </a:cubicBezTo>
                <a:cubicBezTo>
                  <a:pt x="13447" y="296"/>
                  <a:pt x="13458" y="289"/>
                  <a:pt x="13468" y="279"/>
                </a:cubicBezTo>
                <a:cubicBezTo>
                  <a:pt x="13477" y="270"/>
                  <a:pt x="13485" y="259"/>
                  <a:pt x="13490" y="246"/>
                </a:cubicBezTo>
                <a:cubicBezTo>
                  <a:pt x="13496" y="233"/>
                  <a:pt x="13499" y="220"/>
                  <a:pt x="13499" y="206"/>
                </a:cubicBezTo>
                <a:cubicBezTo>
                  <a:pt x="13499" y="191"/>
                  <a:pt x="13496" y="178"/>
                  <a:pt x="13490" y="166"/>
                </a:cubicBezTo>
                <a:cubicBezTo>
                  <a:pt x="13485" y="153"/>
                  <a:pt x="13477" y="142"/>
                  <a:pt x="13468" y="133"/>
                </a:cubicBezTo>
                <a:cubicBezTo>
                  <a:pt x="13458" y="123"/>
                  <a:pt x="13447" y="116"/>
                  <a:pt x="13435" y="110"/>
                </a:cubicBezTo>
                <a:cubicBezTo>
                  <a:pt x="13422" y="105"/>
                  <a:pt x="13408" y="102"/>
                  <a:pt x="13394" y="102"/>
                </a:cubicBezTo>
                <a:close/>
                <a:moveTo>
                  <a:pt x="8528" y="534"/>
                </a:moveTo>
                <a:cubicBezTo>
                  <a:pt x="8547" y="534"/>
                  <a:pt x="8564" y="537"/>
                  <a:pt x="8579" y="545"/>
                </a:cubicBezTo>
                <a:cubicBezTo>
                  <a:pt x="8594" y="552"/>
                  <a:pt x="8606" y="562"/>
                  <a:pt x="8617" y="575"/>
                </a:cubicBezTo>
                <a:cubicBezTo>
                  <a:pt x="8627" y="587"/>
                  <a:pt x="8635" y="601"/>
                  <a:pt x="8641" y="618"/>
                </a:cubicBezTo>
                <a:cubicBezTo>
                  <a:pt x="8647" y="634"/>
                  <a:pt x="8651" y="651"/>
                  <a:pt x="8652" y="668"/>
                </a:cubicBezTo>
                <a:lnTo>
                  <a:pt x="8403" y="665"/>
                </a:lnTo>
                <a:cubicBezTo>
                  <a:pt x="8406" y="648"/>
                  <a:pt x="8411" y="631"/>
                  <a:pt x="8417" y="615"/>
                </a:cubicBezTo>
                <a:cubicBezTo>
                  <a:pt x="8423" y="599"/>
                  <a:pt x="8431" y="585"/>
                  <a:pt x="8441" y="573"/>
                </a:cubicBezTo>
                <a:cubicBezTo>
                  <a:pt x="8451" y="561"/>
                  <a:pt x="8463" y="552"/>
                  <a:pt x="8477" y="544"/>
                </a:cubicBezTo>
                <a:cubicBezTo>
                  <a:pt x="8491" y="537"/>
                  <a:pt x="8508" y="534"/>
                  <a:pt x="8528" y="534"/>
                </a:cubicBezTo>
                <a:close/>
                <a:moveTo>
                  <a:pt x="14828" y="534"/>
                </a:moveTo>
                <a:cubicBezTo>
                  <a:pt x="14847" y="534"/>
                  <a:pt x="14864" y="537"/>
                  <a:pt x="14879" y="545"/>
                </a:cubicBezTo>
                <a:cubicBezTo>
                  <a:pt x="14894" y="552"/>
                  <a:pt x="14906" y="562"/>
                  <a:pt x="14916" y="575"/>
                </a:cubicBezTo>
                <a:cubicBezTo>
                  <a:pt x="14927" y="587"/>
                  <a:pt x="14935" y="601"/>
                  <a:pt x="14941" y="618"/>
                </a:cubicBezTo>
                <a:cubicBezTo>
                  <a:pt x="14947" y="634"/>
                  <a:pt x="14950" y="651"/>
                  <a:pt x="14952" y="668"/>
                </a:cubicBezTo>
                <a:lnTo>
                  <a:pt x="14703" y="665"/>
                </a:lnTo>
                <a:cubicBezTo>
                  <a:pt x="14706" y="648"/>
                  <a:pt x="14711" y="631"/>
                  <a:pt x="14717" y="615"/>
                </a:cubicBezTo>
                <a:cubicBezTo>
                  <a:pt x="14723" y="599"/>
                  <a:pt x="14731" y="585"/>
                  <a:pt x="14741" y="573"/>
                </a:cubicBezTo>
                <a:cubicBezTo>
                  <a:pt x="14750" y="561"/>
                  <a:pt x="14763" y="552"/>
                  <a:pt x="14777" y="544"/>
                </a:cubicBezTo>
                <a:cubicBezTo>
                  <a:pt x="14791" y="537"/>
                  <a:pt x="14808" y="534"/>
                  <a:pt x="14828" y="534"/>
                </a:cubicBezTo>
                <a:close/>
                <a:moveTo>
                  <a:pt x="16655" y="534"/>
                </a:moveTo>
                <a:cubicBezTo>
                  <a:pt x="16674" y="534"/>
                  <a:pt x="16691" y="537"/>
                  <a:pt x="16706" y="545"/>
                </a:cubicBezTo>
                <a:cubicBezTo>
                  <a:pt x="16721" y="552"/>
                  <a:pt x="16733" y="562"/>
                  <a:pt x="16744" y="575"/>
                </a:cubicBezTo>
                <a:cubicBezTo>
                  <a:pt x="16754" y="587"/>
                  <a:pt x="16762" y="601"/>
                  <a:pt x="16768" y="618"/>
                </a:cubicBezTo>
                <a:cubicBezTo>
                  <a:pt x="16774" y="634"/>
                  <a:pt x="16777" y="651"/>
                  <a:pt x="16779" y="668"/>
                </a:cubicBezTo>
                <a:lnTo>
                  <a:pt x="16530" y="665"/>
                </a:lnTo>
                <a:cubicBezTo>
                  <a:pt x="16533" y="648"/>
                  <a:pt x="16538" y="631"/>
                  <a:pt x="16544" y="615"/>
                </a:cubicBezTo>
                <a:cubicBezTo>
                  <a:pt x="16550" y="599"/>
                  <a:pt x="16558" y="585"/>
                  <a:pt x="16568" y="573"/>
                </a:cubicBezTo>
                <a:cubicBezTo>
                  <a:pt x="16578" y="561"/>
                  <a:pt x="16590" y="552"/>
                  <a:pt x="16604" y="544"/>
                </a:cubicBezTo>
                <a:cubicBezTo>
                  <a:pt x="16618" y="537"/>
                  <a:pt x="16635" y="534"/>
                  <a:pt x="16655" y="534"/>
                </a:cubicBezTo>
                <a:close/>
                <a:moveTo>
                  <a:pt x="17010" y="19"/>
                </a:moveTo>
                <a:lnTo>
                  <a:pt x="16938" y="350"/>
                </a:lnTo>
                <a:cubicBezTo>
                  <a:pt x="16953" y="329"/>
                  <a:pt x="16967" y="308"/>
                  <a:pt x="16981" y="287"/>
                </a:cubicBezTo>
                <a:cubicBezTo>
                  <a:pt x="16995" y="267"/>
                  <a:pt x="17010" y="248"/>
                  <a:pt x="17026" y="232"/>
                </a:cubicBezTo>
                <a:cubicBezTo>
                  <a:pt x="17043" y="216"/>
                  <a:pt x="17062" y="204"/>
                  <a:pt x="17083" y="194"/>
                </a:cubicBezTo>
                <a:cubicBezTo>
                  <a:pt x="17104" y="185"/>
                  <a:pt x="17130" y="180"/>
                  <a:pt x="17160" y="180"/>
                </a:cubicBezTo>
                <a:cubicBezTo>
                  <a:pt x="17182" y="180"/>
                  <a:pt x="17205" y="184"/>
                  <a:pt x="17229" y="191"/>
                </a:cubicBezTo>
                <a:cubicBezTo>
                  <a:pt x="17253" y="198"/>
                  <a:pt x="17275" y="209"/>
                  <a:pt x="17295" y="223"/>
                </a:cubicBezTo>
                <a:cubicBezTo>
                  <a:pt x="17316" y="237"/>
                  <a:pt x="17332" y="254"/>
                  <a:pt x="17346" y="273"/>
                </a:cubicBezTo>
                <a:cubicBezTo>
                  <a:pt x="17359" y="293"/>
                  <a:pt x="17366" y="316"/>
                  <a:pt x="17366" y="341"/>
                </a:cubicBezTo>
                <a:cubicBezTo>
                  <a:pt x="17366" y="363"/>
                  <a:pt x="17361" y="383"/>
                  <a:pt x="17352" y="401"/>
                </a:cubicBezTo>
                <a:cubicBezTo>
                  <a:pt x="17343" y="419"/>
                  <a:pt x="17331" y="435"/>
                  <a:pt x="17315" y="447"/>
                </a:cubicBezTo>
                <a:cubicBezTo>
                  <a:pt x="17300" y="460"/>
                  <a:pt x="17283" y="470"/>
                  <a:pt x="17263" y="477"/>
                </a:cubicBezTo>
                <a:cubicBezTo>
                  <a:pt x="17244" y="483"/>
                  <a:pt x="17223" y="487"/>
                  <a:pt x="17203" y="487"/>
                </a:cubicBezTo>
                <a:cubicBezTo>
                  <a:pt x="17180" y="487"/>
                  <a:pt x="17160" y="484"/>
                  <a:pt x="17141" y="478"/>
                </a:cubicBezTo>
                <a:cubicBezTo>
                  <a:pt x="17121" y="471"/>
                  <a:pt x="17101" y="464"/>
                  <a:pt x="17081" y="456"/>
                </a:cubicBezTo>
                <a:lnTo>
                  <a:pt x="17049" y="693"/>
                </a:lnTo>
                <a:lnTo>
                  <a:pt x="17168" y="724"/>
                </a:lnTo>
                <a:lnTo>
                  <a:pt x="17232" y="574"/>
                </a:lnTo>
                <a:cubicBezTo>
                  <a:pt x="17236" y="574"/>
                  <a:pt x="17241" y="575"/>
                  <a:pt x="17245" y="575"/>
                </a:cubicBezTo>
                <a:lnTo>
                  <a:pt x="17258" y="575"/>
                </a:lnTo>
                <a:cubicBezTo>
                  <a:pt x="17293" y="575"/>
                  <a:pt x="17326" y="570"/>
                  <a:pt x="17358" y="562"/>
                </a:cubicBezTo>
                <a:cubicBezTo>
                  <a:pt x="17391" y="554"/>
                  <a:pt x="17419" y="540"/>
                  <a:pt x="17444" y="522"/>
                </a:cubicBezTo>
                <a:cubicBezTo>
                  <a:pt x="17469" y="504"/>
                  <a:pt x="17488" y="481"/>
                  <a:pt x="17503" y="453"/>
                </a:cubicBezTo>
                <a:cubicBezTo>
                  <a:pt x="17518" y="425"/>
                  <a:pt x="17526" y="391"/>
                  <a:pt x="17526" y="353"/>
                </a:cubicBezTo>
                <a:cubicBezTo>
                  <a:pt x="17526" y="309"/>
                  <a:pt x="17516" y="272"/>
                  <a:pt x="17497" y="241"/>
                </a:cubicBezTo>
                <a:cubicBezTo>
                  <a:pt x="17477" y="210"/>
                  <a:pt x="17452" y="185"/>
                  <a:pt x="17421" y="165"/>
                </a:cubicBezTo>
                <a:cubicBezTo>
                  <a:pt x="17390" y="144"/>
                  <a:pt x="17355" y="130"/>
                  <a:pt x="17317" y="120"/>
                </a:cubicBezTo>
                <a:cubicBezTo>
                  <a:pt x="17279" y="111"/>
                  <a:pt x="17242" y="106"/>
                  <a:pt x="17205" y="106"/>
                </a:cubicBezTo>
                <a:cubicBezTo>
                  <a:pt x="17182" y="106"/>
                  <a:pt x="17159" y="107"/>
                  <a:pt x="17136" y="108"/>
                </a:cubicBezTo>
                <a:cubicBezTo>
                  <a:pt x="17113" y="109"/>
                  <a:pt x="17090" y="112"/>
                  <a:pt x="17068" y="118"/>
                </a:cubicBezTo>
                <a:lnTo>
                  <a:pt x="17010" y="19"/>
                </a:lnTo>
                <a:close/>
                <a:moveTo>
                  <a:pt x="3180" y="325"/>
                </a:moveTo>
                <a:cubicBezTo>
                  <a:pt x="3218" y="325"/>
                  <a:pt x="3250" y="331"/>
                  <a:pt x="3277" y="343"/>
                </a:cubicBezTo>
                <a:cubicBezTo>
                  <a:pt x="3304" y="355"/>
                  <a:pt x="3325" y="371"/>
                  <a:pt x="3342" y="393"/>
                </a:cubicBezTo>
                <a:cubicBezTo>
                  <a:pt x="3359" y="414"/>
                  <a:pt x="3372" y="439"/>
                  <a:pt x="3379" y="469"/>
                </a:cubicBezTo>
                <a:cubicBezTo>
                  <a:pt x="3387" y="498"/>
                  <a:pt x="3391" y="531"/>
                  <a:pt x="3391" y="566"/>
                </a:cubicBezTo>
                <a:cubicBezTo>
                  <a:pt x="3391" y="598"/>
                  <a:pt x="3388" y="630"/>
                  <a:pt x="3383" y="660"/>
                </a:cubicBezTo>
                <a:cubicBezTo>
                  <a:pt x="3377" y="690"/>
                  <a:pt x="3368" y="717"/>
                  <a:pt x="3354" y="740"/>
                </a:cubicBezTo>
                <a:cubicBezTo>
                  <a:pt x="3340" y="763"/>
                  <a:pt x="3320" y="782"/>
                  <a:pt x="3295" y="796"/>
                </a:cubicBezTo>
                <a:cubicBezTo>
                  <a:pt x="3271" y="810"/>
                  <a:pt x="3239" y="817"/>
                  <a:pt x="3201" y="817"/>
                </a:cubicBezTo>
                <a:cubicBezTo>
                  <a:pt x="3192" y="817"/>
                  <a:pt x="3184" y="817"/>
                  <a:pt x="3176" y="816"/>
                </a:cubicBezTo>
                <a:cubicBezTo>
                  <a:pt x="3168" y="816"/>
                  <a:pt x="3160" y="816"/>
                  <a:pt x="3151" y="815"/>
                </a:cubicBezTo>
                <a:lnTo>
                  <a:pt x="3151" y="817"/>
                </a:lnTo>
                <a:cubicBezTo>
                  <a:pt x="3137" y="817"/>
                  <a:pt x="3123" y="817"/>
                  <a:pt x="3109" y="816"/>
                </a:cubicBezTo>
                <a:cubicBezTo>
                  <a:pt x="3095" y="816"/>
                  <a:pt x="3081" y="816"/>
                  <a:pt x="3066" y="816"/>
                </a:cubicBezTo>
                <a:lnTo>
                  <a:pt x="3091" y="325"/>
                </a:lnTo>
                <a:cubicBezTo>
                  <a:pt x="3101" y="325"/>
                  <a:pt x="3111" y="325"/>
                  <a:pt x="3121" y="325"/>
                </a:cubicBezTo>
                <a:cubicBezTo>
                  <a:pt x="3126" y="325"/>
                  <a:pt x="3131" y="325"/>
                  <a:pt x="3136" y="325"/>
                </a:cubicBezTo>
                <a:cubicBezTo>
                  <a:pt x="3150" y="325"/>
                  <a:pt x="3165" y="325"/>
                  <a:pt x="3180" y="325"/>
                </a:cubicBezTo>
                <a:close/>
                <a:moveTo>
                  <a:pt x="1264" y="498"/>
                </a:moveTo>
                <a:cubicBezTo>
                  <a:pt x="1287" y="498"/>
                  <a:pt x="1308" y="501"/>
                  <a:pt x="1329" y="509"/>
                </a:cubicBezTo>
                <a:cubicBezTo>
                  <a:pt x="1349" y="517"/>
                  <a:pt x="1367" y="528"/>
                  <a:pt x="1382" y="542"/>
                </a:cubicBezTo>
                <a:cubicBezTo>
                  <a:pt x="1397" y="557"/>
                  <a:pt x="1409" y="574"/>
                  <a:pt x="1418" y="593"/>
                </a:cubicBezTo>
                <a:cubicBezTo>
                  <a:pt x="1427" y="613"/>
                  <a:pt x="1431" y="634"/>
                  <a:pt x="1431" y="658"/>
                </a:cubicBezTo>
                <a:cubicBezTo>
                  <a:pt x="1431" y="687"/>
                  <a:pt x="1426" y="712"/>
                  <a:pt x="1416" y="733"/>
                </a:cubicBezTo>
                <a:cubicBezTo>
                  <a:pt x="1407" y="755"/>
                  <a:pt x="1393" y="772"/>
                  <a:pt x="1375" y="786"/>
                </a:cubicBezTo>
                <a:cubicBezTo>
                  <a:pt x="1358" y="799"/>
                  <a:pt x="1337" y="809"/>
                  <a:pt x="1314" y="815"/>
                </a:cubicBezTo>
                <a:cubicBezTo>
                  <a:pt x="1291" y="822"/>
                  <a:pt x="1265" y="825"/>
                  <a:pt x="1238" y="825"/>
                </a:cubicBezTo>
                <a:cubicBezTo>
                  <a:pt x="1212" y="825"/>
                  <a:pt x="1189" y="821"/>
                  <a:pt x="1168" y="812"/>
                </a:cubicBezTo>
                <a:cubicBezTo>
                  <a:pt x="1148" y="804"/>
                  <a:pt x="1130" y="793"/>
                  <a:pt x="1114" y="778"/>
                </a:cubicBezTo>
                <a:cubicBezTo>
                  <a:pt x="1099" y="763"/>
                  <a:pt x="1087" y="745"/>
                  <a:pt x="1079" y="724"/>
                </a:cubicBezTo>
                <a:cubicBezTo>
                  <a:pt x="1071" y="703"/>
                  <a:pt x="1067" y="680"/>
                  <a:pt x="1067" y="655"/>
                </a:cubicBezTo>
                <a:cubicBezTo>
                  <a:pt x="1067" y="629"/>
                  <a:pt x="1073" y="607"/>
                  <a:pt x="1084" y="587"/>
                </a:cubicBezTo>
                <a:cubicBezTo>
                  <a:pt x="1096" y="567"/>
                  <a:pt x="1111" y="551"/>
                  <a:pt x="1130" y="538"/>
                </a:cubicBezTo>
                <a:cubicBezTo>
                  <a:pt x="1149" y="525"/>
                  <a:pt x="1170" y="515"/>
                  <a:pt x="1194" y="508"/>
                </a:cubicBezTo>
                <a:cubicBezTo>
                  <a:pt x="1217" y="501"/>
                  <a:pt x="1241" y="498"/>
                  <a:pt x="1264" y="498"/>
                </a:cubicBezTo>
                <a:close/>
                <a:moveTo>
                  <a:pt x="6889" y="498"/>
                </a:moveTo>
                <a:cubicBezTo>
                  <a:pt x="6912" y="498"/>
                  <a:pt x="6933" y="501"/>
                  <a:pt x="6954" y="509"/>
                </a:cubicBezTo>
                <a:cubicBezTo>
                  <a:pt x="6974" y="517"/>
                  <a:pt x="6992" y="528"/>
                  <a:pt x="7007" y="542"/>
                </a:cubicBezTo>
                <a:cubicBezTo>
                  <a:pt x="7022" y="557"/>
                  <a:pt x="7034" y="574"/>
                  <a:pt x="7043" y="593"/>
                </a:cubicBezTo>
                <a:cubicBezTo>
                  <a:pt x="7052" y="613"/>
                  <a:pt x="7056" y="634"/>
                  <a:pt x="7056" y="658"/>
                </a:cubicBezTo>
                <a:cubicBezTo>
                  <a:pt x="7056" y="687"/>
                  <a:pt x="7051" y="712"/>
                  <a:pt x="7041" y="733"/>
                </a:cubicBezTo>
                <a:cubicBezTo>
                  <a:pt x="7032" y="755"/>
                  <a:pt x="7018" y="772"/>
                  <a:pt x="7000" y="786"/>
                </a:cubicBezTo>
                <a:cubicBezTo>
                  <a:pt x="6983" y="799"/>
                  <a:pt x="6962" y="809"/>
                  <a:pt x="6939" y="815"/>
                </a:cubicBezTo>
                <a:cubicBezTo>
                  <a:pt x="6916" y="822"/>
                  <a:pt x="6890" y="825"/>
                  <a:pt x="6863" y="825"/>
                </a:cubicBezTo>
                <a:cubicBezTo>
                  <a:pt x="6837" y="825"/>
                  <a:pt x="6814" y="821"/>
                  <a:pt x="6793" y="812"/>
                </a:cubicBezTo>
                <a:cubicBezTo>
                  <a:pt x="6773" y="804"/>
                  <a:pt x="6755" y="793"/>
                  <a:pt x="6739" y="778"/>
                </a:cubicBezTo>
                <a:cubicBezTo>
                  <a:pt x="6724" y="763"/>
                  <a:pt x="6712" y="745"/>
                  <a:pt x="6704" y="724"/>
                </a:cubicBezTo>
                <a:cubicBezTo>
                  <a:pt x="6696" y="703"/>
                  <a:pt x="6692" y="680"/>
                  <a:pt x="6692" y="655"/>
                </a:cubicBezTo>
                <a:cubicBezTo>
                  <a:pt x="6692" y="629"/>
                  <a:pt x="6698" y="607"/>
                  <a:pt x="6709" y="587"/>
                </a:cubicBezTo>
                <a:cubicBezTo>
                  <a:pt x="6721" y="567"/>
                  <a:pt x="6736" y="551"/>
                  <a:pt x="6755" y="538"/>
                </a:cubicBezTo>
                <a:cubicBezTo>
                  <a:pt x="6774" y="525"/>
                  <a:pt x="6795" y="515"/>
                  <a:pt x="6819" y="508"/>
                </a:cubicBezTo>
                <a:cubicBezTo>
                  <a:pt x="6842" y="501"/>
                  <a:pt x="6866" y="498"/>
                  <a:pt x="6889" y="498"/>
                </a:cubicBezTo>
                <a:close/>
                <a:moveTo>
                  <a:pt x="11010" y="498"/>
                </a:moveTo>
                <a:cubicBezTo>
                  <a:pt x="11033" y="498"/>
                  <a:pt x="11055" y="501"/>
                  <a:pt x="11075" y="509"/>
                </a:cubicBezTo>
                <a:cubicBezTo>
                  <a:pt x="11095" y="517"/>
                  <a:pt x="11113" y="528"/>
                  <a:pt x="11128" y="542"/>
                </a:cubicBezTo>
                <a:cubicBezTo>
                  <a:pt x="11143" y="557"/>
                  <a:pt x="11155" y="574"/>
                  <a:pt x="11164" y="593"/>
                </a:cubicBezTo>
                <a:cubicBezTo>
                  <a:pt x="11173" y="613"/>
                  <a:pt x="11177" y="634"/>
                  <a:pt x="11177" y="658"/>
                </a:cubicBezTo>
                <a:cubicBezTo>
                  <a:pt x="11177" y="687"/>
                  <a:pt x="11172" y="712"/>
                  <a:pt x="11163" y="733"/>
                </a:cubicBezTo>
                <a:cubicBezTo>
                  <a:pt x="11153" y="755"/>
                  <a:pt x="11139" y="772"/>
                  <a:pt x="11122" y="786"/>
                </a:cubicBezTo>
                <a:cubicBezTo>
                  <a:pt x="11104" y="799"/>
                  <a:pt x="11083" y="809"/>
                  <a:pt x="11060" y="815"/>
                </a:cubicBezTo>
                <a:cubicBezTo>
                  <a:pt x="11037" y="822"/>
                  <a:pt x="11011" y="825"/>
                  <a:pt x="10984" y="825"/>
                </a:cubicBezTo>
                <a:cubicBezTo>
                  <a:pt x="10958" y="825"/>
                  <a:pt x="10935" y="821"/>
                  <a:pt x="10915" y="812"/>
                </a:cubicBezTo>
                <a:cubicBezTo>
                  <a:pt x="10894" y="804"/>
                  <a:pt x="10876" y="793"/>
                  <a:pt x="10860" y="778"/>
                </a:cubicBezTo>
                <a:cubicBezTo>
                  <a:pt x="10845" y="763"/>
                  <a:pt x="10833" y="745"/>
                  <a:pt x="10825" y="724"/>
                </a:cubicBezTo>
                <a:cubicBezTo>
                  <a:pt x="10817" y="703"/>
                  <a:pt x="10813" y="680"/>
                  <a:pt x="10813" y="655"/>
                </a:cubicBezTo>
                <a:cubicBezTo>
                  <a:pt x="10813" y="629"/>
                  <a:pt x="10819" y="607"/>
                  <a:pt x="10831" y="587"/>
                </a:cubicBezTo>
                <a:cubicBezTo>
                  <a:pt x="10842" y="567"/>
                  <a:pt x="10858" y="551"/>
                  <a:pt x="10876" y="538"/>
                </a:cubicBezTo>
                <a:cubicBezTo>
                  <a:pt x="10895" y="525"/>
                  <a:pt x="10916" y="515"/>
                  <a:pt x="10940" y="508"/>
                </a:cubicBezTo>
                <a:cubicBezTo>
                  <a:pt x="10963" y="501"/>
                  <a:pt x="10987" y="498"/>
                  <a:pt x="11010" y="498"/>
                </a:cubicBezTo>
                <a:close/>
                <a:moveTo>
                  <a:pt x="9865" y="349"/>
                </a:moveTo>
                <a:lnTo>
                  <a:pt x="9477" y="414"/>
                </a:lnTo>
                <a:cubicBezTo>
                  <a:pt x="9505" y="422"/>
                  <a:pt x="9532" y="430"/>
                  <a:pt x="9558" y="438"/>
                </a:cubicBezTo>
                <a:cubicBezTo>
                  <a:pt x="9581" y="445"/>
                  <a:pt x="9605" y="452"/>
                  <a:pt x="9629" y="459"/>
                </a:cubicBezTo>
                <a:cubicBezTo>
                  <a:pt x="9654" y="466"/>
                  <a:pt x="9676" y="472"/>
                  <a:pt x="9695" y="477"/>
                </a:cubicBezTo>
                <a:lnTo>
                  <a:pt x="9724" y="712"/>
                </a:lnTo>
                <a:lnTo>
                  <a:pt x="9560" y="780"/>
                </a:lnTo>
                <a:lnTo>
                  <a:pt x="9961" y="778"/>
                </a:lnTo>
                <a:cubicBezTo>
                  <a:pt x="9942" y="768"/>
                  <a:pt x="9924" y="759"/>
                  <a:pt x="9907" y="750"/>
                </a:cubicBezTo>
                <a:cubicBezTo>
                  <a:pt x="9892" y="742"/>
                  <a:pt x="9877" y="734"/>
                  <a:pt x="9863" y="726"/>
                </a:cubicBezTo>
                <a:cubicBezTo>
                  <a:pt x="9849" y="718"/>
                  <a:pt x="9839" y="712"/>
                  <a:pt x="9833" y="707"/>
                </a:cubicBezTo>
                <a:lnTo>
                  <a:pt x="9854" y="517"/>
                </a:lnTo>
                <a:cubicBezTo>
                  <a:pt x="9864" y="501"/>
                  <a:pt x="9879" y="490"/>
                  <a:pt x="9898" y="484"/>
                </a:cubicBezTo>
                <a:cubicBezTo>
                  <a:pt x="9918" y="478"/>
                  <a:pt x="9937" y="475"/>
                  <a:pt x="9955" y="475"/>
                </a:cubicBezTo>
                <a:cubicBezTo>
                  <a:pt x="9990" y="475"/>
                  <a:pt x="10016" y="485"/>
                  <a:pt x="10033" y="506"/>
                </a:cubicBezTo>
                <a:cubicBezTo>
                  <a:pt x="10050" y="526"/>
                  <a:pt x="10059" y="554"/>
                  <a:pt x="10059" y="588"/>
                </a:cubicBezTo>
                <a:lnTo>
                  <a:pt x="10059" y="764"/>
                </a:lnTo>
                <a:lnTo>
                  <a:pt x="9876" y="834"/>
                </a:lnTo>
                <a:lnTo>
                  <a:pt x="10300" y="832"/>
                </a:lnTo>
                <a:lnTo>
                  <a:pt x="10170" y="767"/>
                </a:lnTo>
                <a:cubicBezTo>
                  <a:pt x="10173" y="751"/>
                  <a:pt x="10176" y="734"/>
                  <a:pt x="10179" y="716"/>
                </a:cubicBezTo>
                <a:cubicBezTo>
                  <a:pt x="10182" y="697"/>
                  <a:pt x="10184" y="679"/>
                  <a:pt x="10187" y="660"/>
                </a:cubicBezTo>
                <a:cubicBezTo>
                  <a:pt x="10190" y="641"/>
                  <a:pt x="10192" y="622"/>
                  <a:pt x="10193" y="604"/>
                </a:cubicBezTo>
                <a:cubicBezTo>
                  <a:pt x="10195" y="585"/>
                  <a:pt x="10196" y="568"/>
                  <a:pt x="10196" y="553"/>
                </a:cubicBezTo>
                <a:cubicBezTo>
                  <a:pt x="10196" y="493"/>
                  <a:pt x="10180" y="447"/>
                  <a:pt x="10147" y="416"/>
                </a:cubicBezTo>
                <a:cubicBezTo>
                  <a:pt x="10114" y="384"/>
                  <a:pt x="10069" y="368"/>
                  <a:pt x="10009" y="368"/>
                </a:cubicBezTo>
                <a:cubicBezTo>
                  <a:pt x="9985" y="368"/>
                  <a:pt x="9959" y="372"/>
                  <a:pt x="9933" y="381"/>
                </a:cubicBezTo>
                <a:cubicBezTo>
                  <a:pt x="9907" y="390"/>
                  <a:pt x="9883" y="400"/>
                  <a:pt x="9860" y="409"/>
                </a:cubicBezTo>
                <a:lnTo>
                  <a:pt x="9865" y="349"/>
                </a:lnTo>
                <a:close/>
                <a:moveTo>
                  <a:pt x="13227" y="420"/>
                </a:moveTo>
                <a:lnTo>
                  <a:pt x="13324" y="465"/>
                </a:lnTo>
                <a:lnTo>
                  <a:pt x="13337" y="790"/>
                </a:lnTo>
                <a:lnTo>
                  <a:pt x="13211" y="868"/>
                </a:lnTo>
                <a:lnTo>
                  <a:pt x="13049" y="826"/>
                </a:lnTo>
                <a:lnTo>
                  <a:pt x="12886" y="619"/>
                </a:lnTo>
                <a:lnTo>
                  <a:pt x="13046" y="497"/>
                </a:lnTo>
                <a:lnTo>
                  <a:pt x="13227" y="420"/>
                </a:lnTo>
                <a:close/>
                <a:moveTo>
                  <a:pt x="3532" y="377"/>
                </a:moveTo>
                <a:lnTo>
                  <a:pt x="3718" y="465"/>
                </a:lnTo>
                <a:lnTo>
                  <a:pt x="3732" y="790"/>
                </a:lnTo>
                <a:lnTo>
                  <a:pt x="3570" y="890"/>
                </a:lnTo>
                <a:lnTo>
                  <a:pt x="4007" y="898"/>
                </a:lnTo>
                <a:lnTo>
                  <a:pt x="3858" y="796"/>
                </a:lnTo>
                <a:lnTo>
                  <a:pt x="3890" y="377"/>
                </a:lnTo>
                <a:close/>
                <a:moveTo>
                  <a:pt x="1264" y="418"/>
                </a:moveTo>
                <a:cubicBezTo>
                  <a:pt x="1225" y="418"/>
                  <a:pt x="1185" y="422"/>
                  <a:pt x="1143" y="429"/>
                </a:cubicBezTo>
                <a:cubicBezTo>
                  <a:pt x="1101" y="436"/>
                  <a:pt x="1062" y="449"/>
                  <a:pt x="1027" y="467"/>
                </a:cubicBezTo>
                <a:cubicBezTo>
                  <a:pt x="993" y="486"/>
                  <a:pt x="964" y="510"/>
                  <a:pt x="941" y="541"/>
                </a:cubicBezTo>
                <a:cubicBezTo>
                  <a:pt x="918" y="573"/>
                  <a:pt x="907" y="612"/>
                  <a:pt x="907" y="660"/>
                </a:cubicBezTo>
                <a:cubicBezTo>
                  <a:pt x="907" y="703"/>
                  <a:pt x="917" y="741"/>
                  <a:pt x="938" y="771"/>
                </a:cubicBezTo>
                <a:cubicBezTo>
                  <a:pt x="960" y="802"/>
                  <a:pt x="987" y="828"/>
                  <a:pt x="1020" y="847"/>
                </a:cubicBezTo>
                <a:cubicBezTo>
                  <a:pt x="1052" y="867"/>
                  <a:pt x="1089" y="881"/>
                  <a:pt x="1128" y="890"/>
                </a:cubicBezTo>
                <a:cubicBezTo>
                  <a:pt x="1167" y="899"/>
                  <a:pt x="1205" y="904"/>
                  <a:pt x="1242" y="904"/>
                </a:cubicBezTo>
                <a:cubicBezTo>
                  <a:pt x="1279" y="904"/>
                  <a:pt x="1318" y="899"/>
                  <a:pt x="1359" y="891"/>
                </a:cubicBezTo>
                <a:cubicBezTo>
                  <a:pt x="1400" y="882"/>
                  <a:pt x="1438" y="868"/>
                  <a:pt x="1473" y="849"/>
                </a:cubicBezTo>
                <a:cubicBezTo>
                  <a:pt x="1507" y="829"/>
                  <a:pt x="1536" y="804"/>
                  <a:pt x="1559" y="773"/>
                </a:cubicBezTo>
                <a:cubicBezTo>
                  <a:pt x="1581" y="743"/>
                  <a:pt x="1592" y="705"/>
                  <a:pt x="1592" y="660"/>
                </a:cubicBezTo>
                <a:cubicBezTo>
                  <a:pt x="1592" y="617"/>
                  <a:pt x="1582" y="580"/>
                  <a:pt x="1562" y="549"/>
                </a:cubicBezTo>
                <a:cubicBezTo>
                  <a:pt x="1541" y="519"/>
                  <a:pt x="1515" y="494"/>
                  <a:pt x="1482" y="475"/>
                </a:cubicBezTo>
                <a:cubicBezTo>
                  <a:pt x="1450" y="455"/>
                  <a:pt x="1415" y="441"/>
                  <a:pt x="1376" y="432"/>
                </a:cubicBezTo>
                <a:cubicBezTo>
                  <a:pt x="1337" y="423"/>
                  <a:pt x="1300" y="418"/>
                  <a:pt x="1264" y="418"/>
                </a:cubicBezTo>
                <a:close/>
                <a:moveTo>
                  <a:pt x="6889" y="418"/>
                </a:moveTo>
                <a:cubicBezTo>
                  <a:pt x="6850" y="418"/>
                  <a:pt x="6810" y="422"/>
                  <a:pt x="6768" y="429"/>
                </a:cubicBezTo>
                <a:cubicBezTo>
                  <a:pt x="6726" y="436"/>
                  <a:pt x="6687" y="449"/>
                  <a:pt x="6652" y="467"/>
                </a:cubicBezTo>
                <a:cubicBezTo>
                  <a:pt x="6618" y="486"/>
                  <a:pt x="6589" y="510"/>
                  <a:pt x="6566" y="541"/>
                </a:cubicBezTo>
                <a:cubicBezTo>
                  <a:pt x="6543" y="573"/>
                  <a:pt x="6532" y="612"/>
                  <a:pt x="6532" y="660"/>
                </a:cubicBezTo>
                <a:cubicBezTo>
                  <a:pt x="6532" y="703"/>
                  <a:pt x="6542" y="741"/>
                  <a:pt x="6563" y="771"/>
                </a:cubicBezTo>
                <a:cubicBezTo>
                  <a:pt x="6585" y="802"/>
                  <a:pt x="6612" y="828"/>
                  <a:pt x="6645" y="847"/>
                </a:cubicBezTo>
                <a:cubicBezTo>
                  <a:pt x="6677" y="867"/>
                  <a:pt x="6714" y="881"/>
                  <a:pt x="6753" y="890"/>
                </a:cubicBezTo>
                <a:cubicBezTo>
                  <a:pt x="6792" y="899"/>
                  <a:pt x="6830" y="904"/>
                  <a:pt x="6867" y="904"/>
                </a:cubicBezTo>
                <a:cubicBezTo>
                  <a:pt x="6904" y="904"/>
                  <a:pt x="6943" y="899"/>
                  <a:pt x="6984" y="891"/>
                </a:cubicBezTo>
                <a:cubicBezTo>
                  <a:pt x="7025" y="882"/>
                  <a:pt x="7063" y="868"/>
                  <a:pt x="7098" y="849"/>
                </a:cubicBezTo>
                <a:cubicBezTo>
                  <a:pt x="7132" y="829"/>
                  <a:pt x="7161" y="804"/>
                  <a:pt x="7184" y="773"/>
                </a:cubicBezTo>
                <a:cubicBezTo>
                  <a:pt x="7206" y="743"/>
                  <a:pt x="7217" y="705"/>
                  <a:pt x="7217" y="660"/>
                </a:cubicBezTo>
                <a:cubicBezTo>
                  <a:pt x="7217" y="617"/>
                  <a:pt x="7207" y="580"/>
                  <a:pt x="7187" y="549"/>
                </a:cubicBezTo>
                <a:cubicBezTo>
                  <a:pt x="7166" y="519"/>
                  <a:pt x="7140" y="494"/>
                  <a:pt x="7107" y="475"/>
                </a:cubicBezTo>
                <a:cubicBezTo>
                  <a:pt x="7075" y="455"/>
                  <a:pt x="7040" y="441"/>
                  <a:pt x="7001" y="432"/>
                </a:cubicBezTo>
                <a:cubicBezTo>
                  <a:pt x="6962" y="423"/>
                  <a:pt x="6925" y="418"/>
                  <a:pt x="6889" y="418"/>
                </a:cubicBezTo>
                <a:close/>
                <a:moveTo>
                  <a:pt x="11010" y="418"/>
                </a:moveTo>
                <a:cubicBezTo>
                  <a:pt x="10971" y="418"/>
                  <a:pt x="10931" y="422"/>
                  <a:pt x="10889" y="429"/>
                </a:cubicBezTo>
                <a:cubicBezTo>
                  <a:pt x="10847" y="436"/>
                  <a:pt x="10808" y="449"/>
                  <a:pt x="10773" y="467"/>
                </a:cubicBezTo>
                <a:cubicBezTo>
                  <a:pt x="10739" y="486"/>
                  <a:pt x="10710" y="510"/>
                  <a:pt x="10687" y="541"/>
                </a:cubicBezTo>
                <a:cubicBezTo>
                  <a:pt x="10664" y="573"/>
                  <a:pt x="10653" y="612"/>
                  <a:pt x="10653" y="660"/>
                </a:cubicBezTo>
                <a:cubicBezTo>
                  <a:pt x="10653" y="703"/>
                  <a:pt x="10663" y="741"/>
                  <a:pt x="10685" y="771"/>
                </a:cubicBezTo>
                <a:cubicBezTo>
                  <a:pt x="10706" y="802"/>
                  <a:pt x="10733" y="828"/>
                  <a:pt x="10766" y="847"/>
                </a:cubicBezTo>
                <a:cubicBezTo>
                  <a:pt x="10798" y="867"/>
                  <a:pt x="10835" y="881"/>
                  <a:pt x="10874" y="890"/>
                </a:cubicBezTo>
                <a:cubicBezTo>
                  <a:pt x="10913" y="899"/>
                  <a:pt x="10951" y="904"/>
                  <a:pt x="10988" y="904"/>
                </a:cubicBezTo>
                <a:cubicBezTo>
                  <a:pt x="11025" y="904"/>
                  <a:pt x="11064" y="899"/>
                  <a:pt x="11105" y="891"/>
                </a:cubicBezTo>
                <a:cubicBezTo>
                  <a:pt x="11146" y="882"/>
                  <a:pt x="11184" y="868"/>
                  <a:pt x="11219" y="849"/>
                </a:cubicBezTo>
                <a:cubicBezTo>
                  <a:pt x="11254" y="829"/>
                  <a:pt x="11282" y="804"/>
                  <a:pt x="11305" y="773"/>
                </a:cubicBezTo>
                <a:cubicBezTo>
                  <a:pt x="11327" y="743"/>
                  <a:pt x="11338" y="705"/>
                  <a:pt x="11338" y="660"/>
                </a:cubicBezTo>
                <a:cubicBezTo>
                  <a:pt x="11338" y="617"/>
                  <a:pt x="11328" y="580"/>
                  <a:pt x="11308" y="549"/>
                </a:cubicBezTo>
                <a:cubicBezTo>
                  <a:pt x="11287" y="519"/>
                  <a:pt x="11261" y="494"/>
                  <a:pt x="11229" y="475"/>
                </a:cubicBezTo>
                <a:cubicBezTo>
                  <a:pt x="11196" y="455"/>
                  <a:pt x="11161" y="441"/>
                  <a:pt x="11122" y="432"/>
                </a:cubicBezTo>
                <a:cubicBezTo>
                  <a:pt x="11083" y="423"/>
                  <a:pt x="11046" y="418"/>
                  <a:pt x="11010" y="418"/>
                </a:cubicBezTo>
                <a:close/>
                <a:moveTo>
                  <a:pt x="4308" y="601"/>
                </a:moveTo>
                <a:cubicBezTo>
                  <a:pt x="4331" y="601"/>
                  <a:pt x="4356" y="604"/>
                  <a:pt x="4384" y="610"/>
                </a:cubicBezTo>
                <a:cubicBezTo>
                  <a:pt x="4412" y="616"/>
                  <a:pt x="4436" y="625"/>
                  <a:pt x="4455" y="638"/>
                </a:cubicBezTo>
                <a:lnTo>
                  <a:pt x="4443" y="889"/>
                </a:lnTo>
                <a:cubicBezTo>
                  <a:pt x="4411" y="902"/>
                  <a:pt x="4379" y="909"/>
                  <a:pt x="4346" y="909"/>
                </a:cubicBezTo>
                <a:cubicBezTo>
                  <a:pt x="4325" y="909"/>
                  <a:pt x="4302" y="906"/>
                  <a:pt x="4279" y="900"/>
                </a:cubicBezTo>
                <a:cubicBezTo>
                  <a:pt x="4255" y="895"/>
                  <a:pt x="4234" y="886"/>
                  <a:pt x="4214" y="874"/>
                </a:cubicBezTo>
                <a:cubicBezTo>
                  <a:pt x="4195" y="862"/>
                  <a:pt x="4179" y="847"/>
                  <a:pt x="4166" y="828"/>
                </a:cubicBezTo>
                <a:cubicBezTo>
                  <a:pt x="4154" y="810"/>
                  <a:pt x="4148" y="788"/>
                  <a:pt x="4148" y="762"/>
                </a:cubicBezTo>
                <a:cubicBezTo>
                  <a:pt x="4148" y="739"/>
                  <a:pt x="4152" y="717"/>
                  <a:pt x="4160" y="697"/>
                </a:cubicBezTo>
                <a:cubicBezTo>
                  <a:pt x="4167" y="677"/>
                  <a:pt x="4178" y="660"/>
                  <a:pt x="4192" y="646"/>
                </a:cubicBezTo>
                <a:cubicBezTo>
                  <a:pt x="4206" y="632"/>
                  <a:pt x="4223" y="621"/>
                  <a:pt x="4243" y="613"/>
                </a:cubicBezTo>
                <a:cubicBezTo>
                  <a:pt x="4263" y="605"/>
                  <a:pt x="4285" y="601"/>
                  <a:pt x="4308" y="601"/>
                </a:cubicBezTo>
                <a:close/>
                <a:moveTo>
                  <a:pt x="1985" y="340"/>
                </a:moveTo>
                <a:lnTo>
                  <a:pt x="1472" y="364"/>
                </a:lnTo>
                <a:lnTo>
                  <a:pt x="1656" y="440"/>
                </a:lnTo>
                <a:lnTo>
                  <a:pt x="1884" y="913"/>
                </a:lnTo>
                <a:lnTo>
                  <a:pt x="2010" y="634"/>
                </a:lnTo>
                <a:lnTo>
                  <a:pt x="2149" y="916"/>
                </a:lnTo>
                <a:lnTo>
                  <a:pt x="2368" y="438"/>
                </a:lnTo>
                <a:lnTo>
                  <a:pt x="2558" y="371"/>
                </a:lnTo>
                <a:lnTo>
                  <a:pt x="2129" y="352"/>
                </a:lnTo>
                <a:lnTo>
                  <a:pt x="2271" y="428"/>
                </a:lnTo>
                <a:lnTo>
                  <a:pt x="2171" y="644"/>
                </a:lnTo>
                <a:lnTo>
                  <a:pt x="2042" y="357"/>
                </a:lnTo>
                <a:lnTo>
                  <a:pt x="1921" y="637"/>
                </a:lnTo>
                <a:lnTo>
                  <a:pt x="1820" y="410"/>
                </a:lnTo>
                <a:lnTo>
                  <a:pt x="1985" y="340"/>
                </a:lnTo>
                <a:close/>
                <a:moveTo>
                  <a:pt x="10425" y="0"/>
                </a:moveTo>
                <a:cubicBezTo>
                  <a:pt x="10424" y="13"/>
                  <a:pt x="10422" y="27"/>
                  <a:pt x="10418" y="42"/>
                </a:cubicBezTo>
                <a:cubicBezTo>
                  <a:pt x="10415" y="57"/>
                  <a:pt x="10411" y="71"/>
                  <a:pt x="10406" y="86"/>
                </a:cubicBezTo>
                <a:cubicBezTo>
                  <a:pt x="10401" y="101"/>
                  <a:pt x="10396" y="116"/>
                  <a:pt x="10390" y="129"/>
                </a:cubicBezTo>
                <a:cubicBezTo>
                  <a:pt x="10383" y="143"/>
                  <a:pt x="10377" y="156"/>
                  <a:pt x="10370" y="167"/>
                </a:cubicBezTo>
                <a:cubicBezTo>
                  <a:pt x="10362" y="179"/>
                  <a:pt x="10352" y="190"/>
                  <a:pt x="10340" y="199"/>
                </a:cubicBezTo>
                <a:cubicBezTo>
                  <a:pt x="10328" y="208"/>
                  <a:pt x="10315" y="216"/>
                  <a:pt x="10301" y="222"/>
                </a:cubicBezTo>
                <a:cubicBezTo>
                  <a:pt x="10287" y="229"/>
                  <a:pt x="10272" y="234"/>
                  <a:pt x="10257" y="238"/>
                </a:cubicBezTo>
                <a:cubicBezTo>
                  <a:pt x="10242" y="242"/>
                  <a:pt x="10228" y="244"/>
                  <a:pt x="10214" y="245"/>
                </a:cubicBezTo>
                <a:lnTo>
                  <a:pt x="10210" y="322"/>
                </a:lnTo>
                <a:cubicBezTo>
                  <a:pt x="10228" y="324"/>
                  <a:pt x="10245" y="326"/>
                  <a:pt x="10263" y="327"/>
                </a:cubicBezTo>
                <a:cubicBezTo>
                  <a:pt x="10280" y="329"/>
                  <a:pt x="10297" y="330"/>
                  <a:pt x="10315" y="332"/>
                </a:cubicBezTo>
                <a:cubicBezTo>
                  <a:pt x="10311" y="395"/>
                  <a:pt x="10307" y="457"/>
                  <a:pt x="10302" y="519"/>
                </a:cubicBezTo>
                <a:cubicBezTo>
                  <a:pt x="10297" y="580"/>
                  <a:pt x="10292" y="642"/>
                  <a:pt x="10287" y="706"/>
                </a:cubicBezTo>
                <a:cubicBezTo>
                  <a:pt x="10286" y="711"/>
                  <a:pt x="10286" y="716"/>
                  <a:pt x="10286" y="720"/>
                </a:cubicBezTo>
                <a:cubicBezTo>
                  <a:pt x="10286" y="725"/>
                  <a:pt x="10286" y="730"/>
                  <a:pt x="10286" y="735"/>
                </a:cubicBezTo>
                <a:cubicBezTo>
                  <a:pt x="10286" y="762"/>
                  <a:pt x="10289" y="787"/>
                  <a:pt x="10296" y="810"/>
                </a:cubicBezTo>
                <a:cubicBezTo>
                  <a:pt x="10303" y="833"/>
                  <a:pt x="10313" y="854"/>
                  <a:pt x="10327" y="871"/>
                </a:cubicBezTo>
                <a:cubicBezTo>
                  <a:pt x="10341" y="888"/>
                  <a:pt x="10359" y="902"/>
                  <a:pt x="10380" y="912"/>
                </a:cubicBezTo>
                <a:cubicBezTo>
                  <a:pt x="10402" y="921"/>
                  <a:pt x="10427" y="926"/>
                  <a:pt x="10456" y="926"/>
                </a:cubicBezTo>
                <a:cubicBezTo>
                  <a:pt x="10483" y="926"/>
                  <a:pt x="10508" y="922"/>
                  <a:pt x="10531" y="913"/>
                </a:cubicBezTo>
                <a:cubicBezTo>
                  <a:pt x="10554" y="903"/>
                  <a:pt x="10573" y="891"/>
                  <a:pt x="10589" y="874"/>
                </a:cubicBezTo>
                <a:cubicBezTo>
                  <a:pt x="10606" y="857"/>
                  <a:pt x="10618" y="838"/>
                  <a:pt x="10627" y="814"/>
                </a:cubicBezTo>
                <a:cubicBezTo>
                  <a:pt x="10637" y="791"/>
                  <a:pt x="10641" y="765"/>
                  <a:pt x="10641" y="737"/>
                </a:cubicBezTo>
                <a:cubicBezTo>
                  <a:pt x="10641" y="707"/>
                  <a:pt x="10637" y="677"/>
                  <a:pt x="10629" y="646"/>
                </a:cubicBezTo>
                <a:cubicBezTo>
                  <a:pt x="10627" y="665"/>
                  <a:pt x="10623" y="684"/>
                  <a:pt x="10617" y="703"/>
                </a:cubicBezTo>
                <a:cubicBezTo>
                  <a:pt x="10610" y="722"/>
                  <a:pt x="10601" y="740"/>
                  <a:pt x="10590" y="755"/>
                </a:cubicBezTo>
                <a:cubicBezTo>
                  <a:pt x="10579" y="771"/>
                  <a:pt x="10566" y="784"/>
                  <a:pt x="10549" y="794"/>
                </a:cubicBezTo>
                <a:cubicBezTo>
                  <a:pt x="10533" y="804"/>
                  <a:pt x="10514" y="809"/>
                  <a:pt x="10493" y="809"/>
                </a:cubicBezTo>
                <a:cubicBezTo>
                  <a:pt x="10482" y="809"/>
                  <a:pt x="10472" y="807"/>
                  <a:pt x="10465" y="802"/>
                </a:cubicBezTo>
                <a:cubicBezTo>
                  <a:pt x="10457" y="797"/>
                  <a:pt x="10451" y="791"/>
                  <a:pt x="10447" y="783"/>
                </a:cubicBezTo>
                <a:cubicBezTo>
                  <a:pt x="10442" y="776"/>
                  <a:pt x="10439" y="767"/>
                  <a:pt x="10437" y="758"/>
                </a:cubicBezTo>
                <a:cubicBezTo>
                  <a:pt x="10435" y="748"/>
                  <a:pt x="10434" y="739"/>
                  <a:pt x="10434" y="730"/>
                </a:cubicBezTo>
                <a:cubicBezTo>
                  <a:pt x="10434" y="727"/>
                  <a:pt x="10434" y="723"/>
                  <a:pt x="10435" y="720"/>
                </a:cubicBezTo>
                <a:cubicBezTo>
                  <a:pt x="10436" y="717"/>
                  <a:pt x="10436" y="714"/>
                  <a:pt x="10436" y="710"/>
                </a:cubicBezTo>
                <a:cubicBezTo>
                  <a:pt x="10442" y="649"/>
                  <a:pt x="10448" y="587"/>
                  <a:pt x="10454" y="526"/>
                </a:cubicBezTo>
                <a:cubicBezTo>
                  <a:pt x="10459" y="465"/>
                  <a:pt x="10465" y="403"/>
                  <a:pt x="10470" y="341"/>
                </a:cubicBezTo>
                <a:cubicBezTo>
                  <a:pt x="10502" y="345"/>
                  <a:pt x="10534" y="347"/>
                  <a:pt x="10565" y="350"/>
                </a:cubicBezTo>
                <a:cubicBezTo>
                  <a:pt x="10596" y="352"/>
                  <a:pt x="10628" y="354"/>
                  <a:pt x="10660" y="357"/>
                </a:cubicBezTo>
                <a:lnTo>
                  <a:pt x="10668" y="265"/>
                </a:lnTo>
                <a:lnTo>
                  <a:pt x="10480" y="246"/>
                </a:lnTo>
                <a:lnTo>
                  <a:pt x="10505" y="1"/>
                </a:lnTo>
                <a:lnTo>
                  <a:pt x="10425" y="0"/>
                </a:lnTo>
                <a:close/>
                <a:moveTo>
                  <a:pt x="14299" y="0"/>
                </a:moveTo>
                <a:cubicBezTo>
                  <a:pt x="14298" y="13"/>
                  <a:pt x="14296" y="27"/>
                  <a:pt x="14292" y="42"/>
                </a:cubicBezTo>
                <a:cubicBezTo>
                  <a:pt x="14289" y="57"/>
                  <a:pt x="14285" y="71"/>
                  <a:pt x="14280" y="86"/>
                </a:cubicBezTo>
                <a:cubicBezTo>
                  <a:pt x="14275" y="101"/>
                  <a:pt x="14270" y="116"/>
                  <a:pt x="14264" y="129"/>
                </a:cubicBezTo>
                <a:cubicBezTo>
                  <a:pt x="14257" y="143"/>
                  <a:pt x="14251" y="156"/>
                  <a:pt x="14244" y="167"/>
                </a:cubicBezTo>
                <a:cubicBezTo>
                  <a:pt x="14236" y="179"/>
                  <a:pt x="14226" y="190"/>
                  <a:pt x="14214" y="199"/>
                </a:cubicBezTo>
                <a:cubicBezTo>
                  <a:pt x="14202" y="208"/>
                  <a:pt x="14189" y="216"/>
                  <a:pt x="14175" y="222"/>
                </a:cubicBezTo>
                <a:cubicBezTo>
                  <a:pt x="14161" y="229"/>
                  <a:pt x="14146" y="234"/>
                  <a:pt x="14131" y="238"/>
                </a:cubicBezTo>
                <a:cubicBezTo>
                  <a:pt x="14116" y="242"/>
                  <a:pt x="14102" y="244"/>
                  <a:pt x="14088" y="245"/>
                </a:cubicBezTo>
                <a:lnTo>
                  <a:pt x="14084" y="322"/>
                </a:lnTo>
                <a:cubicBezTo>
                  <a:pt x="14102" y="324"/>
                  <a:pt x="14119" y="326"/>
                  <a:pt x="14137" y="327"/>
                </a:cubicBezTo>
                <a:cubicBezTo>
                  <a:pt x="14154" y="329"/>
                  <a:pt x="14171" y="330"/>
                  <a:pt x="14189" y="332"/>
                </a:cubicBezTo>
                <a:cubicBezTo>
                  <a:pt x="14185" y="395"/>
                  <a:pt x="14181" y="457"/>
                  <a:pt x="14176" y="519"/>
                </a:cubicBezTo>
                <a:cubicBezTo>
                  <a:pt x="14171" y="580"/>
                  <a:pt x="14166" y="642"/>
                  <a:pt x="14161" y="706"/>
                </a:cubicBezTo>
                <a:cubicBezTo>
                  <a:pt x="14160" y="711"/>
                  <a:pt x="14160" y="716"/>
                  <a:pt x="14160" y="720"/>
                </a:cubicBezTo>
                <a:cubicBezTo>
                  <a:pt x="14160" y="725"/>
                  <a:pt x="14160" y="730"/>
                  <a:pt x="14160" y="735"/>
                </a:cubicBezTo>
                <a:cubicBezTo>
                  <a:pt x="14160" y="762"/>
                  <a:pt x="14163" y="787"/>
                  <a:pt x="14170" y="810"/>
                </a:cubicBezTo>
                <a:cubicBezTo>
                  <a:pt x="14177" y="833"/>
                  <a:pt x="14187" y="854"/>
                  <a:pt x="14201" y="871"/>
                </a:cubicBezTo>
                <a:cubicBezTo>
                  <a:pt x="14215" y="888"/>
                  <a:pt x="14233" y="902"/>
                  <a:pt x="14254" y="912"/>
                </a:cubicBezTo>
                <a:cubicBezTo>
                  <a:pt x="14276" y="921"/>
                  <a:pt x="14301" y="926"/>
                  <a:pt x="14330" y="926"/>
                </a:cubicBezTo>
                <a:cubicBezTo>
                  <a:pt x="14357" y="926"/>
                  <a:pt x="14382" y="922"/>
                  <a:pt x="14405" y="913"/>
                </a:cubicBezTo>
                <a:cubicBezTo>
                  <a:pt x="14428" y="903"/>
                  <a:pt x="14447" y="891"/>
                  <a:pt x="14463" y="874"/>
                </a:cubicBezTo>
                <a:cubicBezTo>
                  <a:pt x="14480" y="857"/>
                  <a:pt x="14492" y="838"/>
                  <a:pt x="14501" y="814"/>
                </a:cubicBezTo>
                <a:cubicBezTo>
                  <a:pt x="14511" y="791"/>
                  <a:pt x="14515" y="765"/>
                  <a:pt x="14515" y="737"/>
                </a:cubicBezTo>
                <a:cubicBezTo>
                  <a:pt x="14515" y="707"/>
                  <a:pt x="14511" y="677"/>
                  <a:pt x="14503" y="646"/>
                </a:cubicBezTo>
                <a:cubicBezTo>
                  <a:pt x="14501" y="665"/>
                  <a:pt x="14497" y="684"/>
                  <a:pt x="14491" y="703"/>
                </a:cubicBezTo>
                <a:cubicBezTo>
                  <a:pt x="14484" y="722"/>
                  <a:pt x="14475" y="740"/>
                  <a:pt x="14464" y="755"/>
                </a:cubicBezTo>
                <a:cubicBezTo>
                  <a:pt x="14453" y="771"/>
                  <a:pt x="14440" y="784"/>
                  <a:pt x="14423" y="794"/>
                </a:cubicBezTo>
                <a:cubicBezTo>
                  <a:pt x="14407" y="804"/>
                  <a:pt x="14388" y="809"/>
                  <a:pt x="14367" y="809"/>
                </a:cubicBezTo>
                <a:cubicBezTo>
                  <a:pt x="14356" y="809"/>
                  <a:pt x="14346" y="807"/>
                  <a:pt x="14339" y="802"/>
                </a:cubicBezTo>
                <a:cubicBezTo>
                  <a:pt x="14331" y="797"/>
                  <a:pt x="14325" y="791"/>
                  <a:pt x="14321" y="783"/>
                </a:cubicBezTo>
                <a:cubicBezTo>
                  <a:pt x="14316" y="776"/>
                  <a:pt x="14313" y="767"/>
                  <a:pt x="14311" y="758"/>
                </a:cubicBezTo>
                <a:cubicBezTo>
                  <a:pt x="14309" y="748"/>
                  <a:pt x="14308" y="739"/>
                  <a:pt x="14308" y="730"/>
                </a:cubicBezTo>
                <a:cubicBezTo>
                  <a:pt x="14308" y="727"/>
                  <a:pt x="14308" y="723"/>
                  <a:pt x="14309" y="720"/>
                </a:cubicBezTo>
                <a:cubicBezTo>
                  <a:pt x="14310" y="717"/>
                  <a:pt x="14310" y="714"/>
                  <a:pt x="14310" y="710"/>
                </a:cubicBezTo>
                <a:cubicBezTo>
                  <a:pt x="14316" y="649"/>
                  <a:pt x="14322" y="587"/>
                  <a:pt x="14328" y="526"/>
                </a:cubicBezTo>
                <a:cubicBezTo>
                  <a:pt x="14333" y="465"/>
                  <a:pt x="14339" y="403"/>
                  <a:pt x="14344" y="341"/>
                </a:cubicBezTo>
                <a:cubicBezTo>
                  <a:pt x="14376" y="345"/>
                  <a:pt x="14408" y="347"/>
                  <a:pt x="14439" y="350"/>
                </a:cubicBezTo>
                <a:cubicBezTo>
                  <a:pt x="14470" y="352"/>
                  <a:pt x="14502" y="354"/>
                  <a:pt x="14534" y="357"/>
                </a:cubicBezTo>
                <a:lnTo>
                  <a:pt x="14542" y="265"/>
                </a:lnTo>
                <a:lnTo>
                  <a:pt x="14354" y="246"/>
                </a:lnTo>
                <a:lnTo>
                  <a:pt x="14379" y="1"/>
                </a:lnTo>
                <a:lnTo>
                  <a:pt x="14299" y="0"/>
                </a:lnTo>
                <a:close/>
                <a:moveTo>
                  <a:pt x="17056" y="758"/>
                </a:moveTo>
                <a:cubicBezTo>
                  <a:pt x="17044" y="758"/>
                  <a:pt x="17033" y="760"/>
                  <a:pt x="17021" y="763"/>
                </a:cubicBezTo>
                <a:cubicBezTo>
                  <a:pt x="17009" y="766"/>
                  <a:pt x="16999" y="771"/>
                  <a:pt x="16989" y="778"/>
                </a:cubicBezTo>
                <a:cubicBezTo>
                  <a:pt x="16979" y="785"/>
                  <a:pt x="16971" y="793"/>
                  <a:pt x="16965" y="803"/>
                </a:cubicBezTo>
                <a:cubicBezTo>
                  <a:pt x="16959" y="813"/>
                  <a:pt x="16957" y="825"/>
                  <a:pt x="16957" y="838"/>
                </a:cubicBezTo>
                <a:cubicBezTo>
                  <a:pt x="16957" y="853"/>
                  <a:pt x="16961" y="865"/>
                  <a:pt x="16969" y="876"/>
                </a:cubicBezTo>
                <a:cubicBezTo>
                  <a:pt x="16977" y="888"/>
                  <a:pt x="16987" y="897"/>
                  <a:pt x="17000" y="904"/>
                </a:cubicBezTo>
                <a:cubicBezTo>
                  <a:pt x="17012" y="911"/>
                  <a:pt x="17025" y="916"/>
                  <a:pt x="17040" y="920"/>
                </a:cubicBezTo>
                <a:cubicBezTo>
                  <a:pt x="17054" y="924"/>
                  <a:pt x="17067" y="926"/>
                  <a:pt x="17080" y="926"/>
                </a:cubicBezTo>
                <a:cubicBezTo>
                  <a:pt x="17091" y="926"/>
                  <a:pt x="17103" y="925"/>
                  <a:pt x="17115" y="922"/>
                </a:cubicBezTo>
                <a:cubicBezTo>
                  <a:pt x="17126" y="919"/>
                  <a:pt x="17137" y="914"/>
                  <a:pt x="17146" y="908"/>
                </a:cubicBezTo>
                <a:cubicBezTo>
                  <a:pt x="17156" y="901"/>
                  <a:pt x="17164" y="893"/>
                  <a:pt x="17169" y="883"/>
                </a:cubicBezTo>
                <a:cubicBezTo>
                  <a:pt x="17175" y="874"/>
                  <a:pt x="17178" y="862"/>
                  <a:pt x="17178" y="849"/>
                </a:cubicBezTo>
                <a:cubicBezTo>
                  <a:pt x="17178" y="833"/>
                  <a:pt x="17174" y="820"/>
                  <a:pt x="17166" y="809"/>
                </a:cubicBezTo>
                <a:cubicBezTo>
                  <a:pt x="17159" y="797"/>
                  <a:pt x="17149" y="788"/>
                  <a:pt x="17137" y="780"/>
                </a:cubicBezTo>
                <a:cubicBezTo>
                  <a:pt x="17125" y="773"/>
                  <a:pt x="17112" y="767"/>
                  <a:pt x="17098" y="764"/>
                </a:cubicBezTo>
                <a:cubicBezTo>
                  <a:pt x="17084" y="760"/>
                  <a:pt x="17070" y="758"/>
                  <a:pt x="17056" y="758"/>
                </a:cubicBezTo>
                <a:close/>
                <a:moveTo>
                  <a:pt x="2618" y="224"/>
                </a:moveTo>
                <a:lnTo>
                  <a:pt x="2893" y="344"/>
                </a:lnTo>
                <a:cubicBezTo>
                  <a:pt x="2898" y="422"/>
                  <a:pt x="2905" y="499"/>
                  <a:pt x="2913" y="576"/>
                </a:cubicBezTo>
                <a:cubicBezTo>
                  <a:pt x="2920" y="652"/>
                  <a:pt x="2924" y="730"/>
                  <a:pt x="2924" y="809"/>
                </a:cubicBezTo>
                <a:lnTo>
                  <a:pt x="2924" y="815"/>
                </a:lnTo>
                <a:lnTo>
                  <a:pt x="2710" y="929"/>
                </a:lnTo>
                <a:lnTo>
                  <a:pt x="2960" y="916"/>
                </a:lnTo>
                <a:cubicBezTo>
                  <a:pt x="2999" y="914"/>
                  <a:pt x="3037" y="911"/>
                  <a:pt x="3075" y="909"/>
                </a:cubicBezTo>
                <a:cubicBezTo>
                  <a:pt x="3113" y="906"/>
                  <a:pt x="3152" y="905"/>
                  <a:pt x="3191" y="905"/>
                </a:cubicBezTo>
                <a:cubicBezTo>
                  <a:pt x="3249" y="905"/>
                  <a:pt x="3301" y="897"/>
                  <a:pt x="3347" y="883"/>
                </a:cubicBezTo>
                <a:cubicBezTo>
                  <a:pt x="3393" y="868"/>
                  <a:pt x="3431" y="846"/>
                  <a:pt x="3463" y="817"/>
                </a:cubicBezTo>
                <a:cubicBezTo>
                  <a:pt x="3495" y="788"/>
                  <a:pt x="3520" y="751"/>
                  <a:pt x="3537" y="707"/>
                </a:cubicBezTo>
                <a:cubicBezTo>
                  <a:pt x="3554" y="663"/>
                  <a:pt x="3562" y="611"/>
                  <a:pt x="3562" y="552"/>
                </a:cubicBezTo>
                <a:cubicBezTo>
                  <a:pt x="3562" y="498"/>
                  <a:pt x="3551" y="450"/>
                  <a:pt x="3528" y="409"/>
                </a:cubicBezTo>
                <a:cubicBezTo>
                  <a:pt x="3506" y="368"/>
                  <a:pt x="3476" y="335"/>
                  <a:pt x="3439" y="308"/>
                </a:cubicBezTo>
                <a:cubicBezTo>
                  <a:pt x="3402" y="281"/>
                  <a:pt x="3360" y="261"/>
                  <a:pt x="3312" y="248"/>
                </a:cubicBezTo>
                <a:cubicBezTo>
                  <a:pt x="3264" y="235"/>
                  <a:pt x="3216" y="228"/>
                  <a:pt x="3166" y="228"/>
                </a:cubicBezTo>
                <a:cubicBezTo>
                  <a:pt x="3126" y="228"/>
                  <a:pt x="3086" y="228"/>
                  <a:pt x="3046" y="229"/>
                </a:cubicBezTo>
                <a:cubicBezTo>
                  <a:pt x="3006" y="230"/>
                  <a:pt x="2965" y="230"/>
                  <a:pt x="2924" y="230"/>
                </a:cubicBezTo>
                <a:cubicBezTo>
                  <a:pt x="2873" y="230"/>
                  <a:pt x="2822" y="229"/>
                  <a:pt x="2771" y="228"/>
                </a:cubicBezTo>
                <a:cubicBezTo>
                  <a:pt x="2720" y="227"/>
                  <a:pt x="2669" y="225"/>
                  <a:pt x="2618" y="224"/>
                </a:cubicBezTo>
                <a:close/>
                <a:moveTo>
                  <a:pt x="12410" y="173"/>
                </a:moveTo>
                <a:lnTo>
                  <a:pt x="12379" y="175"/>
                </a:lnTo>
                <a:lnTo>
                  <a:pt x="11579" y="235"/>
                </a:lnTo>
                <a:cubicBezTo>
                  <a:pt x="11619" y="249"/>
                  <a:pt x="11659" y="262"/>
                  <a:pt x="11699" y="276"/>
                </a:cubicBezTo>
                <a:cubicBezTo>
                  <a:pt x="11738" y="290"/>
                  <a:pt x="11779" y="303"/>
                  <a:pt x="11820" y="315"/>
                </a:cubicBezTo>
                <a:lnTo>
                  <a:pt x="11837" y="826"/>
                </a:lnTo>
                <a:cubicBezTo>
                  <a:pt x="11798" y="839"/>
                  <a:pt x="11760" y="854"/>
                  <a:pt x="11721" y="871"/>
                </a:cubicBezTo>
                <a:cubicBezTo>
                  <a:pt x="11683" y="888"/>
                  <a:pt x="11644" y="904"/>
                  <a:pt x="11605" y="919"/>
                </a:cubicBezTo>
                <a:lnTo>
                  <a:pt x="12382" y="914"/>
                </a:lnTo>
                <a:lnTo>
                  <a:pt x="12379" y="547"/>
                </a:lnTo>
                <a:lnTo>
                  <a:pt x="12283" y="833"/>
                </a:lnTo>
                <a:lnTo>
                  <a:pt x="11990" y="834"/>
                </a:lnTo>
                <a:lnTo>
                  <a:pt x="11995" y="646"/>
                </a:lnTo>
                <a:lnTo>
                  <a:pt x="12082" y="652"/>
                </a:lnTo>
                <a:lnTo>
                  <a:pt x="12183" y="804"/>
                </a:lnTo>
                <a:lnTo>
                  <a:pt x="12194" y="341"/>
                </a:lnTo>
                <a:lnTo>
                  <a:pt x="12087" y="543"/>
                </a:lnTo>
                <a:lnTo>
                  <a:pt x="11997" y="548"/>
                </a:lnTo>
                <a:lnTo>
                  <a:pt x="12002" y="289"/>
                </a:lnTo>
                <a:lnTo>
                  <a:pt x="12277" y="266"/>
                </a:lnTo>
                <a:lnTo>
                  <a:pt x="12340" y="403"/>
                </a:lnTo>
                <a:lnTo>
                  <a:pt x="12339" y="403"/>
                </a:lnTo>
                <a:lnTo>
                  <a:pt x="12340" y="403"/>
                </a:lnTo>
                <a:lnTo>
                  <a:pt x="12394" y="521"/>
                </a:lnTo>
                <a:lnTo>
                  <a:pt x="12399" y="415"/>
                </a:lnTo>
                <a:lnTo>
                  <a:pt x="12550" y="445"/>
                </a:lnTo>
                <a:lnTo>
                  <a:pt x="12732" y="655"/>
                </a:lnTo>
                <a:lnTo>
                  <a:pt x="12597" y="772"/>
                </a:lnTo>
                <a:lnTo>
                  <a:pt x="12390" y="840"/>
                </a:lnTo>
                <a:lnTo>
                  <a:pt x="12855" y="867"/>
                </a:lnTo>
                <a:lnTo>
                  <a:pt x="12717" y="791"/>
                </a:lnTo>
                <a:lnTo>
                  <a:pt x="12793" y="722"/>
                </a:lnTo>
                <a:lnTo>
                  <a:pt x="12913" y="854"/>
                </a:lnTo>
                <a:lnTo>
                  <a:pt x="12764" y="941"/>
                </a:lnTo>
                <a:lnTo>
                  <a:pt x="13225" y="891"/>
                </a:lnTo>
                <a:lnTo>
                  <a:pt x="13584" y="897"/>
                </a:lnTo>
                <a:lnTo>
                  <a:pt x="13584" y="897"/>
                </a:lnTo>
                <a:lnTo>
                  <a:pt x="13581" y="932"/>
                </a:lnTo>
                <a:lnTo>
                  <a:pt x="13610" y="898"/>
                </a:lnTo>
                <a:lnTo>
                  <a:pt x="13610" y="898"/>
                </a:lnTo>
                <a:lnTo>
                  <a:pt x="13613" y="898"/>
                </a:lnTo>
                <a:lnTo>
                  <a:pt x="13611" y="897"/>
                </a:lnTo>
                <a:lnTo>
                  <a:pt x="13660" y="839"/>
                </a:lnTo>
                <a:cubicBezTo>
                  <a:pt x="13673" y="848"/>
                  <a:pt x="13687" y="856"/>
                  <a:pt x="13704" y="863"/>
                </a:cubicBezTo>
                <a:cubicBezTo>
                  <a:pt x="13721" y="869"/>
                  <a:pt x="13738" y="875"/>
                  <a:pt x="13755" y="879"/>
                </a:cubicBezTo>
                <a:cubicBezTo>
                  <a:pt x="13773" y="884"/>
                  <a:pt x="13791" y="887"/>
                  <a:pt x="13809" y="890"/>
                </a:cubicBezTo>
                <a:cubicBezTo>
                  <a:pt x="13826" y="892"/>
                  <a:pt x="13843" y="893"/>
                  <a:pt x="13858" y="893"/>
                </a:cubicBezTo>
                <a:cubicBezTo>
                  <a:pt x="13884" y="893"/>
                  <a:pt x="13911" y="891"/>
                  <a:pt x="13939" y="886"/>
                </a:cubicBezTo>
                <a:cubicBezTo>
                  <a:pt x="13967" y="881"/>
                  <a:pt x="13992" y="872"/>
                  <a:pt x="14015" y="860"/>
                </a:cubicBezTo>
                <a:cubicBezTo>
                  <a:pt x="14038" y="848"/>
                  <a:pt x="14057" y="832"/>
                  <a:pt x="14072" y="811"/>
                </a:cubicBezTo>
                <a:cubicBezTo>
                  <a:pt x="14087" y="790"/>
                  <a:pt x="14094" y="763"/>
                  <a:pt x="14094" y="731"/>
                </a:cubicBezTo>
                <a:cubicBezTo>
                  <a:pt x="14094" y="700"/>
                  <a:pt x="14085" y="674"/>
                  <a:pt x="14067" y="652"/>
                </a:cubicBezTo>
                <a:cubicBezTo>
                  <a:pt x="14049" y="631"/>
                  <a:pt x="14027" y="612"/>
                  <a:pt x="14001" y="597"/>
                </a:cubicBezTo>
                <a:cubicBezTo>
                  <a:pt x="13975" y="582"/>
                  <a:pt x="13948" y="569"/>
                  <a:pt x="13918" y="559"/>
                </a:cubicBezTo>
                <a:cubicBezTo>
                  <a:pt x="13889" y="549"/>
                  <a:pt x="13863" y="540"/>
                  <a:pt x="13839" y="532"/>
                </a:cubicBezTo>
                <a:cubicBezTo>
                  <a:pt x="13830" y="529"/>
                  <a:pt x="13819" y="525"/>
                  <a:pt x="13805" y="520"/>
                </a:cubicBezTo>
                <a:cubicBezTo>
                  <a:pt x="13791" y="516"/>
                  <a:pt x="13777" y="510"/>
                  <a:pt x="13764" y="503"/>
                </a:cubicBezTo>
                <a:cubicBezTo>
                  <a:pt x="13750" y="496"/>
                  <a:pt x="13739" y="488"/>
                  <a:pt x="13729" y="479"/>
                </a:cubicBezTo>
                <a:cubicBezTo>
                  <a:pt x="13720" y="470"/>
                  <a:pt x="13715" y="459"/>
                  <a:pt x="13715" y="447"/>
                </a:cubicBezTo>
                <a:cubicBezTo>
                  <a:pt x="13715" y="436"/>
                  <a:pt x="13718" y="428"/>
                  <a:pt x="13725" y="421"/>
                </a:cubicBezTo>
                <a:cubicBezTo>
                  <a:pt x="13731" y="414"/>
                  <a:pt x="13738" y="409"/>
                  <a:pt x="13747" y="405"/>
                </a:cubicBezTo>
                <a:cubicBezTo>
                  <a:pt x="13756" y="401"/>
                  <a:pt x="13765" y="398"/>
                  <a:pt x="13775" y="396"/>
                </a:cubicBezTo>
                <a:cubicBezTo>
                  <a:pt x="13785" y="395"/>
                  <a:pt x="13794" y="394"/>
                  <a:pt x="13802" y="394"/>
                </a:cubicBezTo>
                <a:cubicBezTo>
                  <a:pt x="13829" y="394"/>
                  <a:pt x="13855" y="400"/>
                  <a:pt x="13879" y="411"/>
                </a:cubicBezTo>
                <a:cubicBezTo>
                  <a:pt x="13904" y="422"/>
                  <a:pt x="13927" y="436"/>
                  <a:pt x="13949" y="455"/>
                </a:cubicBezTo>
                <a:cubicBezTo>
                  <a:pt x="13970" y="473"/>
                  <a:pt x="13990" y="493"/>
                  <a:pt x="14007" y="516"/>
                </a:cubicBezTo>
                <a:cubicBezTo>
                  <a:pt x="14025" y="538"/>
                  <a:pt x="14040" y="560"/>
                  <a:pt x="14051" y="583"/>
                </a:cubicBezTo>
                <a:lnTo>
                  <a:pt x="14064" y="274"/>
                </a:lnTo>
                <a:lnTo>
                  <a:pt x="14003" y="391"/>
                </a:lnTo>
                <a:cubicBezTo>
                  <a:pt x="13975" y="365"/>
                  <a:pt x="13943" y="345"/>
                  <a:pt x="13908" y="331"/>
                </a:cubicBezTo>
                <a:cubicBezTo>
                  <a:pt x="13873" y="317"/>
                  <a:pt x="13836" y="310"/>
                  <a:pt x="13797" y="310"/>
                </a:cubicBezTo>
                <a:cubicBezTo>
                  <a:pt x="13773" y="310"/>
                  <a:pt x="13747" y="314"/>
                  <a:pt x="13722" y="321"/>
                </a:cubicBezTo>
                <a:cubicBezTo>
                  <a:pt x="13696" y="329"/>
                  <a:pt x="13673" y="340"/>
                  <a:pt x="13652" y="354"/>
                </a:cubicBezTo>
                <a:cubicBezTo>
                  <a:pt x="13631" y="369"/>
                  <a:pt x="13614" y="387"/>
                  <a:pt x="13601" y="409"/>
                </a:cubicBezTo>
                <a:cubicBezTo>
                  <a:pt x="13587" y="430"/>
                  <a:pt x="13581" y="455"/>
                  <a:pt x="13581" y="482"/>
                </a:cubicBezTo>
                <a:cubicBezTo>
                  <a:pt x="13581" y="511"/>
                  <a:pt x="13588" y="536"/>
                  <a:pt x="13603" y="558"/>
                </a:cubicBezTo>
                <a:cubicBezTo>
                  <a:pt x="13618" y="579"/>
                  <a:pt x="13637" y="598"/>
                  <a:pt x="13659" y="614"/>
                </a:cubicBezTo>
                <a:cubicBezTo>
                  <a:pt x="13682" y="630"/>
                  <a:pt x="13706" y="644"/>
                  <a:pt x="13732" y="655"/>
                </a:cubicBezTo>
                <a:cubicBezTo>
                  <a:pt x="13759" y="667"/>
                  <a:pt x="13783" y="676"/>
                  <a:pt x="13805" y="682"/>
                </a:cubicBezTo>
                <a:cubicBezTo>
                  <a:pt x="13813" y="685"/>
                  <a:pt x="13825" y="688"/>
                  <a:pt x="13840" y="693"/>
                </a:cubicBezTo>
                <a:cubicBezTo>
                  <a:pt x="13856" y="698"/>
                  <a:pt x="13872" y="704"/>
                  <a:pt x="13887" y="711"/>
                </a:cubicBezTo>
                <a:cubicBezTo>
                  <a:pt x="13903" y="718"/>
                  <a:pt x="13916" y="726"/>
                  <a:pt x="13928" y="735"/>
                </a:cubicBezTo>
                <a:cubicBezTo>
                  <a:pt x="13940" y="745"/>
                  <a:pt x="13946" y="755"/>
                  <a:pt x="13946" y="766"/>
                </a:cubicBezTo>
                <a:cubicBezTo>
                  <a:pt x="13946" y="776"/>
                  <a:pt x="13943" y="784"/>
                  <a:pt x="13937" y="790"/>
                </a:cubicBezTo>
                <a:cubicBezTo>
                  <a:pt x="13931" y="795"/>
                  <a:pt x="13924" y="800"/>
                  <a:pt x="13915" y="803"/>
                </a:cubicBezTo>
                <a:cubicBezTo>
                  <a:pt x="13906" y="806"/>
                  <a:pt x="13897" y="809"/>
                  <a:pt x="13888" y="810"/>
                </a:cubicBezTo>
                <a:cubicBezTo>
                  <a:pt x="13878" y="811"/>
                  <a:pt x="13870" y="811"/>
                  <a:pt x="13863" y="811"/>
                </a:cubicBezTo>
                <a:cubicBezTo>
                  <a:pt x="13835" y="811"/>
                  <a:pt x="13809" y="806"/>
                  <a:pt x="13784" y="797"/>
                </a:cubicBezTo>
                <a:cubicBezTo>
                  <a:pt x="13758" y="787"/>
                  <a:pt x="13735" y="775"/>
                  <a:pt x="13712" y="758"/>
                </a:cubicBezTo>
                <a:cubicBezTo>
                  <a:pt x="13690" y="742"/>
                  <a:pt x="13671" y="723"/>
                  <a:pt x="13653" y="702"/>
                </a:cubicBezTo>
                <a:cubicBezTo>
                  <a:pt x="13636" y="680"/>
                  <a:pt x="13622" y="657"/>
                  <a:pt x="13611" y="633"/>
                </a:cubicBezTo>
                <a:lnTo>
                  <a:pt x="13586" y="880"/>
                </a:lnTo>
                <a:lnTo>
                  <a:pt x="13463" y="796"/>
                </a:lnTo>
                <a:lnTo>
                  <a:pt x="13496" y="377"/>
                </a:lnTo>
                <a:lnTo>
                  <a:pt x="13137" y="377"/>
                </a:lnTo>
                <a:lnTo>
                  <a:pt x="13204" y="409"/>
                </a:lnTo>
                <a:lnTo>
                  <a:pt x="13204" y="409"/>
                </a:lnTo>
                <a:lnTo>
                  <a:pt x="12783" y="419"/>
                </a:lnTo>
                <a:lnTo>
                  <a:pt x="12924" y="481"/>
                </a:lnTo>
                <a:lnTo>
                  <a:pt x="12839" y="555"/>
                </a:lnTo>
                <a:lnTo>
                  <a:pt x="12719" y="415"/>
                </a:lnTo>
                <a:lnTo>
                  <a:pt x="12908" y="331"/>
                </a:lnTo>
                <a:lnTo>
                  <a:pt x="12400" y="395"/>
                </a:lnTo>
                <a:lnTo>
                  <a:pt x="12410" y="173"/>
                </a:lnTo>
                <a:close/>
                <a:moveTo>
                  <a:pt x="7515" y="349"/>
                </a:moveTo>
                <a:lnTo>
                  <a:pt x="7127" y="414"/>
                </a:lnTo>
                <a:cubicBezTo>
                  <a:pt x="7155" y="422"/>
                  <a:pt x="7182" y="430"/>
                  <a:pt x="7208" y="438"/>
                </a:cubicBezTo>
                <a:cubicBezTo>
                  <a:pt x="7231" y="445"/>
                  <a:pt x="7255" y="452"/>
                  <a:pt x="7280" y="459"/>
                </a:cubicBezTo>
                <a:cubicBezTo>
                  <a:pt x="7305" y="466"/>
                  <a:pt x="7326" y="472"/>
                  <a:pt x="7345" y="477"/>
                </a:cubicBezTo>
                <a:lnTo>
                  <a:pt x="7375" y="712"/>
                </a:lnTo>
                <a:lnTo>
                  <a:pt x="7210" y="780"/>
                </a:lnTo>
                <a:lnTo>
                  <a:pt x="7612" y="778"/>
                </a:lnTo>
                <a:lnTo>
                  <a:pt x="7483" y="707"/>
                </a:lnTo>
                <a:lnTo>
                  <a:pt x="7504" y="517"/>
                </a:lnTo>
                <a:cubicBezTo>
                  <a:pt x="7514" y="501"/>
                  <a:pt x="7529" y="490"/>
                  <a:pt x="7549" y="484"/>
                </a:cubicBezTo>
                <a:cubicBezTo>
                  <a:pt x="7569" y="478"/>
                  <a:pt x="7587" y="475"/>
                  <a:pt x="7605" y="475"/>
                </a:cubicBezTo>
                <a:cubicBezTo>
                  <a:pt x="7618" y="475"/>
                  <a:pt x="7631" y="477"/>
                  <a:pt x="7643" y="479"/>
                </a:cubicBezTo>
                <a:cubicBezTo>
                  <a:pt x="7655" y="482"/>
                  <a:pt x="7666" y="488"/>
                  <a:pt x="7675" y="498"/>
                </a:cubicBezTo>
                <a:cubicBezTo>
                  <a:pt x="7686" y="509"/>
                  <a:pt x="7695" y="523"/>
                  <a:pt x="7701" y="539"/>
                </a:cubicBezTo>
                <a:cubicBezTo>
                  <a:pt x="7707" y="555"/>
                  <a:pt x="7709" y="571"/>
                  <a:pt x="7709" y="588"/>
                </a:cubicBezTo>
                <a:lnTo>
                  <a:pt x="7709" y="764"/>
                </a:lnTo>
                <a:lnTo>
                  <a:pt x="7527" y="834"/>
                </a:lnTo>
                <a:lnTo>
                  <a:pt x="7951" y="832"/>
                </a:lnTo>
                <a:lnTo>
                  <a:pt x="7821" y="767"/>
                </a:lnTo>
                <a:cubicBezTo>
                  <a:pt x="7823" y="740"/>
                  <a:pt x="7826" y="712"/>
                  <a:pt x="7829" y="684"/>
                </a:cubicBezTo>
                <a:cubicBezTo>
                  <a:pt x="7831" y="656"/>
                  <a:pt x="7834" y="628"/>
                  <a:pt x="7837" y="601"/>
                </a:cubicBezTo>
                <a:cubicBezTo>
                  <a:pt x="7839" y="587"/>
                  <a:pt x="7842" y="573"/>
                  <a:pt x="7847" y="559"/>
                </a:cubicBezTo>
                <a:cubicBezTo>
                  <a:pt x="7852" y="545"/>
                  <a:pt x="7858" y="532"/>
                  <a:pt x="7867" y="520"/>
                </a:cubicBezTo>
                <a:cubicBezTo>
                  <a:pt x="7876" y="509"/>
                  <a:pt x="7887" y="500"/>
                  <a:pt x="7899" y="493"/>
                </a:cubicBezTo>
                <a:cubicBezTo>
                  <a:pt x="7911" y="486"/>
                  <a:pt x="7925" y="482"/>
                  <a:pt x="7941" y="482"/>
                </a:cubicBezTo>
                <a:cubicBezTo>
                  <a:pt x="7959" y="482"/>
                  <a:pt x="7974" y="485"/>
                  <a:pt x="7986" y="490"/>
                </a:cubicBezTo>
                <a:cubicBezTo>
                  <a:pt x="7998" y="495"/>
                  <a:pt x="8008" y="502"/>
                  <a:pt x="8014" y="512"/>
                </a:cubicBezTo>
                <a:cubicBezTo>
                  <a:pt x="8021" y="521"/>
                  <a:pt x="8025" y="533"/>
                  <a:pt x="8028" y="546"/>
                </a:cubicBezTo>
                <a:cubicBezTo>
                  <a:pt x="8030" y="559"/>
                  <a:pt x="8032" y="574"/>
                  <a:pt x="8032" y="591"/>
                </a:cubicBezTo>
                <a:cubicBezTo>
                  <a:pt x="8032" y="611"/>
                  <a:pt x="8031" y="631"/>
                  <a:pt x="8030" y="651"/>
                </a:cubicBezTo>
                <a:cubicBezTo>
                  <a:pt x="8029" y="671"/>
                  <a:pt x="8028" y="691"/>
                  <a:pt x="8027" y="711"/>
                </a:cubicBezTo>
                <a:lnTo>
                  <a:pt x="7896" y="775"/>
                </a:lnTo>
                <a:lnTo>
                  <a:pt x="8264" y="791"/>
                </a:lnTo>
                <a:lnTo>
                  <a:pt x="8264" y="791"/>
                </a:lnTo>
                <a:cubicBezTo>
                  <a:pt x="8266" y="795"/>
                  <a:pt x="8267" y="799"/>
                  <a:pt x="8269" y="802"/>
                </a:cubicBezTo>
                <a:cubicBezTo>
                  <a:pt x="8283" y="834"/>
                  <a:pt x="8303" y="861"/>
                  <a:pt x="8327" y="884"/>
                </a:cubicBezTo>
                <a:cubicBezTo>
                  <a:pt x="8352" y="907"/>
                  <a:pt x="8380" y="925"/>
                  <a:pt x="8413" y="938"/>
                </a:cubicBezTo>
                <a:cubicBezTo>
                  <a:pt x="8446" y="951"/>
                  <a:pt x="8481" y="958"/>
                  <a:pt x="8517" y="958"/>
                </a:cubicBezTo>
                <a:cubicBezTo>
                  <a:pt x="8544" y="958"/>
                  <a:pt x="8571" y="954"/>
                  <a:pt x="8598" y="947"/>
                </a:cubicBezTo>
                <a:cubicBezTo>
                  <a:pt x="8625" y="940"/>
                  <a:pt x="8650" y="930"/>
                  <a:pt x="8673" y="916"/>
                </a:cubicBezTo>
                <a:cubicBezTo>
                  <a:pt x="8696" y="903"/>
                  <a:pt x="8716" y="886"/>
                  <a:pt x="8733" y="865"/>
                </a:cubicBezTo>
                <a:cubicBezTo>
                  <a:pt x="8750" y="844"/>
                  <a:pt x="8762" y="820"/>
                  <a:pt x="8769" y="792"/>
                </a:cubicBezTo>
                <a:lnTo>
                  <a:pt x="8769" y="792"/>
                </a:lnTo>
                <a:cubicBezTo>
                  <a:pt x="8756" y="805"/>
                  <a:pt x="8741" y="817"/>
                  <a:pt x="8725" y="826"/>
                </a:cubicBezTo>
                <a:cubicBezTo>
                  <a:pt x="8709" y="836"/>
                  <a:pt x="8692" y="843"/>
                  <a:pt x="8673" y="849"/>
                </a:cubicBezTo>
                <a:cubicBezTo>
                  <a:pt x="8655" y="855"/>
                  <a:pt x="8637" y="859"/>
                  <a:pt x="8618" y="862"/>
                </a:cubicBezTo>
                <a:cubicBezTo>
                  <a:pt x="8599" y="864"/>
                  <a:pt x="8580" y="866"/>
                  <a:pt x="8562" y="866"/>
                </a:cubicBezTo>
                <a:cubicBezTo>
                  <a:pt x="8524" y="866"/>
                  <a:pt x="8490" y="857"/>
                  <a:pt x="8460" y="838"/>
                </a:cubicBezTo>
                <a:cubicBezTo>
                  <a:pt x="8430" y="820"/>
                  <a:pt x="8411" y="792"/>
                  <a:pt x="8403" y="753"/>
                </a:cubicBezTo>
                <a:lnTo>
                  <a:pt x="8800" y="746"/>
                </a:lnTo>
                <a:cubicBezTo>
                  <a:pt x="8800" y="741"/>
                  <a:pt x="8800" y="736"/>
                  <a:pt x="8801" y="732"/>
                </a:cubicBezTo>
                <a:cubicBezTo>
                  <a:pt x="8801" y="727"/>
                  <a:pt x="8801" y="723"/>
                  <a:pt x="8801" y="718"/>
                </a:cubicBezTo>
                <a:cubicBezTo>
                  <a:pt x="8801" y="679"/>
                  <a:pt x="8795" y="643"/>
                  <a:pt x="8783" y="608"/>
                </a:cubicBezTo>
                <a:cubicBezTo>
                  <a:pt x="8771" y="574"/>
                  <a:pt x="8754" y="544"/>
                  <a:pt x="8731" y="518"/>
                </a:cubicBezTo>
                <a:cubicBezTo>
                  <a:pt x="8708" y="492"/>
                  <a:pt x="8681" y="472"/>
                  <a:pt x="8648" y="457"/>
                </a:cubicBezTo>
                <a:cubicBezTo>
                  <a:pt x="8616" y="442"/>
                  <a:pt x="8580" y="434"/>
                  <a:pt x="8540" y="434"/>
                </a:cubicBezTo>
                <a:cubicBezTo>
                  <a:pt x="8501" y="434"/>
                  <a:pt x="8464" y="440"/>
                  <a:pt x="8429" y="453"/>
                </a:cubicBezTo>
                <a:cubicBezTo>
                  <a:pt x="8394" y="465"/>
                  <a:pt x="8363" y="483"/>
                  <a:pt x="8336" y="506"/>
                </a:cubicBezTo>
                <a:cubicBezTo>
                  <a:pt x="8310" y="529"/>
                  <a:pt x="8288" y="557"/>
                  <a:pt x="8272" y="589"/>
                </a:cubicBezTo>
                <a:cubicBezTo>
                  <a:pt x="8256" y="622"/>
                  <a:pt x="8248" y="658"/>
                  <a:pt x="8248" y="698"/>
                </a:cubicBezTo>
                <a:cubicBezTo>
                  <a:pt x="8248" y="723"/>
                  <a:pt x="8251" y="748"/>
                  <a:pt x="8258" y="771"/>
                </a:cubicBezTo>
                <a:lnTo>
                  <a:pt x="8258" y="771"/>
                </a:lnTo>
                <a:lnTo>
                  <a:pt x="8152" y="713"/>
                </a:lnTo>
                <a:cubicBezTo>
                  <a:pt x="8154" y="693"/>
                  <a:pt x="8156" y="672"/>
                  <a:pt x="8159" y="653"/>
                </a:cubicBezTo>
                <a:cubicBezTo>
                  <a:pt x="8161" y="636"/>
                  <a:pt x="8162" y="619"/>
                  <a:pt x="8164" y="602"/>
                </a:cubicBezTo>
                <a:cubicBezTo>
                  <a:pt x="8166" y="584"/>
                  <a:pt x="8166" y="569"/>
                  <a:pt x="8166" y="557"/>
                </a:cubicBezTo>
                <a:cubicBezTo>
                  <a:pt x="8166" y="530"/>
                  <a:pt x="8163" y="505"/>
                  <a:pt x="8156" y="482"/>
                </a:cubicBezTo>
                <a:cubicBezTo>
                  <a:pt x="8149" y="460"/>
                  <a:pt x="8139" y="440"/>
                  <a:pt x="8125" y="424"/>
                </a:cubicBezTo>
                <a:cubicBezTo>
                  <a:pt x="8112" y="407"/>
                  <a:pt x="8094" y="394"/>
                  <a:pt x="8073" y="385"/>
                </a:cubicBezTo>
                <a:cubicBezTo>
                  <a:pt x="8052" y="376"/>
                  <a:pt x="8027" y="372"/>
                  <a:pt x="7999" y="372"/>
                </a:cubicBezTo>
                <a:cubicBezTo>
                  <a:pt x="7965" y="372"/>
                  <a:pt x="7932" y="377"/>
                  <a:pt x="7900" y="389"/>
                </a:cubicBezTo>
                <a:cubicBezTo>
                  <a:pt x="7867" y="401"/>
                  <a:pt x="7837" y="414"/>
                  <a:pt x="7808" y="429"/>
                </a:cubicBezTo>
                <a:cubicBezTo>
                  <a:pt x="7789" y="410"/>
                  <a:pt x="7768" y="395"/>
                  <a:pt x="7746" y="384"/>
                </a:cubicBezTo>
                <a:cubicBezTo>
                  <a:pt x="7723" y="372"/>
                  <a:pt x="7698" y="367"/>
                  <a:pt x="7670" y="367"/>
                </a:cubicBezTo>
                <a:cubicBezTo>
                  <a:pt x="7643" y="367"/>
                  <a:pt x="7616" y="370"/>
                  <a:pt x="7589" y="375"/>
                </a:cubicBezTo>
                <a:cubicBezTo>
                  <a:pt x="7562" y="381"/>
                  <a:pt x="7536" y="392"/>
                  <a:pt x="7510" y="409"/>
                </a:cubicBezTo>
                <a:lnTo>
                  <a:pt x="7515" y="349"/>
                </a:lnTo>
                <a:close/>
                <a:moveTo>
                  <a:pt x="14839" y="434"/>
                </a:moveTo>
                <a:cubicBezTo>
                  <a:pt x="14801" y="434"/>
                  <a:pt x="14764" y="440"/>
                  <a:pt x="14729" y="453"/>
                </a:cubicBezTo>
                <a:cubicBezTo>
                  <a:pt x="14694" y="465"/>
                  <a:pt x="14663" y="483"/>
                  <a:pt x="14636" y="506"/>
                </a:cubicBezTo>
                <a:cubicBezTo>
                  <a:pt x="14610" y="529"/>
                  <a:pt x="14588" y="557"/>
                  <a:pt x="14572" y="589"/>
                </a:cubicBezTo>
                <a:cubicBezTo>
                  <a:pt x="14555" y="622"/>
                  <a:pt x="14547" y="658"/>
                  <a:pt x="14547" y="698"/>
                </a:cubicBezTo>
                <a:cubicBezTo>
                  <a:pt x="14547" y="736"/>
                  <a:pt x="14555" y="770"/>
                  <a:pt x="14569" y="802"/>
                </a:cubicBezTo>
                <a:cubicBezTo>
                  <a:pt x="14583" y="834"/>
                  <a:pt x="14603" y="861"/>
                  <a:pt x="14627" y="884"/>
                </a:cubicBezTo>
                <a:cubicBezTo>
                  <a:pt x="14651" y="907"/>
                  <a:pt x="14680" y="925"/>
                  <a:pt x="14713" y="938"/>
                </a:cubicBezTo>
                <a:cubicBezTo>
                  <a:pt x="14746" y="951"/>
                  <a:pt x="14780" y="958"/>
                  <a:pt x="14817" y="958"/>
                </a:cubicBezTo>
                <a:cubicBezTo>
                  <a:pt x="14844" y="958"/>
                  <a:pt x="14870" y="954"/>
                  <a:pt x="14897" y="947"/>
                </a:cubicBezTo>
                <a:cubicBezTo>
                  <a:pt x="14924" y="940"/>
                  <a:pt x="14950" y="930"/>
                  <a:pt x="14973" y="916"/>
                </a:cubicBezTo>
                <a:cubicBezTo>
                  <a:pt x="14996" y="903"/>
                  <a:pt x="15016" y="886"/>
                  <a:pt x="15033" y="865"/>
                </a:cubicBezTo>
                <a:cubicBezTo>
                  <a:pt x="15050" y="844"/>
                  <a:pt x="15062" y="820"/>
                  <a:pt x="15069" y="792"/>
                </a:cubicBezTo>
                <a:lnTo>
                  <a:pt x="15069" y="792"/>
                </a:lnTo>
                <a:cubicBezTo>
                  <a:pt x="15056" y="805"/>
                  <a:pt x="15041" y="817"/>
                  <a:pt x="15025" y="826"/>
                </a:cubicBezTo>
                <a:cubicBezTo>
                  <a:pt x="15009" y="836"/>
                  <a:pt x="14991" y="843"/>
                  <a:pt x="14973" y="849"/>
                </a:cubicBezTo>
                <a:cubicBezTo>
                  <a:pt x="14955" y="855"/>
                  <a:pt x="14936" y="859"/>
                  <a:pt x="14917" y="862"/>
                </a:cubicBezTo>
                <a:cubicBezTo>
                  <a:pt x="14899" y="864"/>
                  <a:pt x="14880" y="866"/>
                  <a:pt x="14862" y="866"/>
                </a:cubicBezTo>
                <a:cubicBezTo>
                  <a:pt x="14824" y="866"/>
                  <a:pt x="14790" y="857"/>
                  <a:pt x="14760" y="838"/>
                </a:cubicBezTo>
                <a:cubicBezTo>
                  <a:pt x="14730" y="820"/>
                  <a:pt x="14711" y="792"/>
                  <a:pt x="14703" y="753"/>
                </a:cubicBezTo>
                <a:lnTo>
                  <a:pt x="15100" y="746"/>
                </a:lnTo>
                <a:cubicBezTo>
                  <a:pt x="15100" y="741"/>
                  <a:pt x="15100" y="736"/>
                  <a:pt x="15101" y="732"/>
                </a:cubicBezTo>
                <a:cubicBezTo>
                  <a:pt x="15101" y="727"/>
                  <a:pt x="15101" y="723"/>
                  <a:pt x="15101" y="718"/>
                </a:cubicBezTo>
                <a:cubicBezTo>
                  <a:pt x="15101" y="679"/>
                  <a:pt x="15095" y="643"/>
                  <a:pt x="15083" y="608"/>
                </a:cubicBezTo>
                <a:cubicBezTo>
                  <a:pt x="15071" y="574"/>
                  <a:pt x="15054" y="544"/>
                  <a:pt x="15031" y="518"/>
                </a:cubicBezTo>
                <a:cubicBezTo>
                  <a:pt x="15008" y="492"/>
                  <a:pt x="14980" y="472"/>
                  <a:pt x="14948" y="457"/>
                </a:cubicBezTo>
                <a:cubicBezTo>
                  <a:pt x="14916" y="442"/>
                  <a:pt x="14880" y="434"/>
                  <a:pt x="14839" y="434"/>
                </a:cubicBezTo>
                <a:close/>
                <a:moveTo>
                  <a:pt x="15399" y="349"/>
                </a:moveTo>
                <a:lnTo>
                  <a:pt x="15011" y="414"/>
                </a:lnTo>
                <a:cubicBezTo>
                  <a:pt x="15039" y="422"/>
                  <a:pt x="15066" y="430"/>
                  <a:pt x="15092" y="438"/>
                </a:cubicBezTo>
                <a:cubicBezTo>
                  <a:pt x="15115" y="445"/>
                  <a:pt x="15139" y="452"/>
                  <a:pt x="15164" y="459"/>
                </a:cubicBezTo>
                <a:cubicBezTo>
                  <a:pt x="15188" y="466"/>
                  <a:pt x="15210" y="472"/>
                  <a:pt x="15229" y="477"/>
                </a:cubicBezTo>
                <a:lnTo>
                  <a:pt x="15258" y="712"/>
                </a:lnTo>
                <a:lnTo>
                  <a:pt x="15094" y="780"/>
                </a:lnTo>
                <a:lnTo>
                  <a:pt x="15496" y="778"/>
                </a:lnTo>
                <a:cubicBezTo>
                  <a:pt x="15476" y="768"/>
                  <a:pt x="15458" y="759"/>
                  <a:pt x="15441" y="750"/>
                </a:cubicBezTo>
                <a:cubicBezTo>
                  <a:pt x="15426" y="742"/>
                  <a:pt x="15411" y="734"/>
                  <a:pt x="15397" y="726"/>
                </a:cubicBezTo>
                <a:cubicBezTo>
                  <a:pt x="15383" y="718"/>
                  <a:pt x="15373" y="712"/>
                  <a:pt x="15367" y="707"/>
                </a:cubicBezTo>
                <a:lnTo>
                  <a:pt x="15388" y="517"/>
                </a:lnTo>
                <a:cubicBezTo>
                  <a:pt x="15398" y="501"/>
                  <a:pt x="15413" y="490"/>
                  <a:pt x="15433" y="484"/>
                </a:cubicBezTo>
                <a:cubicBezTo>
                  <a:pt x="15452" y="478"/>
                  <a:pt x="15471" y="475"/>
                  <a:pt x="15489" y="475"/>
                </a:cubicBezTo>
                <a:cubicBezTo>
                  <a:pt x="15524" y="475"/>
                  <a:pt x="15550" y="485"/>
                  <a:pt x="15567" y="506"/>
                </a:cubicBezTo>
                <a:cubicBezTo>
                  <a:pt x="15585" y="526"/>
                  <a:pt x="15593" y="554"/>
                  <a:pt x="15593" y="588"/>
                </a:cubicBezTo>
                <a:lnTo>
                  <a:pt x="15593" y="764"/>
                </a:lnTo>
                <a:lnTo>
                  <a:pt x="15411" y="834"/>
                </a:lnTo>
                <a:lnTo>
                  <a:pt x="15826" y="832"/>
                </a:lnTo>
                <a:lnTo>
                  <a:pt x="15826" y="832"/>
                </a:lnTo>
                <a:cubicBezTo>
                  <a:pt x="15838" y="850"/>
                  <a:pt x="15852" y="867"/>
                  <a:pt x="15868" y="882"/>
                </a:cubicBezTo>
                <a:cubicBezTo>
                  <a:pt x="15894" y="906"/>
                  <a:pt x="15924" y="925"/>
                  <a:pt x="15959" y="938"/>
                </a:cubicBezTo>
                <a:cubicBezTo>
                  <a:pt x="15994" y="951"/>
                  <a:pt x="16031" y="958"/>
                  <a:pt x="16071" y="958"/>
                </a:cubicBezTo>
                <a:cubicBezTo>
                  <a:pt x="16111" y="958"/>
                  <a:pt x="16148" y="952"/>
                  <a:pt x="16181" y="940"/>
                </a:cubicBezTo>
                <a:cubicBezTo>
                  <a:pt x="16214" y="929"/>
                  <a:pt x="16242" y="912"/>
                  <a:pt x="16265" y="890"/>
                </a:cubicBezTo>
                <a:cubicBezTo>
                  <a:pt x="16288" y="868"/>
                  <a:pt x="16305" y="841"/>
                  <a:pt x="16317" y="808"/>
                </a:cubicBezTo>
                <a:cubicBezTo>
                  <a:pt x="16329" y="776"/>
                  <a:pt x="16335" y="738"/>
                  <a:pt x="16334" y="697"/>
                </a:cubicBezTo>
                <a:lnTo>
                  <a:pt x="16334" y="697"/>
                </a:lnTo>
                <a:cubicBezTo>
                  <a:pt x="16323" y="716"/>
                  <a:pt x="16310" y="734"/>
                  <a:pt x="16295" y="752"/>
                </a:cubicBezTo>
                <a:cubicBezTo>
                  <a:pt x="16280" y="771"/>
                  <a:pt x="16264" y="787"/>
                  <a:pt x="16247" y="802"/>
                </a:cubicBezTo>
                <a:cubicBezTo>
                  <a:pt x="16229" y="816"/>
                  <a:pt x="16210" y="828"/>
                  <a:pt x="16189" y="837"/>
                </a:cubicBezTo>
                <a:cubicBezTo>
                  <a:pt x="16168" y="847"/>
                  <a:pt x="16146" y="851"/>
                  <a:pt x="16123" y="851"/>
                </a:cubicBezTo>
                <a:cubicBezTo>
                  <a:pt x="16096" y="851"/>
                  <a:pt x="16072" y="847"/>
                  <a:pt x="16051" y="838"/>
                </a:cubicBezTo>
                <a:cubicBezTo>
                  <a:pt x="16030" y="829"/>
                  <a:pt x="16013" y="817"/>
                  <a:pt x="15998" y="802"/>
                </a:cubicBezTo>
                <a:cubicBezTo>
                  <a:pt x="15983" y="786"/>
                  <a:pt x="15971" y="768"/>
                  <a:pt x="15963" y="747"/>
                </a:cubicBezTo>
                <a:cubicBezTo>
                  <a:pt x="15956" y="726"/>
                  <a:pt x="15952" y="703"/>
                  <a:pt x="15952" y="677"/>
                </a:cubicBezTo>
                <a:cubicBezTo>
                  <a:pt x="15952" y="657"/>
                  <a:pt x="15954" y="636"/>
                  <a:pt x="15958" y="613"/>
                </a:cubicBezTo>
                <a:cubicBezTo>
                  <a:pt x="15963" y="591"/>
                  <a:pt x="15971" y="570"/>
                  <a:pt x="15981" y="552"/>
                </a:cubicBezTo>
                <a:cubicBezTo>
                  <a:pt x="15992" y="534"/>
                  <a:pt x="16006" y="519"/>
                  <a:pt x="16023" y="507"/>
                </a:cubicBezTo>
                <a:cubicBezTo>
                  <a:pt x="16041" y="495"/>
                  <a:pt x="16062" y="489"/>
                  <a:pt x="16086" y="489"/>
                </a:cubicBezTo>
                <a:cubicBezTo>
                  <a:pt x="16100" y="489"/>
                  <a:pt x="16113" y="491"/>
                  <a:pt x="16126" y="495"/>
                </a:cubicBezTo>
                <a:cubicBezTo>
                  <a:pt x="16139" y="499"/>
                  <a:pt x="16152" y="505"/>
                  <a:pt x="16163" y="514"/>
                </a:cubicBezTo>
                <a:cubicBezTo>
                  <a:pt x="16158" y="521"/>
                  <a:pt x="16155" y="530"/>
                  <a:pt x="16153" y="539"/>
                </a:cubicBezTo>
                <a:cubicBezTo>
                  <a:pt x="16152" y="548"/>
                  <a:pt x="16151" y="557"/>
                  <a:pt x="16151" y="566"/>
                </a:cubicBezTo>
                <a:cubicBezTo>
                  <a:pt x="16151" y="591"/>
                  <a:pt x="16160" y="611"/>
                  <a:pt x="16177" y="625"/>
                </a:cubicBezTo>
                <a:cubicBezTo>
                  <a:pt x="16195" y="639"/>
                  <a:pt x="16216" y="646"/>
                  <a:pt x="16241" y="646"/>
                </a:cubicBezTo>
                <a:cubicBezTo>
                  <a:pt x="16265" y="646"/>
                  <a:pt x="16285" y="638"/>
                  <a:pt x="16300" y="624"/>
                </a:cubicBezTo>
                <a:cubicBezTo>
                  <a:pt x="16315" y="609"/>
                  <a:pt x="16323" y="589"/>
                  <a:pt x="16323" y="564"/>
                </a:cubicBezTo>
                <a:cubicBezTo>
                  <a:pt x="16323" y="537"/>
                  <a:pt x="16315" y="514"/>
                  <a:pt x="16300" y="494"/>
                </a:cubicBezTo>
                <a:cubicBezTo>
                  <a:pt x="16284" y="473"/>
                  <a:pt x="16265" y="457"/>
                  <a:pt x="16242" y="443"/>
                </a:cubicBezTo>
                <a:cubicBezTo>
                  <a:pt x="16219" y="429"/>
                  <a:pt x="16194" y="419"/>
                  <a:pt x="16168" y="412"/>
                </a:cubicBezTo>
                <a:cubicBezTo>
                  <a:pt x="16142" y="404"/>
                  <a:pt x="16117" y="401"/>
                  <a:pt x="16095" y="401"/>
                </a:cubicBezTo>
                <a:cubicBezTo>
                  <a:pt x="16054" y="401"/>
                  <a:pt x="16015" y="408"/>
                  <a:pt x="15978" y="421"/>
                </a:cubicBezTo>
                <a:cubicBezTo>
                  <a:pt x="15940" y="434"/>
                  <a:pt x="15907" y="453"/>
                  <a:pt x="15878" y="478"/>
                </a:cubicBezTo>
                <a:cubicBezTo>
                  <a:pt x="15850" y="503"/>
                  <a:pt x="15827" y="533"/>
                  <a:pt x="15810" y="568"/>
                </a:cubicBezTo>
                <a:cubicBezTo>
                  <a:pt x="15793" y="603"/>
                  <a:pt x="15785" y="642"/>
                  <a:pt x="15785" y="685"/>
                </a:cubicBezTo>
                <a:cubicBezTo>
                  <a:pt x="15785" y="726"/>
                  <a:pt x="15792" y="763"/>
                  <a:pt x="15807" y="796"/>
                </a:cubicBezTo>
                <a:cubicBezTo>
                  <a:pt x="15812" y="807"/>
                  <a:pt x="15817" y="816"/>
                  <a:pt x="15822" y="826"/>
                </a:cubicBezTo>
                <a:lnTo>
                  <a:pt x="15822" y="826"/>
                </a:lnTo>
                <a:lnTo>
                  <a:pt x="15705" y="767"/>
                </a:lnTo>
                <a:cubicBezTo>
                  <a:pt x="15707" y="751"/>
                  <a:pt x="15710" y="734"/>
                  <a:pt x="15713" y="716"/>
                </a:cubicBezTo>
                <a:cubicBezTo>
                  <a:pt x="15716" y="697"/>
                  <a:pt x="15719" y="679"/>
                  <a:pt x="15721" y="660"/>
                </a:cubicBezTo>
                <a:cubicBezTo>
                  <a:pt x="15724" y="641"/>
                  <a:pt x="15726" y="622"/>
                  <a:pt x="15728" y="604"/>
                </a:cubicBezTo>
                <a:cubicBezTo>
                  <a:pt x="15729" y="585"/>
                  <a:pt x="15730" y="568"/>
                  <a:pt x="15730" y="553"/>
                </a:cubicBezTo>
                <a:cubicBezTo>
                  <a:pt x="15730" y="493"/>
                  <a:pt x="15714" y="447"/>
                  <a:pt x="15681" y="416"/>
                </a:cubicBezTo>
                <a:cubicBezTo>
                  <a:pt x="15649" y="384"/>
                  <a:pt x="15603" y="368"/>
                  <a:pt x="15543" y="368"/>
                </a:cubicBezTo>
                <a:cubicBezTo>
                  <a:pt x="15519" y="368"/>
                  <a:pt x="15493" y="372"/>
                  <a:pt x="15467" y="381"/>
                </a:cubicBezTo>
                <a:cubicBezTo>
                  <a:pt x="15441" y="390"/>
                  <a:pt x="15417" y="400"/>
                  <a:pt x="15394" y="409"/>
                </a:cubicBezTo>
                <a:lnTo>
                  <a:pt x="15399" y="349"/>
                </a:lnTo>
                <a:close/>
                <a:moveTo>
                  <a:pt x="16666" y="434"/>
                </a:moveTo>
                <a:cubicBezTo>
                  <a:pt x="16628" y="434"/>
                  <a:pt x="16591" y="440"/>
                  <a:pt x="16556" y="453"/>
                </a:cubicBezTo>
                <a:cubicBezTo>
                  <a:pt x="16521" y="465"/>
                  <a:pt x="16490" y="483"/>
                  <a:pt x="16463" y="506"/>
                </a:cubicBezTo>
                <a:cubicBezTo>
                  <a:pt x="16437" y="529"/>
                  <a:pt x="16415" y="557"/>
                  <a:pt x="16399" y="589"/>
                </a:cubicBezTo>
                <a:cubicBezTo>
                  <a:pt x="16383" y="622"/>
                  <a:pt x="16375" y="658"/>
                  <a:pt x="16375" y="698"/>
                </a:cubicBezTo>
                <a:cubicBezTo>
                  <a:pt x="16375" y="736"/>
                  <a:pt x="16382" y="770"/>
                  <a:pt x="16396" y="802"/>
                </a:cubicBezTo>
                <a:cubicBezTo>
                  <a:pt x="16410" y="834"/>
                  <a:pt x="16430" y="861"/>
                  <a:pt x="16454" y="884"/>
                </a:cubicBezTo>
                <a:cubicBezTo>
                  <a:pt x="16479" y="907"/>
                  <a:pt x="16507" y="925"/>
                  <a:pt x="16540" y="938"/>
                </a:cubicBezTo>
                <a:cubicBezTo>
                  <a:pt x="16573" y="951"/>
                  <a:pt x="16608" y="958"/>
                  <a:pt x="16644" y="958"/>
                </a:cubicBezTo>
                <a:cubicBezTo>
                  <a:pt x="16671" y="958"/>
                  <a:pt x="16698" y="954"/>
                  <a:pt x="16725" y="947"/>
                </a:cubicBezTo>
                <a:cubicBezTo>
                  <a:pt x="16752" y="940"/>
                  <a:pt x="16777" y="930"/>
                  <a:pt x="16800" y="916"/>
                </a:cubicBezTo>
                <a:cubicBezTo>
                  <a:pt x="16823" y="903"/>
                  <a:pt x="16843" y="886"/>
                  <a:pt x="16860" y="865"/>
                </a:cubicBezTo>
                <a:cubicBezTo>
                  <a:pt x="16877" y="844"/>
                  <a:pt x="16889" y="820"/>
                  <a:pt x="16896" y="792"/>
                </a:cubicBezTo>
                <a:lnTo>
                  <a:pt x="16896" y="792"/>
                </a:lnTo>
                <a:cubicBezTo>
                  <a:pt x="16883" y="805"/>
                  <a:pt x="16868" y="817"/>
                  <a:pt x="16852" y="826"/>
                </a:cubicBezTo>
                <a:cubicBezTo>
                  <a:pt x="16836" y="836"/>
                  <a:pt x="16819" y="843"/>
                  <a:pt x="16800" y="849"/>
                </a:cubicBezTo>
                <a:cubicBezTo>
                  <a:pt x="16782" y="855"/>
                  <a:pt x="16763" y="859"/>
                  <a:pt x="16745" y="862"/>
                </a:cubicBezTo>
                <a:cubicBezTo>
                  <a:pt x="16726" y="864"/>
                  <a:pt x="16707" y="866"/>
                  <a:pt x="16689" y="866"/>
                </a:cubicBezTo>
                <a:cubicBezTo>
                  <a:pt x="16651" y="866"/>
                  <a:pt x="16617" y="857"/>
                  <a:pt x="16587" y="838"/>
                </a:cubicBezTo>
                <a:cubicBezTo>
                  <a:pt x="16557" y="820"/>
                  <a:pt x="16538" y="792"/>
                  <a:pt x="16530" y="753"/>
                </a:cubicBezTo>
                <a:lnTo>
                  <a:pt x="16927" y="746"/>
                </a:lnTo>
                <a:cubicBezTo>
                  <a:pt x="16927" y="741"/>
                  <a:pt x="16927" y="736"/>
                  <a:pt x="16928" y="732"/>
                </a:cubicBezTo>
                <a:cubicBezTo>
                  <a:pt x="16928" y="727"/>
                  <a:pt x="16928" y="723"/>
                  <a:pt x="16928" y="718"/>
                </a:cubicBezTo>
                <a:cubicBezTo>
                  <a:pt x="16928" y="679"/>
                  <a:pt x="16922" y="643"/>
                  <a:pt x="16910" y="608"/>
                </a:cubicBezTo>
                <a:cubicBezTo>
                  <a:pt x="16898" y="574"/>
                  <a:pt x="16881" y="544"/>
                  <a:pt x="16858" y="518"/>
                </a:cubicBezTo>
                <a:cubicBezTo>
                  <a:pt x="16835" y="492"/>
                  <a:pt x="16808" y="472"/>
                  <a:pt x="16775" y="457"/>
                </a:cubicBezTo>
                <a:cubicBezTo>
                  <a:pt x="16743" y="442"/>
                  <a:pt x="16707" y="434"/>
                  <a:pt x="16666" y="434"/>
                </a:cubicBezTo>
                <a:close/>
                <a:moveTo>
                  <a:pt x="6513" y="142"/>
                </a:moveTo>
                <a:lnTo>
                  <a:pt x="6397" y="295"/>
                </a:lnTo>
                <a:cubicBezTo>
                  <a:pt x="6384" y="281"/>
                  <a:pt x="6369" y="269"/>
                  <a:pt x="6351" y="258"/>
                </a:cubicBezTo>
                <a:cubicBezTo>
                  <a:pt x="6333" y="247"/>
                  <a:pt x="6315" y="238"/>
                  <a:pt x="6294" y="231"/>
                </a:cubicBezTo>
                <a:cubicBezTo>
                  <a:pt x="6274" y="224"/>
                  <a:pt x="6254" y="218"/>
                  <a:pt x="6233" y="215"/>
                </a:cubicBezTo>
                <a:cubicBezTo>
                  <a:pt x="6213" y="211"/>
                  <a:pt x="6193" y="209"/>
                  <a:pt x="6174" y="209"/>
                </a:cubicBezTo>
                <a:cubicBezTo>
                  <a:pt x="6120" y="209"/>
                  <a:pt x="6069" y="217"/>
                  <a:pt x="6020" y="233"/>
                </a:cubicBezTo>
                <a:cubicBezTo>
                  <a:pt x="5972" y="249"/>
                  <a:pt x="5930" y="272"/>
                  <a:pt x="5893" y="302"/>
                </a:cubicBezTo>
                <a:cubicBezTo>
                  <a:pt x="5857" y="333"/>
                  <a:pt x="5828" y="370"/>
                  <a:pt x="5807" y="415"/>
                </a:cubicBezTo>
                <a:cubicBezTo>
                  <a:pt x="5785" y="460"/>
                  <a:pt x="5775" y="511"/>
                  <a:pt x="5775" y="568"/>
                </a:cubicBezTo>
                <a:cubicBezTo>
                  <a:pt x="5775" y="626"/>
                  <a:pt x="5785" y="678"/>
                  <a:pt x="5806" y="726"/>
                </a:cubicBezTo>
                <a:cubicBezTo>
                  <a:pt x="5826" y="773"/>
                  <a:pt x="5854" y="813"/>
                  <a:pt x="5891" y="847"/>
                </a:cubicBezTo>
                <a:cubicBezTo>
                  <a:pt x="5927" y="881"/>
                  <a:pt x="5969" y="907"/>
                  <a:pt x="6018" y="925"/>
                </a:cubicBezTo>
                <a:cubicBezTo>
                  <a:pt x="6066" y="944"/>
                  <a:pt x="6119" y="953"/>
                  <a:pt x="6175" y="953"/>
                </a:cubicBezTo>
                <a:cubicBezTo>
                  <a:pt x="6197" y="953"/>
                  <a:pt x="6219" y="951"/>
                  <a:pt x="6242" y="948"/>
                </a:cubicBezTo>
                <a:cubicBezTo>
                  <a:pt x="6265" y="944"/>
                  <a:pt x="6288" y="939"/>
                  <a:pt x="6310" y="932"/>
                </a:cubicBezTo>
                <a:cubicBezTo>
                  <a:pt x="6332" y="925"/>
                  <a:pt x="6353" y="916"/>
                  <a:pt x="6373" y="904"/>
                </a:cubicBezTo>
                <a:cubicBezTo>
                  <a:pt x="6392" y="893"/>
                  <a:pt x="6409" y="879"/>
                  <a:pt x="6424" y="862"/>
                </a:cubicBezTo>
                <a:lnTo>
                  <a:pt x="6503" y="975"/>
                </a:lnTo>
                <a:lnTo>
                  <a:pt x="6437" y="648"/>
                </a:lnTo>
                <a:cubicBezTo>
                  <a:pt x="6428" y="711"/>
                  <a:pt x="6405" y="761"/>
                  <a:pt x="6367" y="796"/>
                </a:cubicBezTo>
                <a:cubicBezTo>
                  <a:pt x="6330" y="832"/>
                  <a:pt x="6278" y="850"/>
                  <a:pt x="6213" y="850"/>
                </a:cubicBezTo>
                <a:cubicBezTo>
                  <a:pt x="6172" y="850"/>
                  <a:pt x="6136" y="843"/>
                  <a:pt x="6105" y="829"/>
                </a:cubicBezTo>
                <a:cubicBezTo>
                  <a:pt x="6074" y="815"/>
                  <a:pt x="6047" y="796"/>
                  <a:pt x="6026" y="770"/>
                </a:cubicBezTo>
                <a:cubicBezTo>
                  <a:pt x="6004" y="745"/>
                  <a:pt x="5988" y="716"/>
                  <a:pt x="5978" y="683"/>
                </a:cubicBezTo>
                <a:cubicBezTo>
                  <a:pt x="5967" y="649"/>
                  <a:pt x="5961" y="613"/>
                  <a:pt x="5961" y="574"/>
                </a:cubicBezTo>
                <a:cubicBezTo>
                  <a:pt x="5961" y="538"/>
                  <a:pt x="5967" y="504"/>
                  <a:pt x="5978" y="473"/>
                </a:cubicBezTo>
                <a:cubicBezTo>
                  <a:pt x="5989" y="442"/>
                  <a:pt x="6005" y="415"/>
                  <a:pt x="6026" y="392"/>
                </a:cubicBezTo>
                <a:cubicBezTo>
                  <a:pt x="6048" y="368"/>
                  <a:pt x="6073" y="350"/>
                  <a:pt x="6103" y="337"/>
                </a:cubicBezTo>
                <a:cubicBezTo>
                  <a:pt x="6133" y="324"/>
                  <a:pt x="6166" y="317"/>
                  <a:pt x="6204" y="317"/>
                </a:cubicBezTo>
                <a:cubicBezTo>
                  <a:pt x="6236" y="317"/>
                  <a:pt x="6266" y="324"/>
                  <a:pt x="6292" y="337"/>
                </a:cubicBezTo>
                <a:cubicBezTo>
                  <a:pt x="6318" y="351"/>
                  <a:pt x="6342" y="369"/>
                  <a:pt x="6362" y="391"/>
                </a:cubicBezTo>
                <a:cubicBezTo>
                  <a:pt x="6382" y="412"/>
                  <a:pt x="6399" y="437"/>
                  <a:pt x="6413" y="465"/>
                </a:cubicBezTo>
                <a:cubicBezTo>
                  <a:pt x="6427" y="493"/>
                  <a:pt x="6438" y="521"/>
                  <a:pt x="6447" y="549"/>
                </a:cubicBezTo>
                <a:lnTo>
                  <a:pt x="6513" y="142"/>
                </a:lnTo>
                <a:close/>
                <a:moveTo>
                  <a:pt x="421" y="194"/>
                </a:moveTo>
                <a:lnTo>
                  <a:pt x="621" y="283"/>
                </a:lnTo>
                <a:lnTo>
                  <a:pt x="628" y="574"/>
                </a:lnTo>
                <a:lnTo>
                  <a:pt x="368" y="574"/>
                </a:lnTo>
                <a:lnTo>
                  <a:pt x="373" y="357"/>
                </a:lnTo>
                <a:lnTo>
                  <a:pt x="541" y="278"/>
                </a:lnTo>
                <a:lnTo>
                  <a:pt x="0" y="272"/>
                </a:lnTo>
                <a:lnTo>
                  <a:pt x="0" y="272"/>
                </a:lnTo>
                <a:cubicBezTo>
                  <a:pt x="32" y="287"/>
                  <a:pt x="64" y="302"/>
                  <a:pt x="97" y="318"/>
                </a:cubicBezTo>
                <a:cubicBezTo>
                  <a:pt x="129" y="334"/>
                  <a:pt x="162" y="349"/>
                  <a:pt x="195" y="362"/>
                </a:cubicBezTo>
                <a:lnTo>
                  <a:pt x="210" y="902"/>
                </a:lnTo>
                <a:cubicBezTo>
                  <a:pt x="177" y="913"/>
                  <a:pt x="143" y="925"/>
                  <a:pt x="109" y="939"/>
                </a:cubicBezTo>
                <a:cubicBezTo>
                  <a:pt x="74" y="953"/>
                  <a:pt x="41" y="966"/>
                  <a:pt x="7" y="979"/>
                </a:cubicBezTo>
                <a:lnTo>
                  <a:pt x="589" y="979"/>
                </a:lnTo>
                <a:lnTo>
                  <a:pt x="363" y="902"/>
                </a:lnTo>
                <a:lnTo>
                  <a:pt x="366" y="679"/>
                </a:lnTo>
                <a:lnTo>
                  <a:pt x="631" y="652"/>
                </a:lnTo>
                <a:lnTo>
                  <a:pt x="635" y="818"/>
                </a:lnTo>
                <a:lnTo>
                  <a:pt x="444" y="895"/>
                </a:lnTo>
                <a:lnTo>
                  <a:pt x="987" y="895"/>
                </a:lnTo>
                <a:lnTo>
                  <a:pt x="783" y="818"/>
                </a:lnTo>
                <a:lnTo>
                  <a:pt x="797" y="279"/>
                </a:lnTo>
                <a:lnTo>
                  <a:pt x="968" y="200"/>
                </a:lnTo>
                <a:lnTo>
                  <a:pt x="421" y="194"/>
                </a:lnTo>
                <a:close/>
                <a:moveTo>
                  <a:pt x="4900" y="207"/>
                </a:moveTo>
                <a:lnTo>
                  <a:pt x="5134" y="305"/>
                </a:lnTo>
                <a:lnTo>
                  <a:pt x="5158" y="898"/>
                </a:lnTo>
                <a:lnTo>
                  <a:pt x="4943" y="983"/>
                </a:lnTo>
                <a:lnTo>
                  <a:pt x="5517" y="983"/>
                </a:lnTo>
                <a:lnTo>
                  <a:pt x="5299" y="898"/>
                </a:lnTo>
                <a:lnTo>
                  <a:pt x="5316" y="299"/>
                </a:lnTo>
                <a:lnTo>
                  <a:pt x="5526" y="213"/>
                </a:lnTo>
                <a:lnTo>
                  <a:pt x="4900" y="207"/>
                </a:lnTo>
                <a:close/>
                <a:moveTo>
                  <a:pt x="9041" y="207"/>
                </a:moveTo>
                <a:lnTo>
                  <a:pt x="9276" y="305"/>
                </a:lnTo>
                <a:lnTo>
                  <a:pt x="9299" y="898"/>
                </a:lnTo>
                <a:lnTo>
                  <a:pt x="9084" y="983"/>
                </a:lnTo>
                <a:lnTo>
                  <a:pt x="9659" y="983"/>
                </a:lnTo>
                <a:lnTo>
                  <a:pt x="9441" y="898"/>
                </a:lnTo>
                <a:lnTo>
                  <a:pt x="9458" y="299"/>
                </a:lnTo>
                <a:lnTo>
                  <a:pt x="9667" y="213"/>
                </a:lnTo>
                <a:lnTo>
                  <a:pt x="9041" y="207"/>
                </a:lnTo>
                <a:close/>
                <a:moveTo>
                  <a:pt x="4262" y="108"/>
                </a:moveTo>
                <a:lnTo>
                  <a:pt x="4478" y="210"/>
                </a:lnTo>
                <a:lnTo>
                  <a:pt x="4460" y="547"/>
                </a:lnTo>
                <a:cubicBezTo>
                  <a:pt x="4431" y="534"/>
                  <a:pt x="4400" y="523"/>
                  <a:pt x="4366" y="517"/>
                </a:cubicBezTo>
                <a:cubicBezTo>
                  <a:pt x="4333" y="510"/>
                  <a:pt x="4299" y="506"/>
                  <a:pt x="4266" y="506"/>
                </a:cubicBezTo>
                <a:cubicBezTo>
                  <a:pt x="4232" y="506"/>
                  <a:pt x="4199" y="512"/>
                  <a:pt x="4167" y="523"/>
                </a:cubicBezTo>
                <a:cubicBezTo>
                  <a:pt x="4135" y="534"/>
                  <a:pt x="4106" y="550"/>
                  <a:pt x="4081" y="570"/>
                </a:cubicBezTo>
                <a:cubicBezTo>
                  <a:pt x="4055" y="591"/>
                  <a:pt x="4035" y="616"/>
                  <a:pt x="4019" y="645"/>
                </a:cubicBezTo>
                <a:cubicBezTo>
                  <a:pt x="4003" y="673"/>
                  <a:pt x="3996" y="706"/>
                  <a:pt x="3996" y="743"/>
                </a:cubicBezTo>
                <a:cubicBezTo>
                  <a:pt x="3996" y="788"/>
                  <a:pt x="4005" y="826"/>
                  <a:pt x="4025" y="857"/>
                </a:cubicBezTo>
                <a:cubicBezTo>
                  <a:pt x="4044" y="888"/>
                  <a:pt x="4070" y="914"/>
                  <a:pt x="4101" y="933"/>
                </a:cubicBezTo>
                <a:cubicBezTo>
                  <a:pt x="4131" y="953"/>
                  <a:pt x="4166" y="967"/>
                  <a:pt x="4205" y="976"/>
                </a:cubicBezTo>
                <a:cubicBezTo>
                  <a:pt x="4244" y="984"/>
                  <a:pt x="4282" y="989"/>
                  <a:pt x="4321" y="989"/>
                </a:cubicBezTo>
                <a:cubicBezTo>
                  <a:pt x="4340" y="989"/>
                  <a:pt x="4360" y="988"/>
                  <a:pt x="4379" y="986"/>
                </a:cubicBezTo>
                <a:cubicBezTo>
                  <a:pt x="4399" y="984"/>
                  <a:pt x="4418" y="981"/>
                  <a:pt x="4437" y="976"/>
                </a:cubicBezTo>
                <a:lnTo>
                  <a:pt x="4437" y="976"/>
                </a:lnTo>
                <a:lnTo>
                  <a:pt x="4432" y="1061"/>
                </a:lnTo>
                <a:lnTo>
                  <a:pt x="4770" y="1014"/>
                </a:lnTo>
                <a:lnTo>
                  <a:pt x="4559" y="964"/>
                </a:lnTo>
                <a:lnTo>
                  <a:pt x="4665" y="136"/>
                </a:lnTo>
                <a:lnTo>
                  <a:pt x="4262" y="108"/>
                </a:lnTo>
                <a:close/>
              </a:path>
            </a:pathLst>
          </a:custGeom>
          <a:solidFill>
            <a:srgbClr val="FFFFFF"/>
          </a:solidFill>
          <a:ln w="19050" cap="flat">
            <a:solidFill>
              <a:srgbClr val="0000FF"/>
            </a:solidFill>
            <a:prstDash val="solid"/>
            <a:round/>
            <a:headEnd type="none" w="med" len="med"/>
            <a:tailEnd type="none" w="med" len="med"/>
          </a:ln>
        </p:spPr>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900"/>
                                        <p:tgtEl>
                                          <p:spTgt spid="50"/>
                                        </p:tgtEl>
                                        <p:attrNameLst>
                                          <p:attrName>ppt_w</p:attrName>
                                        </p:attrNameLst>
                                      </p:cBhvr>
                                      <p:tavLst>
                                        <p:tav tm="0">
                                          <p:val>
                                            <p:strVal val="0"/>
                                          </p:val>
                                        </p:tav>
                                        <p:tav tm="100000">
                                          <p:val>
                                            <p:strVal val="#ppt_w"/>
                                          </p:val>
                                        </p:tav>
                                      </p:tavLst>
                                    </p:anim>
                                    <p:anim calcmode="lin" valueType="num">
                                      <p:cBhvr additive="base">
                                        <p:cTn id="8" dur="900"/>
                                        <p:tgtEl>
                                          <p:spTgt spid="5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pic>
        <p:nvPicPr>
          <p:cNvPr id="56" name="Shape 56"/>
          <p:cNvPicPr preferRelativeResize="0"/>
          <p:nvPr/>
        </p:nvPicPr>
        <p:blipFill>
          <a:blip r:embed="rId3"/>
          <a:stretch>
            <a:fillRect/>
          </a:stretch>
        </p:blipFill>
        <p:spPr>
          <a:xfrm>
            <a:off x="-38100" y="725"/>
            <a:ext cx="9182099" cy="5143500"/>
          </a:xfrm>
          <a:prstGeom prst="rect">
            <a:avLst/>
          </a:prstGeom>
        </p:spPr>
      </p:pic>
      <p:sp>
        <p:nvSpPr>
          <p:cNvPr id="57" name="Shape 57"/>
          <p:cNvSpPr txBox="1">
            <a:spLocks noGrp="1"/>
          </p:cNvSpPr>
          <p:nvPr>
            <p:ph type="title"/>
          </p:nvPr>
        </p:nvSpPr>
        <p:spPr>
          <a:xfrm>
            <a:off x="58925" y="205975"/>
            <a:ext cx="9014400" cy="857400"/>
          </a:xfrm>
          <a:prstGeom prst="rect">
            <a:avLst/>
          </a:prstGeom>
        </p:spPr>
        <p:txBody>
          <a:bodyPr lIns="91425" tIns="91425" rIns="91425" bIns="91425" anchor="b" anchorCtr="0">
            <a:noAutofit/>
          </a:bodyPr>
          <a:lstStyle/>
          <a:p>
            <a:pPr algn="ctr">
              <a:buNone/>
            </a:pPr>
            <a:r>
              <a:rPr lang="en" sz="3000" b="0">
                <a:solidFill>
                  <a:srgbClr val="CC0000"/>
                </a:solidFill>
                <a:latin typeface="Fontdiner Swanky"/>
                <a:ea typeface="Fontdiner Swanky"/>
                <a:cs typeface="Fontdiner Swanky"/>
                <a:sym typeface="Fontdiner Swanky"/>
              </a:rPr>
              <a:t>Who Has Been Involved in My Existence?</a:t>
            </a:r>
          </a:p>
        </p:txBody>
      </p:sp>
      <p:sp>
        <p:nvSpPr>
          <p:cNvPr id="58" name="Shape 5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lnSpc>
                <a:spcPct val="115000"/>
              </a:lnSpc>
              <a:spcBef>
                <a:spcPts val="0"/>
              </a:spcBef>
              <a:buNone/>
            </a:pPr>
            <a:r>
              <a:rPr lang="en" sz="1800" b="1"/>
              <a:t>
</a:t>
            </a:r>
          </a:p>
          <a:p>
            <a:endParaRPr lang="en" sz="1800" b="1"/>
          </a:p>
          <a:p>
            <a:endParaRPr lang="en" sz="1800" b="1"/>
          </a:p>
        </p:txBody>
      </p:sp>
      <p:sp>
        <p:nvSpPr>
          <p:cNvPr id="59" name="Shape 59"/>
          <p:cNvSpPr txBox="1">
            <a:spLocks noGrp="1"/>
          </p:cNvSpPr>
          <p:nvPr>
            <p:ph type="body" idx="2"/>
          </p:nvPr>
        </p:nvSpPr>
        <p:spPr>
          <a:xfrm>
            <a:off x="457200" y="1200150"/>
            <a:ext cx="8229600" cy="3725699"/>
          </a:xfrm>
          <a:prstGeom prst="rect">
            <a:avLst/>
          </a:prstGeom>
        </p:spPr>
        <p:txBody>
          <a:bodyPr lIns="91425" tIns="91425" rIns="91425" bIns="91425" anchor="t" anchorCtr="0">
            <a:noAutofit/>
          </a:bodyPr>
          <a:lstStyle/>
          <a:p>
            <a:pPr lvl="0" rtl="0">
              <a:lnSpc>
                <a:spcPct val="115000"/>
              </a:lnSpc>
              <a:spcBef>
                <a:spcPts val="0"/>
              </a:spcBef>
              <a:buNone/>
            </a:pPr>
            <a:r>
              <a:rPr lang="en" sz="1800" b="1"/>
              <a:t>
</a:t>
            </a:r>
          </a:p>
          <a:p>
            <a:endParaRPr lang="en" sz="1800" b="1"/>
          </a:p>
          <a:p>
            <a:endParaRPr lang="en" sz="1800" b="1"/>
          </a:p>
        </p:txBody>
      </p:sp>
      <p:sp>
        <p:nvSpPr>
          <p:cNvPr id="60" name="Shape 60"/>
          <p:cNvSpPr txBox="1">
            <a:spLocks noGrp="1"/>
          </p:cNvSpPr>
          <p:nvPr>
            <p:ph type="body" idx="3"/>
          </p:nvPr>
        </p:nvSpPr>
        <p:spPr>
          <a:xfrm>
            <a:off x="284575" y="1141250"/>
            <a:ext cx="8229600" cy="3725699"/>
          </a:xfrm>
          <a:prstGeom prst="rect">
            <a:avLst/>
          </a:prstGeom>
        </p:spPr>
        <p:txBody>
          <a:bodyPr lIns="91425" tIns="91425" rIns="91425" bIns="91425" anchor="t" anchorCtr="0">
            <a:noAutofit/>
          </a:bodyPr>
          <a:lstStyle/>
          <a:p>
            <a:pPr lvl="0" algn="just" rtl="0">
              <a:lnSpc>
                <a:spcPct val="150000"/>
              </a:lnSpc>
              <a:spcBef>
                <a:spcPts val="0"/>
              </a:spcBef>
              <a:buNone/>
            </a:pPr>
            <a:r>
              <a:rPr lang="en" sz="1800" b="1">
                <a:solidFill>
                  <a:srgbClr val="0000FF"/>
                </a:solidFill>
                <a:latin typeface="Fontdiner Swanky"/>
                <a:ea typeface="Fontdiner Swanky"/>
                <a:cs typeface="Fontdiner Swanky"/>
                <a:sym typeface="Fontdiner Swanky"/>
              </a:rPr>
              <a:t>	</a:t>
            </a:r>
            <a:r>
              <a:rPr lang="en" sz="1800">
                <a:solidFill>
                  <a:srgbClr val="0000FF"/>
                </a:solidFill>
                <a:latin typeface="Fontdiner Swanky"/>
                <a:ea typeface="Fontdiner Swanky"/>
                <a:cs typeface="Fontdiner Swanky"/>
                <a:sym typeface="Fontdiner Swanky"/>
              </a:rPr>
              <a:t>Hersheys are made by kids. I know that it is unbelieveable, but it is true. Kids are making these delicious treats for us. But these kids aren’t happy making them. They are trapped and being forced to make the Hersheys’ chocolates. They are earning a few cents per hour. They probably have no choice, but to stay in the factories until they bleed just to work to make money to support their families. So the kids are doing a lot for just a few cents per day and they </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1000"/>
                                        <p:tgtEl>
                                          <p:spTgt spid="57"/>
                                        </p:tgtEl>
                                        <p:attrNameLst>
                                          <p:attrName>ppt_w</p:attrName>
                                        </p:attrNameLst>
                                      </p:cBhvr>
                                      <p:tavLst>
                                        <p:tav tm="0">
                                          <p:val>
                                            <p:strVal val="0"/>
                                          </p:val>
                                        </p:tav>
                                        <p:tav tm="100000">
                                          <p:val>
                                            <p:strVal val="#ppt_w"/>
                                          </p:val>
                                        </p:tav>
                                      </p:tavLst>
                                    </p:anim>
                                    <p:anim calcmode="lin" valueType="num">
                                      <p:cBhvr additive="base">
                                        <p:cTn id="8" dur="1000"/>
                                        <p:tgtEl>
                                          <p:spTgt spid="57"/>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60"/>
                                        </p:tgtEl>
                                        <p:attrNameLst>
                                          <p:attrName>style.visibility</p:attrName>
                                        </p:attrNameLst>
                                      </p:cBhvr>
                                      <p:to>
                                        <p:strVal val="visible"/>
                                      </p:to>
                                    </p:set>
                                    <p:anim calcmode="lin" valueType="num">
                                      <p:cBhvr additive="base">
                                        <p:cTn id="12" dur="1000"/>
                                        <p:tgtEl>
                                          <p:spTgt spid="60"/>
                                        </p:tgtEl>
                                        <p:attrNameLst>
                                          <p:attrName>ppt_x</p:attrName>
                                        </p:attrNameLst>
                                      </p:cBhvr>
                                      <p:tavLst>
                                        <p:tav tm="0">
                                          <p:val>
                                            <p:strVal val="#ppt_x-1"/>
                                          </p:val>
                                        </p:tav>
                                        <p:tav tm="100000">
                                          <p:val>
                                            <p:strVal val="#ppt_x"/>
                                          </p:val>
                                        </p:tav>
                                      </p:tavLst>
                                    </p:anim>
                                  </p:childTnLst>
                                </p:cTn>
                              </p:par>
                            </p:childTnLst>
                          </p:cTn>
                        </p:par>
                        <p:par>
                          <p:cTn id="13" fill="hold">
                            <p:stCondLst>
                              <p:cond delay="2000"/>
                            </p:stCondLst>
                            <p:childTnLst>
                              <p:par>
                                <p:cTn id="14" presetID="2" presetClass="entr" presetSubtype="8" fill="hold" nodeType="after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additive="base">
                                        <p:cTn id="16" dur="900"/>
                                        <p:tgtEl>
                                          <p:spTgt spid="56"/>
                                        </p:tgtEl>
                                        <p:attrNameLst>
                                          <p:attrName>ppt_x</p:attrName>
                                        </p:attrNameLst>
                                      </p:cBhvr>
                                      <p:tavLst>
                                        <p:tav tm="0">
                                          <p:val>
                                            <p:strVal val="#ppt_x-1"/>
                                          </p:val>
                                        </p:tav>
                                        <p:tav tm="100000">
                                          <p:val>
                                            <p:strVal val="#ppt_x"/>
                                          </p:val>
                                        </p:tav>
                                      </p:tavLst>
                                    </p:anim>
                                  </p:childTnLst>
                                </p:cTn>
                              </p:par>
                              <p:par>
                                <p:cTn id="17" presetID="8" presetClass="emph" presetSubtype="0" fill="hold" nodeType="withEffect">
                                  <p:stCondLst>
                                    <p:cond delay="0"/>
                                  </p:stCondLst>
                                  <p:childTnLst>
                                    <p:animRot by="-21600000">
                                      <p:cBhvr>
                                        <p:cTn id="18" dur="1000" fill="hold"/>
                                        <p:tgtEl>
                                          <p:spTgt spid="6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Shape 65"/>
          <p:cNvPicPr preferRelativeResize="0"/>
          <p:nvPr/>
        </p:nvPicPr>
        <p:blipFill>
          <a:blip r:embed="rId3"/>
          <a:stretch>
            <a:fillRect/>
          </a:stretch>
        </p:blipFill>
        <p:spPr>
          <a:xfrm>
            <a:off x="-42875" y="0"/>
            <a:ext cx="9229725" cy="5143500"/>
          </a:xfrm>
          <a:prstGeom prst="rect">
            <a:avLst/>
          </a:prstGeom>
        </p:spPr>
      </p:pic>
      <p:sp>
        <p:nvSpPr>
          <p:cNvPr id="66" name="Shape 66"/>
          <p:cNvSpPr txBox="1">
            <a:spLocks noGrp="1"/>
          </p:cNvSpPr>
          <p:nvPr>
            <p:ph type="title"/>
          </p:nvPr>
        </p:nvSpPr>
        <p:spPr>
          <a:xfrm>
            <a:off x="152400" y="152400"/>
            <a:ext cx="8737499" cy="994200"/>
          </a:xfrm>
          <a:prstGeom prst="rect">
            <a:avLst/>
          </a:prstGeom>
        </p:spPr>
        <p:txBody>
          <a:bodyPr lIns="91425" tIns="91425" rIns="91425" bIns="91425" anchor="b" anchorCtr="0">
            <a:noAutofit/>
          </a:bodyPr>
          <a:lstStyle/>
          <a:p>
            <a:pPr lvl="0" algn="ctr" rtl="0">
              <a:buNone/>
            </a:pPr>
            <a:r>
              <a:rPr lang="en" sz="2400" b="0">
                <a:solidFill>
                  <a:srgbClr val="0000FF"/>
                </a:solidFill>
                <a:latin typeface="Fontdiner Swanky"/>
                <a:ea typeface="Fontdiner Swanky"/>
                <a:cs typeface="Fontdiner Swanky"/>
                <a:sym typeface="Fontdiner Swanky"/>
              </a:rPr>
              <a:t>Who or what (people, animals, environment) was harmed for me to get to you right now?</a:t>
            </a:r>
          </a:p>
        </p:txBody>
      </p:sp>
      <p:sp>
        <p:nvSpPr>
          <p:cNvPr id="67" name="Shape 67"/>
          <p:cNvSpPr txBox="1">
            <a:spLocks noGrp="1"/>
          </p:cNvSpPr>
          <p:nvPr>
            <p:ph type="body" idx="1"/>
          </p:nvPr>
        </p:nvSpPr>
        <p:spPr>
          <a:xfrm>
            <a:off x="457200" y="1153000"/>
            <a:ext cx="8229600" cy="33366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sz="1800">
                <a:solidFill>
                  <a:srgbClr val="FF0000"/>
                </a:solidFill>
                <a:latin typeface="Fontdiner Swanky"/>
                <a:ea typeface="Fontdiner Swanky"/>
                <a:cs typeface="Fontdiner Swanky"/>
                <a:sym typeface="Fontdiner Swanky"/>
              </a:rPr>
              <a:t>	</a:t>
            </a:r>
            <a:r>
              <a:rPr lang="en" sz="1800">
                <a:solidFill>
                  <a:srgbClr val="FFFFFF"/>
                </a:solidFill>
                <a:latin typeface="Fontdiner Swanky"/>
                <a:ea typeface="Fontdiner Swanky"/>
                <a:cs typeface="Fontdiner Swanky"/>
                <a:sym typeface="Fontdiner Swanky"/>
              </a:rPr>
              <a:t>We can’t believe it. But sadly, it’s true, Hersheys company is using CHILD LABOR to make their chocolates. First they have to pick the cocoa beans and grind them until they are ready in the west of Africa. After all the ingredients are put together the kids have to make the chocolate. Then it’s ready to go and is shipped to Hershey’s company. What the Hershey’s people do is sell the chocolate to other stores so they can sell it to us. And we eat it innocently while the kids that made it are starving and trapped. Do you think that it’s fair for little kids like us to work hard so we can enjoy?</a:t>
            </a:r>
          </a:p>
          <a:p>
            <a:endParaRPr lang="en" sz="1800">
              <a:solidFill>
                <a:srgbClr val="FFFFFF"/>
              </a:solidFill>
              <a:latin typeface="Fontdiner Swanky"/>
              <a:ea typeface="Fontdiner Swanky"/>
              <a:cs typeface="Fontdiner Swanky"/>
              <a:sym typeface="Fontdiner Swanky"/>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300"/>
                                        <p:tgtEl>
                                          <p:spTgt spid="66"/>
                                        </p:tgtEl>
                                        <p:attrNameLst>
                                          <p:attrName>ppt_w</p:attrName>
                                        </p:attrNameLst>
                                      </p:cBhvr>
                                      <p:tavLst>
                                        <p:tav tm="0">
                                          <p:val>
                                            <p:strVal val="0"/>
                                          </p:val>
                                        </p:tav>
                                        <p:tav tm="100000">
                                          <p:val>
                                            <p:strVal val="#ppt_w"/>
                                          </p:val>
                                        </p:tav>
                                      </p:tavLst>
                                    </p:anim>
                                    <p:anim calcmode="lin" valueType="num">
                                      <p:cBhvr additive="base">
                                        <p:cTn id="8" dur="1300"/>
                                        <p:tgtEl>
                                          <p:spTgt spid="66"/>
                                        </p:tgtEl>
                                        <p:attrNameLst>
                                          <p:attrName>ppt_h</p:attrName>
                                        </p:attrNameLst>
                                      </p:cBhvr>
                                      <p:tavLst>
                                        <p:tav tm="0">
                                          <p:val>
                                            <p:strVal val="0"/>
                                          </p:val>
                                        </p:tav>
                                        <p:tav tm="100000">
                                          <p:val>
                                            <p:strVal val="#ppt_h"/>
                                          </p:val>
                                        </p:tav>
                                      </p:tavLst>
                                    </p:anim>
                                  </p:childTnLst>
                                </p:cTn>
                              </p:par>
                            </p:childTnLst>
                          </p:cTn>
                        </p:par>
                        <p:par>
                          <p:cTn id="9" fill="hold">
                            <p:stCondLst>
                              <p:cond delay="1300"/>
                            </p:stCondLst>
                            <p:childTnLst>
                              <p:par>
                                <p:cTn id="10" presetID="2" presetClass="entr" presetSubtype="8" fill="hold" nodeType="afterEffect">
                                  <p:stCondLst>
                                    <p:cond delay="0"/>
                                  </p:stCondLst>
                                  <p:childTnLst>
                                    <p:set>
                                      <p:cBhvr>
                                        <p:cTn id="11" dur="1" fill="hold">
                                          <p:stCondLst>
                                            <p:cond delay="0"/>
                                          </p:stCondLst>
                                        </p:cTn>
                                        <p:tgtEl>
                                          <p:spTgt spid="65"/>
                                        </p:tgtEl>
                                        <p:attrNameLst>
                                          <p:attrName>style.visibility</p:attrName>
                                        </p:attrNameLst>
                                      </p:cBhvr>
                                      <p:to>
                                        <p:strVal val="visible"/>
                                      </p:to>
                                    </p:set>
                                    <p:anim calcmode="lin" valueType="num">
                                      <p:cBhvr additive="base">
                                        <p:cTn id="12" dur="1000"/>
                                        <p:tgtEl>
                                          <p:spTgt spid="6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0" y="0"/>
            <a:ext cx="9096600" cy="1200000"/>
          </a:xfrm>
          <a:prstGeom prst="rect">
            <a:avLst/>
          </a:prstGeom>
        </p:spPr>
        <p:txBody>
          <a:bodyPr lIns="91425" tIns="91425" rIns="91425" bIns="91425" anchor="b" anchorCtr="0">
            <a:noAutofit/>
          </a:bodyPr>
          <a:lstStyle/>
          <a:p>
            <a:pPr lvl="0" algn="ctr" rtl="0">
              <a:buNone/>
            </a:pPr>
            <a:r>
              <a:rPr lang="en" sz="2400">
                <a:solidFill>
                  <a:srgbClr val="FF00FF"/>
                </a:solidFill>
                <a:latin typeface="Fontdiner Swanky"/>
                <a:ea typeface="Fontdiner Swanky"/>
                <a:cs typeface="Fontdiner Swanky"/>
                <a:sym typeface="Fontdiner Swanky"/>
              </a:rPr>
              <a:t>Who or what (people, animals, environment) was harmed for me to get to you right now? (Continued)</a:t>
            </a:r>
          </a:p>
        </p:txBody>
      </p:sp>
      <p:sp>
        <p:nvSpPr>
          <p:cNvPr id="73" name="Shape 73"/>
          <p:cNvSpPr txBox="1">
            <a:spLocks noGrp="1"/>
          </p:cNvSpPr>
          <p:nvPr>
            <p:ph type="body" idx="1"/>
          </p:nvPr>
        </p:nvSpPr>
        <p:spPr>
          <a:xfrm>
            <a:off x="457200" y="1143375"/>
            <a:ext cx="8229600" cy="3725699"/>
          </a:xfrm>
          <a:prstGeom prst="rect">
            <a:avLst/>
          </a:prstGeom>
          <a:noFill/>
          <a:ln>
            <a:noFill/>
          </a:ln>
        </p:spPr>
        <p:txBody>
          <a:bodyPr lIns="91425" tIns="91425" rIns="91425" bIns="91425" anchor="t" anchorCtr="0">
            <a:noAutofit/>
          </a:bodyPr>
          <a:lstStyle/>
          <a:p>
            <a:pPr marL="0" lvl="0" indent="457200" algn="just" rtl="0">
              <a:lnSpc>
                <a:spcPct val="115000"/>
              </a:lnSpc>
              <a:spcBef>
                <a:spcPts val="0"/>
              </a:spcBef>
              <a:buClr>
                <a:schemeClr val="dk1"/>
              </a:buClr>
              <a:buSzPct val="45833"/>
              <a:buFont typeface="Arial"/>
              <a:buNone/>
            </a:pPr>
            <a:r>
              <a:rPr lang="en" sz="2400" b="1">
                <a:solidFill>
                  <a:srgbClr val="FF0000"/>
                </a:solidFill>
                <a:latin typeface="Fontdiner Swanky"/>
                <a:ea typeface="Fontdiner Swanky"/>
                <a:cs typeface="Fontdiner Swanky"/>
                <a:sym typeface="Fontdiner Swanky"/>
              </a:rPr>
              <a:t>Hershey’s uses children to make their chocolates and those children were put in hazardous conditions just so I could get to you. Believe it or not but your favorite chocolate brand uses child labor. Though in October of 2012, Hershey’s responded to hundreds of people pestering them for Fair Trade by announcing that they would stop at 2020. </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1000"/>
                                        <p:tgtEl>
                                          <p:spTgt spid="72"/>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1000"/>
                                        <p:tgtEl>
                                          <p:spTgt spid="73"/>
                                        </p:tgtEl>
                                        <p:attrNameLst>
                                          <p:attrName>ppt_w</p:attrName>
                                        </p:attrNameLst>
                                      </p:cBhvr>
                                      <p:tavLst>
                                        <p:tav tm="0">
                                          <p:val>
                                            <p:strVal val="0"/>
                                          </p:val>
                                        </p:tav>
                                        <p:tav tm="100000">
                                          <p:val>
                                            <p:strVal val="#ppt_w"/>
                                          </p:val>
                                        </p:tav>
                                      </p:tavLst>
                                    </p:anim>
                                    <p:anim calcmode="lin" valueType="num">
                                      <p:cBhvr additive="base">
                                        <p:cTn id="12" dur="1000"/>
                                        <p:tgtEl>
                                          <p:spTgt spid="7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115950" y="205975"/>
            <a:ext cx="8937900" cy="901799"/>
          </a:xfrm>
          <a:prstGeom prst="rect">
            <a:avLst/>
          </a:prstGeom>
        </p:spPr>
        <p:txBody>
          <a:bodyPr lIns="91425" tIns="91425" rIns="91425" bIns="91425" anchor="b" anchorCtr="0">
            <a:noAutofit/>
          </a:bodyPr>
          <a:lstStyle/>
          <a:p>
            <a:pPr lvl="0" algn="ctr" rtl="0">
              <a:buNone/>
            </a:pPr>
            <a:r>
              <a:rPr lang="en" sz="2000" b="0">
                <a:solidFill>
                  <a:srgbClr val="00FFFF"/>
                </a:solidFill>
                <a:latin typeface="Fontdiner Swanky"/>
                <a:ea typeface="Fontdiner Swanky"/>
                <a:cs typeface="Fontdiner Swanky"/>
                <a:sym typeface="Fontdiner Swanky"/>
              </a:rPr>
              <a:t>Were there ways for your item to be produced that would be less harmful to the environment, animals or people?</a:t>
            </a:r>
          </a:p>
        </p:txBody>
      </p:sp>
      <p:sp>
        <p:nvSpPr>
          <p:cNvPr id="79" name="Shape 79"/>
          <p:cNvSpPr txBox="1">
            <a:spLocks noGrp="1"/>
          </p:cNvSpPr>
          <p:nvPr>
            <p:ph type="body" idx="1"/>
          </p:nvPr>
        </p:nvSpPr>
        <p:spPr>
          <a:xfrm>
            <a:off x="470100" y="1107775"/>
            <a:ext cx="8229600" cy="3725699"/>
          </a:xfrm>
          <a:prstGeom prst="rect">
            <a:avLst/>
          </a:prstGeom>
        </p:spPr>
        <p:txBody>
          <a:bodyPr lIns="91425" tIns="91425" rIns="91425" bIns="91425" anchor="t" anchorCtr="0">
            <a:noAutofit/>
          </a:bodyPr>
          <a:lstStyle/>
          <a:p>
            <a:pPr lvl="0" indent="457200" algn="just" rtl="0">
              <a:lnSpc>
                <a:spcPct val="150000"/>
              </a:lnSpc>
              <a:buNone/>
            </a:pPr>
            <a:r>
              <a:rPr lang="en" sz="1800" b="1">
                <a:solidFill>
                  <a:srgbClr val="FFFFFF"/>
                </a:solidFill>
                <a:latin typeface="Fontdiner Swanky"/>
                <a:ea typeface="Fontdiner Swanky"/>
                <a:cs typeface="Fontdiner Swanky"/>
                <a:sym typeface="Fontdiner Swanky"/>
              </a:rPr>
              <a:t>Investigate if there are similar items that may be less harmful to the environment, people and animals. (EX: More eco friendly companies that employ fair labor practices). Provide a reasonable alternative to this product.</a:t>
            </a:r>
          </a:p>
          <a:p>
            <a:pPr lvl="0" indent="457200" algn="just" rtl="0">
              <a:lnSpc>
                <a:spcPct val="150000"/>
              </a:lnSpc>
              <a:buNone/>
            </a:pPr>
            <a:r>
              <a:rPr lang="en" sz="1800" b="1">
                <a:solidFill>
                  <a:srgbClr val="FFFFFF"/>
                </a:solidFill>
                <a:latin typeface="Fontdiner Swanky"/>
                <a:ea typeface="Fontdiner Swanky"/>
                <a:cs typeface="Fontdiner Swanky"/>
                <a:sym typeface="Fontdiner Swanky"/>
              </a:rPr>
              <a:t>Hershey’s can be less harmful and not use child labor. When they get their cocoa powder, which they get because of child labor, they can use something else that doesn't harm people.it’s like they make people do things for them, but not vise versa.</a:t>
            </a:r>
          </a:p>
          <a:p>
            <a:pPr lvl="0" algn="just" rtl="0">
              <a:lnSpc>
                <a:spcPct val="150000"/>
              </a:lnSpc>
              <a:buNone/>
            </a:pPr>
            <a:r>
              <a:rPr lang="en" sz="1500" b="1">
                <a:solidFill>
                  <a:srgbClr val="0000FF"/>
                </a:solidFill>
              </a:rPr>
              <a:t>	</a:t>
            </a: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1000" fill="hold"/>
                                        <p:tgtEl>
                                          <p:spTgt spid="78"/>
                                        </p:tgtEl>
                                        <p:attrNameLst>
                                          <p:attrName>r</p:attrName>
                                        </p:attrNameLst>
                                      </p:cBhvr>
                                    </p:animRot>
                                  </p:childTnLst>
                                </p:cTn>
                              </p:par>
                              <p:par>
                                <p:cTn id="7" presetID="10" presetClass="entr" presetSubtype="0" fill="hold" nodeType="withEffect">
                                  <p:stCondLst>
                                    <p:cond delay="0"/>
                                  </p:stCondLst>
                                  <p:childTnLst>
                                    <p:set>
                                      <p:cBhvr>
                                        <p:cTn id="8" dur="1" fill="hold">
                                          <p:stCondLst>
                                            <p:cond delay="0"/>
                                          </p:stCondLst>
                                        </p:cTn>
                                        <p:tgtEl>
                                          <p:spTgt spid="79"/>
                                        </p:tgtEl>
                                        <p:attrNameLst>
                                          <p:attrName>style.visibility</p:attrName>
                                        </p:attrNameLst>
                                      </p:cBhvr>
                                      <p:to>
                                        <p:strVal val="visible"/>
                                      </p:to>
                                    </p:set>
                                    <p:animEffect transition="in" filter="fade">
                                      <p:cBhvr>
                                        <p:cTn id="9" dur="13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282450" y="205975"/>
            <a:ext cx="8767499" cy="1053299"/>
          </a:xfrm>
          <a:prstGeom prst="rect">
            <a:avLst/>
          </a:prstGeom>
        </p:spPr>
        <p:txBody>
          <a:bodyPr lIns="91425" tIns="91425" rIns="91425" bIns="91425" anchor="b" anchorCtr="0">
            <a:noAutofit/>
          </a:bodyPr>
          <a:lstStyle/>
          <a:p>
            <a:pPr algn="ctr">
              <a:buNone/>
            </a:pPr>
            <a:r>
              <a:rPr lang="en" sz="2000" b="0">
                <a:solidFill>
                  <a:srgbClr val="FF0000"/>
                </a:solidFill>
                <a:latin typeface="Fontdiner Swanky"/>
                <a:ea typeface="Fontdiner Swanky"/>
                <a:cs typeface="Fontdiner Swanky"/>
                <a:sym typeface="Fontdiner Swanky"/>
              </a:rPr>
              <a:t>
</a:t>
            </a:r>
            <a:r>
              <a:rPr lang="en" sz="2400" b="0">
                <a:solidFill>
                  <a:srgbClr val="000000"/>
                </a:solidFill>
                <a:latin typeface="Fontdiner Swanky"/>
                <a:ea typeface="Fontdiner Swanky"/>
                <a:cs typeface="Fontdiner Swanky"/>
                <a:sym typeface="Fontdiner Swanky"/>
              </a:rPr>
              <a:t>Were there ways for your item to be produced that would be less harmful to the environment, animals or people? (continued)</a:t>
            </a:r>
          </a:p>
        </p:txBody>
      </p:sp>
      <p:sp>
        <p:nvSpPr>
          <p:cNvPr id="85" name="Shape 8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a:lnSpc>
                <a:spcPct val="150000"/>
              </a:lnSpc>
              <a:buClr>
                <a:schemeClr val="dk1"/>
              </a:buClr>
              <a:buSzPct val="61111"/>
              <a:buFont typeface="Arial"/>
              <a:buNone/>
            </a:pPr>
            <a:r>
              <a:rPr lang="en" sz="1800" b="1">
                <a:solidFill>
                  <a:srgbClr val="FFFFFF"/>
                </a:solidFill>
                <a:latin typeface="Fontdiner Swanky"/>
                <a:ea typeface="Fontdiner Swanky"/>
                <a:cs typeface="Fontdiner Swanky"/>
                <a:sym typeface="Fontdiner Swanky"/>
              </a:rPr>
              <a:t>	These chocolates or any tasty treats can be made with another object such as a crusher or anything that DOESN'T harm any humans! Finding another company we can use instead of Hershey’s is very hard. First of all, we love chocolate, but second of all, lots of companies use child labor to make chocolate. For example, not only does Hershey’s use child labor, but the company of Crunch, which including Nestle, also uses child labor also (surprisingly).</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1000"/>
                                        <p:tgtEl>
                                          <p:spTgt spid="84"/>
                                        </p:tgtEl>
                                        <p:attrNameLst>
                                          <p:attrName>ppt_x</p:attrName>
                                        </p:attrNameLst>
                                      </p:cBhvr>
                                      <p:tavLst>
                                        <p:tav tm="0">
                                          <p:val>
                                            <p:strVal val="#ppt_x-1"/>
                                          </p:val>
                                        </p:tav>
                                        <p:tav tm="100000">
                                          <p:val>
                                            <p:strVal val="#ppt_x"/>
                                          </p:val>
                                        </p:tav>
                                      </p:tavLst>
                                    </p:anim>
                                  </p:childTnLst>
                                </p:cTn>
                              </p:par>
                              <p:par>
                                <p:cTn id="8" presetID="23" presetClass="entr" presetSubtype="16" fill="hold" nodeType="withEffect">
                                  <p:stCondLst>
                                    <p:cond delay="0"/>
                                  </p:stCondLst>
                                  <p:childTnLst>
                                    <p:set>
                                      <p:cBhvr>
                                        <p:cTn id="9" dur="1" fill="hold">
                                          <p:stCondLst>
                                            <p:cond delay="0"/>
                                          </p:stCondLst>
                                        </p:cTn>
                                        <p:tgtEl>
                                          <p:spTgt spid="85"/>
                                        </p:tgtEl>
                                        <p:attrNameLst>
                                          <p:attrName>style.visibility</p:attrName>
                                        </p:attrNameLst>
                                      </p:cBhvr>
                                      <p:to>
                                        <p:strVal val="visible"/>
                                      </p:to>
                                    </p:set>
                                    <p:anim calcmode="lin" valueType="num">
                                      <p:cBhvr additive="base">
                                        <p:cTn id="10" dur="1000"/>
                                        <p:tgtEl>
                                          <p:spTgt spid="85"/>
                                        </p:tgtEl>
                                        <p:attrNameLst>
                                          <p:attrName>ppt_w</p:attrName>
                                        </p:attrNameLst>
                                      </p:cBhvr>
                                      <p:tavLst>
                                        <p:tav tm="0">
                                          <p:val>
                                            <p:strVal val="0"/>
                                          </p:val>
                                        </p:tav>
                                        <p:tav tm="100000">
                                          <p:val>
                                            <p:strVal val="#ppt_w"/>
                                          </p:val>
                                        </p:tav>
                                      </p:tavLst>
                                    </p:anim>
                                    <p:anim calcmode="lin" valueType="num">
                                      <p:cBhvr additive="base">
                                        <p:cTn id="11" dur="1000"/>
                                        <p:tgtEl>
                                          <p:spTgt spid="8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432</Words>
  <Application>Microsoft Office PowerPoint</Application>
  <PresentationFormat>On-screen Show (16:9)</PresentationFormat>
  <Paragraphs>24</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simple-light</vt:lpstr>
      <vt:lpstr>PowerPoint Presentation</vt:lpstr>
      <vt:lpstr>Introduction</vt:lpstr>
      <vt:lpstr>PowerPoint Presentation</vt:lpstr>
      <vt:lpstr>PowerPoint Presentation</vt:lpstr>
      <vt:lpstr>Who Has Been Involved in My Existence?</vt:lpstr>
      <vt:lpstr>Who or what (people, animals, environment) was harmed for me to get to you right now?</vt:lpstr>
      <vt:lpstr>Who or what (people, animals, environment) was harmed for me to get to you right now? (Continued)</vt:lpstr>
      <vt:lpstr>Were there ways for your item to be produced that would be less harmful to the environment, animals or people?</vt:lpstr>
      <vt:lpstr>
Were there ways for your item to be produced that would be less harmful to the environment, animals or people? (continued)</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student</cp:lastModifiedBy>
  <cp:revision>1</cp:revision>
  <dcterms:modified xsi:type="dcterms:W3CDTF">2014-04-09T14:42:10Z</dcterms:modified>
</cp:coreProperties>
</file>