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2" r:id="rId7"/>
    <p:sldId id="264" r:id="rId8"/>
    <p:sldId id="270" r:id="rId9"/>
    <p:sldId id="272" r:id="rId10"/>
    <p:sldId id="278" r:id="rId11"/>
    <p:sldId id="279" r:id="rId12"/>
    <p:sldId id="289"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na Palermo" initials="" lastIdx="1" clrIdx="0"/>
  <p:cmAuthor id="1" name="Kelly Ch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hi guys</p:text>
  </p:cm>
  <p:cm authorId="1" idx="1">
    <p:pos x="6000" y="100"/>
    <p:text>Hi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1420428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046558"/>
            <a:ext cx="7772400" cy="1102500"/>
          </a:xfrm>
          <a:prstGeom prst="rect">
            <a:avLst/>
          </a:prstGeom>
        </p:spPr>
        <p:txBody>
          <a:bodyPr lIns="91425" tIns="91425" rIns="91425" bIns="91425" anchor="b" anchorCtr="0"/>
          <a:lstStyle>
            <a:lvl1pPr indent="304800">
              <a:buClr>
                <a:srgbClr val="FFA711"/>
              </a:buClr>
              <a:buSzPct val="100000"/>
              <a:defRPr sz="4800" b="1">
                <a:solidFill>
                  <a:srgbClr val="FFA711"/>
                </a:solidFill>
              </a:defRPr>
            </a:lvl1pPr>
            <a:lvl2pPr indent="304800">
              <a:buClr>
                <a:srgbClr val="FFA711"/>
              </a:buClr>
              <a:buSzPct val="100000"/>
              <a:defRPr sz="4800" b="1">
                <a:solidFill>
                  <a:srgbClr val="FFA711"/>
                </a:solidFill>
              </a:defRPr>
            </a:lvl2pPr>
            <a:lvl3pPr indent="304800">
              <a:buClr>
                <a:srgbClr val="FFA711"/>
              </a:buClr>
              <a:buSzPct val="100000"/>
              <a:defRPr sz="4800" b="1">
                <a:solidFill>
                  <a:srgbClr val="FFA711"/>
                </a:solidFill>
              </a:defRPr>
            </a:lvl3pPr>
            <a:lvl4pPr indent="304800">
              <a:buClr>
                <a:srgbClr val="FFA711"/>
              </a:buClr>
              <a:buSzPct val="100000"/>
              <a:defRPr sz="4800" b="1">
                <a:solidFill>
                  <a:srgbClr val="FFA711"/>
                </a:solidFill>
              </a:defRPr>
            </a:lvl4pPr>
            <a:lvl5pPr indent="304800">
              <a:buClr>
                <a:srgbClr val="FFA711"/>
              </a:buClr>
              <a:buSzPct val="100000"/>
              <a:defRPr sz="4800" b="1">
                <a:solidFill>
                  <a:srgbClr val="FFA711"/>
                </a:solidFill>
              </a:defRPr>
            </a:lvl5pPr>
            <a:lvl6pPr indent="304800">
              <a:buClr>
                <a:srgbClr val="FFA711"/>
              </a:buClr>
              <a:buSzPct val="100000"/>
              <a:defRPr sz="4800" b="1">
                <a:solidFill>
                  <a:srgbClr val="FFA711"/>
                </a:solidFill>
              </a:defRPr>
            </a:lvl6pPr>
            <a:lvl7pPr indent="304800">
              <a:buClr>
                <a:srgbClr val="FFA711"/>
              </a:buClr>
              <a:buSzPct val="100000"/>
              <a:defRPr sz="4800" b="1">
                <a:solidFill>
                  <a:srgbClr val="FFA711"/>
                </a:solidFill>
              </a:defRPr>
            </a:lvl7pPr>
            <a:lvl8pPr indent="304800">
              <a:buClr>
                <a:srgbClr val="FFA711"/>
              </a:buClr>
              <a:buSzPct val="100000"/>
              <a:defRPr sz="4800" b="1">
                <a:solidFill>
                  <a:srgbClr val="FFA711"/>
                </a:solidFill>
              </a:defRPr>
            </a:lvl8pPr>
            <a:lvl9pPr indent="304800">
              <a:buClr>
                <a:srgbClr val="FFA711"/>
              </a:buClr>
              <a:buSzPct val="100000"/>
              <a:defRPr sz="4800" b="1">
                <a:solidFill>
                  <a:srgbClr val="FFA711"/>
                </a:solidFill>
              </a:defRPr>
            </a:lvl9pPr>
          </a:lstStyle>
          <a:p>
            <a:endParaRPr/>
          </a:p>
        </p:txBody>
      </p:sp>
      <p:sp>
        <p:nvSpPr>
          <p:cNvPr id="10" name="Shape 10"/>
          <p:cNvSpPr txBox="1">
            <a:spLocks noGrp="1"/>
          </p:cNvSpPr>
          <p:nvPr>
            <p:ph type="subTitle" idx="1"/>
          </p:nvPr>
        </p:nvSpPr>
        <p:spPr>
          <a:xfrm>
            <a:off x="685800" y="2182817"/>
            <a:ext cx="7772400" cy="838799"/>
          </a:xfrm>
          <a:prstGeom prst="rect">
            <a:avLst/>
          </a:prstGeom>
        </p:spPr>
        <p:txBody>
          <a:bodyPr lIns="91425" tIns="91425" rIns="91425" bIns="91425" anchor="t" anchorCtr="0"/>
          <a:lstStyle>
            <a:lvl1pPr marL="0">
              <a:buNone/>
              <a:defRPr/>
            </a:lvl1pPr>
            <a:lvl2pPr marL="0" indent="203200">
              <a:spcBef>
                <a:spcPts val="0"/>
              </a:spcBef>
              <a:buSzPct val="100000"/>
              <a:buNone/>
              <a:defRPr sz="3200"/>
            </a:lvl2pPr>
            <a:lvl3pPr marL="0" indent="203200">
              <a:spcBef>
                <a:spcPts val="0"/>
              </a:spcBef>
              <a:buSzPct val="100000"/>
              <a:buNone/>
              <a:defRPr sz="3200"/>
            </a:lvl3pPr>
            <a:lvl4pPr marL="0" indent="203200">
              <a:spcBef>
                <a:spcPts val="0"/>
              </a:spcBef>
              <a:buSzPct val="100000"/>
              <a:buNone/>
              <a:defRPr sz="3200"/>
            </a:lvl4pPr>
            <a:lvl5pPr marL="0" indent="203200">
              <a:spcBef>
                <a:spcPts val="0"/>
              </a:spcBef>
              <a:buSzPct val="100000"/>
              <a:buNone/>
              <a:defRPr sz="3200"/>
            </a:lvl5pPr>
            <a:lvl6pPr marL="0" indent="203200">
              <a:spcBef>
                <a:spcPts val="0"/>
              </a:spcBef>
              <a:buSzPct val="100000"/>
              <a:buNone/>
              <a:defRPr sz="3200"/>
            </a:lvl6pPr>
            <a:lvl7pPr marL="0" indent="203200">
              <a:spcBef>
                <a:spcPts val="0"/>
              </a:spcBef>
              <a:buSzPct val="100000"/>
              <a:buNone/>
              <a:defRPr sz="3200"/>
            </a:lvl7pPr>
            <a:lvl8pPr marL="0" indent="203200">
              <a:spcBef>
                <a:spcPts val="0"/>
              </a:spcBef>
              <a:buSzPct val="100000"/>
              <a:buNone/>
              <a:defRPr sz="3200"/>
            </a:lvl8pPr>
            <a:lvl9pPr marL="0" indent="203200">
              <a:spcBef>
                <a:spcPts val="0"/>
              </a:spcBef>
              <a:buSzPct val="100000"/>
              <a:buNone/>
              <a:defRPr sz="3200"/>
            </a:lvl9pPr>
          </a:lstStyle>
          <a:p>
            <a:endParaRPr/>
          </a:p>
        </p:txBody>
      </p:sp>
      <p:grpSp>
        <p:nvGrpSpPr>
          <p:cNvPr id="11" name="Shape 11"/>
          <p:cNvGrpSpPr/>
          <p:nvPr/>
        </p:nvGrpSpPr>
        <p:grpSpPr>
          <a:xfrm>
            <a:off x="0" y="3461599"/>
            <a:ext cx="9144000" cy="1647971"/>
            <a:chOff x="0" y="3690482"/>
            <a:chExt cx="9144000" cy="850171"/>
          </a:xfrm>
        </p:grpSpPr>
        <p:sp>
          <p:nvSpPr>
            <p:cNvPr id="12" name="Shape 12"/>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endParaRPr/>
            </a:p>
          </p:txBody>
        </p:sp>
        <p:sp>
          <p:nvSpPr>
            <p:cNvPr id="13" name="Shape 13"/>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14" name="Shape 14"/>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endParaRPr/>
            </a:p>
          </p:txBody>
        </p:sp>
        <p:sp>
          <p:nvSpPr>
            <p:cNvPr id="15" name="Shape 15"/>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endParaRPr/>
            </a:p>
          </p:txBody>
        </p:sp>
        <p:sp>
          <p:nvSpPr>
            <p:cNvPr id="16" name="Shape 16"/>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endParaRPr/>
            </a:p>
          </p:txBody>
        </p:sp>
        <p:sp>
          <p:nvSpPr>
            <p:cNvPr id="17" name="Shape 17"/>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endParaRPr/>
            </a:p>
          </p:txBody>
        </p:sp>
        <p:sp>
          <p:nvSpPr>
            <p:cNvPr id="18" name="Shape 18"/>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endParaRPr/>
            </a:p>
          </p:txBody>
        </p:sp>
        <p:sp>
          <p:nvSpPr>
            <p:cNvPr id="19" name="Shape 19"/>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solidFill>
                  <a:srgbClr val="FFA711"/>
                </a:solidFill>
              </a:defRPr>
            </a:lvl1pPr>
            <a:lvl2pPr>
              <a:defRPr>
                <a:solidFill>
                  <a:srgbClr val="FFA711"/>
                </a:solidFill>
              </a:defRPr>
            </a:lvl2pPr>
            <a:lvl3pPr>
              <a:defRPr>
                <a:solidFill>
                  <a:srgbClr val="FFA711"/>
                </a:solidFill>
              </a:defRPr>
            </a:lvl3pPr>
            <a:lvl4pPr>
              <a:defRPr>
                <a:solidFill>
                  <a:srgbClr val="FFA711"/>
                </a:solidFill>
              </a:defRPr>
            </a:lvl4pPr>
            <a:lvl5pPr>
              <a:defRPr>
                <a:solidFill>
                  <a:srgbClr val="FFA711"/>
                </a:solidFill>
              </a:defRPr>
            </a:lvl5pPr>
            <a:lvl6pPr>
              <a:defRPr>
                <a:solidFill>
                  <a:srgbClr val="FFA711"/>
                </a:solidFill>
              </a:defRPr>
            </a:lvl6pPr>
            <a:lvl7pPr>
              <a:defRPr>
                <a:solidFill>
                  <a:srgbClr val="FFA711"/>
                </a:solidFill>
              </a:defRPr>
            </a:lvl7pPr>
            <a:lvl8pPr>
              <a:defRPr>
                <a:solidFill>
                  <a:srgbClr val="FFA711"/>
                </a:solidFill>
              </a:defRPr>
            </a:lvl8pPr>
            <a:lvl9pPr>
              <a:defRPr>
                <a:solidFill>
                  <a:srgbClr val="FFA711"/>
                </a:solidFill>
              </a:defRPr>
            </a:lvl9pPr>
          </a:lstStyle>
          <a:p>
            <a:endParaRPr/>
          </a:p>
        </p:txBody>
      </p:sp>
      <p:sp>
        <p:nvSpPr>
          <p:cNvPr id="22" name="Shape 22"/>
          <p:cNvSpPr txBox="1">
            <a:spLocks noGrp="1"/>
          </p:cNvSpPr>
          <p:nvPr>
            <p:ph type="body" idx="1"/>
          </p:nvPr>
        </p:nvSpPr>
        <p:spPr>
          <a:xfrm>
            <a:off x="457200" y="1200150"/>
            <a:ext cx="8229600" cy="32669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grpSp>
        <p:nvGrpSpPr>
          <p:cNvPr id="23" name="Shape 23"/>
          <p:cNvGrpSpPr/>
          <p:nvPr/>
        </p:nvGrpSpPr>
        <p:grpSpPr>
          <a:xfrm>
            <a:off x="0" y="4559110"/>
            <a:ext cx="9144000" cy="584536"/>
            <a:chOff x="0" y="3690482"/>
            <a:chExt cx="9144000" cy="301556"/>
          </a:xfrm>
        </p:grpSpPr>
        <p:sp>
          <p:nvSpPr>
            <p:cNvPr id="24" name="Shape 2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25" name="Shape 2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26" name="Shape 2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9" name="Shape 29"/>
          <p:cNvSpPr txBox="1">
            <a:spLocks noGrp="1"/>
          </p:cNvSpPr>
          <p:nvPr>
            <p:ph type="body" idx="1"/>
          </p:nvPr>
        </p:nvSpPr>
        <p:spPr>
          <a:xfrm>
            <a:off x="457200" y="1200150"/>
            <a:ext cx="4038599" cy="3266999"/>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30" name="Shape 30"/>
          <p:cNvSpPr txBox="1">
            <a:spLocks noGrp="1"/>
          </p:cNvSpPr>
          <p:nvPr>
            <p:ph type="body" idx="2"/>
          </p:nvPr>
        </p:nvSpPr>
        <p:spPr>
          <a:xfrm>
            <a:off x="4648200" y="1200150"/>
            <a:ext cx="4038599" cy="3266999"/>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grpSp>
        <p:nvGrpSpPr>
          <p:cNvPr id="31" name="Shape 31"/>
          <p:cNvGrpSpPr/>
          <p:nvPr/>
        </p:nvGrpSpPr>
        <p:grpSpPr>
          <a:xfrm>
            <a:off x="0" y="4559110"/>
            <a:ext cx="9144000" cy="584536"/>
            <a:chOff x="0" y="3690482"/>
            <a:chExt cx="9144000" cy="301556"/>
          </a:xfrm>
        </p:grpSpPr>
        <p:sp>
          <p:nvSpPr>
            <p:cNvPr id="32" name="Shape 32"/>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33" name="Shape 3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endParaRPr/>
            </a:p>
          </p:txBody>
        </p:sp>
        <p:sp>
          <p:nvSpPr>
            <p:cNvPr id="34" name="Shape 34"/>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792288" y="4025503"/>
            <a:ext cx="5486399" cy="471899"/>
          </a:xfrm>
          <a:prstGeom prst="rect">
            <a:avLst/>
          </a:prstGeom>
        </p:spPr>
        <p:txBody>
          <a:bodyPr lIns="91425" tIns="91425" rIns="91425" bIns="91425" anchor="t" anchorCtr="0"/>
          <a:lstStyle>
            <a:lvl1pPr marL="0" indent="88900" algn="ctr">
              <a:buClr>
                <a:srgbClr val="FFA711"/>
              </a:buClr>
              <a:buSzPct val="100000"/>
              <a:buNone/>
              <a:defRPr sz="1400">
                <a:solidFill>
                  <a:srgbClr val="FFA711"/>
                </a:solidFill>
              </a:defRPr>
            </a:lvl1pPr>
          </a:lstStyle>
          <a:p>
            <a:endParaRPr/>
          </a:p>
        </p:txBody>
      </p:sp>
      <p:grpSp>
        <p:nvGrpSpPr>
          <p:cNvPr id="43" name="Shape 43"/>
          <p:cNvGrpSpPr/>
          <p:nvPr/>
        </p:nvGrpSpPr>
        <p:grpSpPr>
          <a:xfrm>
            <a:off x="0" y="4559110"/>
            <a:ext cx="9144000" cy="584536"/>
            <a:chOff x="0" y="3690482"/>
            <a:chExt cx="9144000" cy="301556"/>
          </a:xfrm>
        </p:grpSpPr>
        <p:sp>
          <p:nvSpPr>
            <p:cNvPr id="44" name="Shape 4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45" name="Shape 4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46" name="Shape 4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279400">
              <a:buClr>
                <a:schemeClr val="accent2"/>
              </a:buClr>
              <a:buSzPct val="100000"/>
              <a:buFont typeface="Georgia"/>
              <a:buNone/>
              <a:defRPr sz="4400">
                <a:solidFill>
                  <a:schemeClr val="accent2"/>
                </a:solidFill>
                <a:latin typeface="Georgia"/>
                <a:ea typeface="Georgia"/>
                <a:cs typeface="Georgia"/>
                <a:sym typeface="Georgia"/>
              </a:defRPr>
            </a:lvl1pPr>
            <a:lvl2pPr marL="0" indent="279400">
              <a:buClr>
                <a:schemeClr val="accent2"/>
              </a:buClr>
              <a:buSzPct val="100000"/>
              <a:buFont typeface="Georgia"/>
              <a:buNone/>
              <a:defRPr sz="4400">
                <a:solidFill>
                  <a:schemeClr val="accent2"/>
                </a:solidFill>
                <a:latin typeface="Georgia"/>
                <a:ea typeface="Georgia"/>
                <a:cs typeface="Georgia"/>
                <a:sym typeface="Georgia"/>
              </a:defRPr>
            </a:lvl2pPr>
            <a:lvl3pPr marL="0" indent="279400">
              <a:buClr>
                <a:schemeClr val="accent2"/>
              </a:buClr>
              <a:buSzPct val="100000"/>
              <a:buFont typeface="Georgia"/>
              <a:buNone/>
              <a:defRPr sz="4400">
                <a:solidFill>
                  <a:schemeClr val="accent2"/>
                </a:solidFill>
                <a:latin typeface="Georgia"/>
                <a:ea typeface="Georgia"/>
                <a:cs typeface="Georgia"/>
                <a:sym typeface="Georgia"/>
              </a:defRPr>
            </a:lvl3pPr>
            <a:lvl4pPr marL="0" indent="279400">
              <a:buClr>
                <a:schemeClr val="accent2"/>
              </a:buClr>
              <a:buSzPct val="100000"/>
              <a:buFont typeface="Georgia"/>
              <a:buNone/>
              <a:defRPr sz="4400">
                <a:solidFill>
                  <a:schemeClr val="accent2"/>
                </a:solidFill>
                <a:latin typeface="Georgia"/>
                <a:ea typeface="Georgia"/>
                <a:cs typeface="Georgia"/>
                <a:sym typeface="Georgia"/>
              </a:defRPr>
            </a:lvl4pPr>
            <a:lvl5pPr marL="0" indent="279400">
              <a:buClr>
                <a:schemeClr val="accent2"/>
              </a:buClr>
              <a:buSzPct val="100000"/>
              <a:buFont typeface="Georgia"/>
              <a:buNone/>
              <a:defRPr sz="4400">
                <a:solidFill>
                  <a:schemeClr val="accent2"/>
                </a:solidFill>
                <a:latin typeface="Georgia"/>
                <a:ea typeface="Georgia"/>
                <a:cs typeface="Georgia"/>
                <a:sym typeface="Georgia"/>
              </a:defRPr>
            </a:lvl5pPr>
            <a:lvl6pPr marL="0" indent="279400">
              <a:buClr>
                <a:schemeClr val="accent2"/>
              </a:buClr>
              <a:buSzPct val="100000"/>
              <a:buFont typeface="Georgia"/>
              <a:buNone/>
              <a:defRPr sz="4400">
                <a:solidFill>
                  <a:schemeClr val="accent2"/>
                </a:solidFill>
                <a:latin typeface="Georgia"/>
                <a:ea typeface="Georgia"/>
                <a:cs typeface="Georgia"/>
                <a:sym typeface="Georgia"/>
              </a:defRPr>
            </a:lvl6pPr>
            <a:lvl7pPr marL="0" indent="279400">
              <a:buClr>
                <a:schemeClr val="accent2"/>
              </a:buClr>
              <a:buSzPct val="100000"/>
              <a:buFont typeface="Georgia"/>
              <a:buNone/>
              <a:defRPr sz="4400">
                <a:solidFill>
                  <a:schemeClr val="accent2"/>
                </a:solidFill>
                <a:latin typeface="Georgia"/>
                <a:ea typeface="Georgia"/>
                <a:cs typeface="Georgia"/>
                <a:sym typeface="Georgia"/>
              </a:defRPr>
            </a:lvl7pPr>
            <a:lvl8pPr marL="0" indent="279400">
              <a:buClr>
                <a:schemeClr val="accent2"/>
              </a:buClr>
              <a:buSzPct val="100000"/>
              <a:buFont typeface="Georgia"/>
              <a:buNone/>
              <a:defRPr sz="4400">
                <a:solidFill>
                  <a:schemeClr val="accent2"/>
                </a:solidFill>
                <a:latin typeface="Georgia"/>
                <a:ea typeface="Georgia"/>
                <a:cs typeface="Georgia"/>
                <a:sym typeface="Georgia"/>
              </a:defRPr>
            </a:lvl8pPr>
            <a:lvl9pPr marL="0" indent="279400">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394500"/>
          </a:xfrm>
          <a:prstGeom prst="rect">
            <a:avLst/>
          </a:prstGeom>
        </p:spPr>
        <p:txBody>
          <a:bodyPr lIns="91425" tIns="91425" rIns="91425" bIns="91425" anchor="t" anchorCtr="0"/>
          <a:lstStyle>
            <a:lvl1pPr marL="342900" indent="-139700">
              <a:buClr>
                <a:schemeClr val="lt2"/>
              </a:buClr>
              <a:buSzPct val="100000"/>
              <a:buFont typeface="Georgia"/>
              <a:defRPr sz="3200">
                <a:solidFill>
                  <a:schemeClr val="lt2"/>
                </a:solidFill>
                <a:latin typeface="Georgia"/>
                <a:ea typeface="Georgia"/>
                <a:cs typeface="Georgia"/>
                <a:sym typeface="Georgia"/>
              </a:defRPr>
            </a:lvl1pPr>
            <a:lvl2pPr marL="742950" indent="-107950">
              <a:spcBef>
                <a:spcPts val="560"/>
              </a:spcBef>
              <a:buClr>
                <a:schemeClr val="lt2"/>
              </a:buClr>
              <a:buSzPct val="100000"/>
              <a:buFont typeface="Georgia"/>
              <a:defRPr sz="2800">
                <a:solidFill>
                  <a:schemeClr val="lt2"/>
                </a:solidFill>
                <a:latin typeface="Georgia"/>
                <a:ea typeface="Georgia"/>
                <a:cs typeface="Georgia"/>
                <a:sym typeface="Georgia"/>
              </a:defRPr>
            </a:lvl2pPr>
            <a:lvl3pPr marL="1143000" indent="-76200">
              <a:spcBef>
                <a:spcPts val="480"/>
              </a:spcBef>
              <a:buClr>
                <a:schemeClr val="lt2"/>
              </a:buClr>
              <a:buSzPct val="100000"/>
              <a:buFont typeface="Georgia"/>
              <a:defRPr sz="2400">
                <a:solidFill>
                  <a:schemeClr val="lt2"/>
                </a:solidFill>
                <a:latin typeface="Georgia"/>
                <a:ea typeface="Georgia"/>
                <a:cs typeface="Georgia"/>
                <a:sym typeface="Georgia"/>
              </a:defRPr>
            </a:lvl3pPr>
            <a:lvl4pPr marL="1600200" indent="-101600">
              <a:spcBef>
                <a:spcPts val="400"/>
              </a:spcBef>
              <a:buClr>
                <a:schemeClr val="lt2"/>
              </a:buClr>
              <a:buSzPct val="100000"/>
              <a:buFont typeface="Georgia"/>
              <a:defRPr sz="2000">
                <a:solidFill>
                  <a:schemeClr val="lt2"/>
                </a:solidFill>
                <a:latin typeface="Georgia"/>
                <a:ea typeface="Georgia"/>
                <a:cs typeface="Georgia"/>
                <a:sym typeface="Georgia"/>
              </a:defRPr>
            </a:lvl4pPr>
            <a:lvl5pPr marL="2057400" indent="-101600">
              <a:spcBef>
                <a:spcPts val="400"/>
              </a:spcBef>
              <a:buClr>
                <a:schemeClr val="lt2"/>
              </a:buClr>
              <a:buSzPct val="100000"/>
              <a:buFont typeface="Georgia"/>
              <a:defRPr sz="2000">
                <a:solidFill>
                  <a:schemeClr val="lt2"/>
                </a:solidFill>
                <a:latin typeface="Georgia"/>
                <a:ea typeface="Georgia"/>
                <a:cs typeface="Georgia"/>
                <a:sym typeface="Georgia"/>
              </a:defRPr>
            </a:lvl5pPr>
            <a:lvl6pPr marL="2514600" indent="-101600">
              <a:spcBef>
                <a:spcPts val="400"/>
              </a:spcBef>
              <a:buClr>
                <a:schemeClr val="lt2"/>
              </a:buClr>
              <a:buSzPct val="100000"/>
              <a:buFont typeface="Georgia"/>
              <a:defRPr sz="2000">
                <a:solidFill>
                  <a:schemeClr val="lt2"/>
                </a:solidFill>
                <a:latin typeface="Georgia"/>
                <a:ea typeface="Georgia"/>
                <a:cs typeface="Georgia"/>
                <a:sym typeface="Georgia"/>
              </a:defRPr>
            </a:lvl6pPr>
            <a:lvl7pPr marL="2971800" indent="-101600">
              <a:spcBef>
                <a:spcPts val="400"/>
              </a:spcBef>
              <a:buClr>
                <a:schemeClr val="lt2"/>
              </a:buClr>
              <a:buSzPct val="100000"/>
              <a:buFont typeface="Georgia"/>
              <a:defRPr sz="2000">
                <a:solidFill>
                  <a:schemeClr val="lt2"/>
                </a:solidFill>
                <a:latin typeface="Georgia"/>
                <a:ea typeface="Georgia"/>
                <a:cs typeface="Georgia"/>
                <a:sym typeface="Georgia"/>
              </a:defRPr>
            </a:lvl7pPr>
            <a:lvl8pPr marL="3429000" indent="-101600">
              <a:spcBef>
                <a:spcPts val="400"/>
              </a:spcBef>
              <a:buClr>
                <a:schemeClr val="lt2"/>
              </a:buClr>
              <a:buSzPct val="100000"/>
              <a:buFont typeface="Georgia"/>
              <a:defRPr sz="2000">
                <a:solidFill>
                  <a:schemeClr val="lt2"/>
                </a:solidFill>
                <a:latin typeface="Georgia"/>
                <a:ea typeface="Georgia"/>
                <a:cs typeface="Georgia"/>
                <a:sym typeface="Georgia"/>
              </a:defRPr>
            </a:lvl8pPr>
            <a:lvl9pPr marL="3886200" indent="-101600">
              <a:spcBef>
                <a:spcPts val="400"/>
              </a:spcBef>
              <a:buClr>
                <a:schemeClr val="lt2"/>
              </a:buClr>
              <a:buSzPct val="100000"/>
              <a:buFont typeface="Georgia"/>
              <a:defRPr sz="2000">
                <a:solidFill>
                  <a:schemeClr val="lt2"/>
                </a:solidFill>
                <a:latin typeface="Georgia"/>
                <a:ea typeface="Georgia"/>
                <a:cs typeface="Georgia"/>
                <a:sym typeface="Georgia"/>
              </a:defRPr>
            </a:lvl9pPr>
          </a:lstStyle>
          <a:p>
            <a:endParaRPr/>
          </a:p>
        </p:txBody>
      </p:sp>
      <p:sp>
        <p:nvSpPr>
          <p:cNvPr id="7" name="Shape 7"/>
          <p:cNvSpPr/>
          <p:nvPr/>
        </p:nvSpPr>
        <p:spPr>
          <a:xfrm>
            <a:off x="0" y="990"/>
            <a:ext cx="9144000" cy="88500"/>
          </a:xfrm>
          <a:prstGeom prst="rect">
            <a:avLst/>
          </a:prstGeom>
          <a:solidFill>
            <a:schemeClr val="accent2"/>
          </a:solidFill>
          <a:ln>
            <a:noFill/>
          </a:ln>
        </p:spPr>
        <p:txBody>
          <a:bodyPr lIns="91425" tIns="45700" rIns="91425" bIns="45700" anchor="t" anchorCtr="0">
            <a:noAutofit/>
          </a:body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p:nvPr/>
        </p:nvSpPr>
        <p:spPr>
          <a:xfrm>
            <a:off x="0" y="944350"/>
            <a:ext cx="9144000" cy="2230199"/>
          </a:xfrm>
          <a:prstGeom prst="rect">
            <a:avLst/>
          </a:prstGeom>
        </p:spPr>
        <p:txBody>
          <a:bodyPr lIns="91425" tIns="91425" rIns="91425" bIns="91425" anchor="ctr" anchorCtr="0">
            <a:noAutofit/>
          </a:bodyPr>
          <a:lstStyle/>
          <a:p>
            <a:pPr lvl="0" algn="just" rtl="0">
              <a:buNone/>
            </a:pPr>
            <a:r>
              <a:rPr lang="en" sz="1700">
                <a:solidFill>
                  <a:srgbClr val="00FF00"/>
                </a:solidFill>
                <a:latin typeface="Kelly Slab"/>
                <a:ea typeface="Kelly Slab"/>
                <a:cs typeface="Kelly Slab"/>
                <a:sym typeface="Kelly Slab"/>
              </a:rPr>
              <a:t>      Lately in class 5-301 we have been exploring world situations for many kids like us. We learned about many devastating conditions the environment, animals, and humans are in.</a:t>
            </a:r>
          </a:p>
          <a:p>
            <a:pPr lvl="0" algn="just" rtl="0">
              <a:buNone/>
            </a:pPr>
            <a:r>
              <a:rPr lang="en" sz="1700">
                <a:solidFill>
                  <a:srgbClr val="00FF00"/>
                </a:solidFill>
                <a:latin typeface="Kelly Slab"/>
                <a:ea typeface="Kelly Slab"/>
                <a:cs typeface="Kelly Slab"/>
                <a:sym typeface="Kelly Slab"/>
              </a:rPr>
              <a:t>   	We have been looking at some issues with Palm Oil. Recently, 2 girls from Girl Scouts found out that Palm Oil was used to make their delicious cookies. They were just absolutely devastated; they wanted to let people know. Those 2 brave girls from Girl Scouts were really angry because they knew Palm Oil was killing animals that live in the forest like Orangutans. The 2 girls got many people to sign their petition, even Jane Goodall. </a:t>
            </a:r>
          </a:p>
          <a:p>
            <a:pPr lvl="0" algn="just" rtl="0">
              <a:buNone/>
            </a:pPr>
            <a:r>
              <a:rPr lang="en" sz="1700">
                <a:solidFill>
                  <a:srgbClr val="00FF00"/>
                </a:solidFill>
                <a:latin typeface="Kelly Slab"/>
                <a:ea typeface="Kelly Slab"/>
                <a:cs typeface="Kelly Slab"/>
                <a:sym typeface="Kelly Slab"/>
              </a:rPr>
              <a:t>  	Our class has done many projects to let people be aware of the actions that are going on around us. We had projects such as Orangutans, Gorillas, and Chimpanzee project. In this project, we researched each animal and watched a movie call Born to be Wild. We then wrote a response to the movie and made a Venn diagram, comparing and contrasting each animal. We are working on projects that study world issues. We were divided into 6 teams. The topics we worked on were  iPhone (Sweatshops in China)/Samsung, Palm Oil, Water Bottles, Hershey’s Candy, Nike sneakers, and Gap (Child Labor). </a:t>
            </a:r>
          </a:p>
        </p:txBody>
      </p:sp>
      <p:sp>
        <p:nvSpPr>
          <p:cNvPr id="59" name="Shape 59"/>
          <p:cNvSpPr/>
          <p:nvPr/>
        </p:nvSpPr>
        <p:spPr>
          <a:xfrm>
            <a:off x="213911" y="3975800"/>
            <a:ext cx="8716163" cy="897826"/>
          </a:xfrm>
          <a:custGeom>
            <a:avLst/>
            <a:gdLst/>
            <a:ahLst/>
            <a:cxnLst/>
            <a:rect l="0" t="0" r="0" b="0"/>
            <a:pathLst>
              <a:path w="13733" h="954" extrusionOk="0">
                <a:moveTo>
                  <a:pt x="7105" y="149"/>
                </a:moveTo>
                <a:cubicBezTo>
                  <a:pt x="7101" y="159"/>
                  <a:pt x="7097" y="171"/>
                  <a:pt x="7093" y="184"/>
                </a:cubicBezTo>
                <a:cubicBezTo>
                  <a:pt x="7089" y="197"/>
                  <a:pt x="7085" y="210"/>
                  <a:pt x="7082" y="222"/>
                </a:cubicBezTo>
                <a:cubicBezTo>
                  <a:pt x="7080" y="234"/>
                  <a:pt x="7078" y="245"/>
                  <a:pt x="7076" y="255"/>
                </a:cubicBezTo>
                <a:cubicBezTo>
                  <a:pt x="7074" y="265"/>
                  <a:pt x="7074" y="274"/>
                  <a:pt x="7074" y="280"/>
                </a:cubicBezTo>
                <a:cubicBezTo>
                  <a:pt x="7074" y="285"/>
                  <a:pt x="7075" y="291"/>
                  <a:pt x="7077" y="298"/>
                </a:cubicBezTo>
                <a:cubicBezTo>
                  <a:pt x="7079" y="304"/>
                  <a:pt x="7082" y="309"/>
                  <a:pt x="7086" y="312"/>
                </a:cubicBezTo>
                <a:cubicBezTo>
                  <a:pt x="7084" y="321"/>
                  <a:pt x="7083" y="327"/>
                  <a:pt x="7083" y="331"/>
                </a:cubicBezTo>
                <a:cubicBezTo>
                  <a:pt x="7083" y="336"/>
                  <a:pt x="7086" y="341"/>
                  <a:pt x="7092" y="347"/>
                </a:cubicBezTo>
                <a:cubicBezTo>
                  <a:pt x="7098" y="353"/>
                  <a:pt x="7105" y="356"/>
                  <a:pt x="7113" y="358"/>
                </a:cubicBezTo>
                <a:cubicBezTo>
                  <a:pt x="7115" y="352"/>
                  <a:pt x="7121" y="343"/>
                  <a:pt x="7131" y="331"/>
                </a:cubicBezTo>
                <a:cubicBezTo>
                  <a:pt x="7140" y="318"/>
                  <a:pt x="7150" y="304"/>
                  <a:pt x="7162" y="290"/>
                </a:cubicBezTo>
                <a:cubicBezTo>
                  <a:pt x="7173" y="276"/>
                  <a:pt x="7185" y="262"/>
                  <a:pt x="7197" y="249"/>
                </a:cubicBezTo>
                <a:cubicBezTo>
                  <a:pt x="7209" y="236"/>
                  <a:pt x="7218" y="226"/>
                  <a:pt x="7226" y="219"/>
                </a:cubicBezTo>
                <a:cubicBezTo>
                  <a:pt x="7220" y="211"/>
                  <a:pt x="7213" y="203"/>
                  <a:pt x="7203" y="195"/>
                </a:cubicBezTo>
                <a:cubicBezTo>
                  <a:pt x="7193" y="187"/>
                  <a:pt x="7182" y="179"/>
                  <a:pt x="7170" y="172"/>
                </a:cubicBezTo>
                <a:cubicBezTo>
                  <a:pt x="7158" y="165"/>
                  <a:pt x="7146" y="159"/>
                  <a:pt x="7134" y="155"/>
                </a:cubicBezTo>
                <a:cubicBezTo>
                  <a:pt x="7122" y="151"/>
                  <a:pt x="7113" y="149"/>
                  <a:pt x="7105" y="149"/>
                </a:cubicBezTo>
                <a:close/>
                <a:moveTo>
                  <a:pt x="3243" y="451"/>
                </a:moveTo>
                <a:cubicBezTo>
                  <a:pt x="3240" y="497"/>
                  <a:pt x="3221" y="539"/>
                  <a:pt x="3186" y="578"/>
                </a:cubicBezTo>
                <a:cubicBezTo>
                  <a:pt x="3150" y="617"/>
                  <a:pt x="3106" y="650"/>
                  <a:pt x="3053" y="677"/>
                </a:cubicBezTo>
                <a:cubicBezTo>
                  <a:pt x="3061" y="646"/>
                  <a:pt x="3072" y="617"/>
                  <a:pt x="3086" y="591"/>
                </a:cubicBezTo>
                <a:cubicBezTo>
                  <a:pt x="3100" y="564"/>
                  <a:pt x="3115" y="541"/>
                  <a:pt x="3132" y="521"/>
                </a:cubicBezTo>
                <a:cubicBezTo>
                  <a:pt x="3149" y="501"/>
                  <a:pt x="3167" y="485"/>
                  <a:pt x="3186" y="473"/>
                </a:cubicBezTo>
                <a:cubicBezTo>
                  <a:pt x="3206" y="461"/>
                  <a:pt x="3225" y="453"/>
                  <a:pt x="3243" y="451"/>
                </a:cubicBezTo>
                <a:close/>
                <a:moveTo>
                  <a:pt x="7932" y="451"/>
                </a:moveTo>
                <a:lnTo>
                  <a:pt x="7932" y="451"/>
                </a:lnTo>
                <a:cubicBezTo>
                  <a:pt x="7929" y="497"/>
                  <a:pt x="7910" y="539"/>
                  <a:pt x="7875" y="578"/>
                </a:cubicBezTo>
                <a:cubicBezTo>
                  <a:pt x="7839" y="617"/>
                  <a:pt x="7795" y="650"/>
                  <a:pt x="7742" y="677"/>
                </a:cubicBezTo>
                <a:cubicBezTo>
                  <a:pt x="7750" y="646"/>
                  <a:pt x="7761" y="617"/>
                  <a:pt x="7775" y="591"/>
                </a:cubicBezTo>
                <a:cubicBezTo>
                  <a:pt x="7789" y="564"/>
                  <a:pt x="7804" y="541"/>
                  <a:pt x="7821" y="521"/>
                </a:cubicBezTo>
                <a:cubicBezTo>
                  <a:pt x="7838" y="501"/>
                  <a:pt x="7856" y="485"/>
                  <a:pt x="7875" y="473"/>
                </a:cubicBezTo>
                <a:cubicBezTo>
                  <a:pt x="7895" y="461"/>
                  <a:pt x="7914" y="453"/>
                  <a:pt x="7932" y="451"/>
                </a:cubicBezTo>
                <a:close/>
                <a:moveTo>
                  <a:pt x="13003" y="451"/>
                </a:moveTo>
                <a:cubicBezTo>
                  <a:pt x="13000" y="497"/>
                  <a:pt x="12981" y="539"/>
                  <a:pt x="12945" y="578"/>
                </a:cubicBezTo>
                <a:cubicBezTo>
                  <a:pt x="12910" y="617"/>
                  <a:pt x="12866" y="650"/>
                  <a:pt x="12813" y="677"/>
                </a:cubicBezTo>
                <a:cubicBezTo>
                  <a:pt x="12821" y="646"/>
                  <a:pt x="12832" y="617"/>
                  <a:pt x="12846" y="591"/>
                </a:cubicBezTo>
                <a:cubicBezTo>
                  <a:pt x="12860" y="564"/>
                  <a:pt x="12875" y="541"/>
                  <a:pt x="12892" y="521"/>
                </a:cubicBezTo>
                <a:cubicBezTo>
                  <a:pt x="12909" y="501"/>
                  <a:pt x="12927" y="485"/>
                  <a:pt x="12946" y="473"/>
                </a:cubicBezTo>
                <a:cubicBezTo>
                  <a:pt x="12966" y="461"/>
                  <a:pt x="12985" y="453"/>
                  <a:pt x="13003" y="451"/>
                </a:cubicBezTo>
                <a:close/>
                <a:moveTo>
                  <a:pt x="994" y="449"/>
                </a:moveTo>
                <a:cubicBezTo>
                  <a:pt x="998" y="456"/>
                  <a:pt x="1002" y="465"/>
                  <a:pt x="1003" y="475"/>
                </a:cubicBezTo>
                <a:cubicBezTo>
                  <a:pt x="1006" y="485"/>
                  <a:pt x="1007" y="498"/>
                  <a:pt x="1007" y="515"/>
                </a:cubicBezTo>
                <a:cubicBezTo>
                  <a:pt x="1007" y="555"/>
                  <a:pt x="1001" y="592"/>
                  <a:pt x="991" y="627"/>
                </a:cubicBezTo>
                <a:cubicBezTo>
                  <a:pt x="981" y="661"/>
                  <a:pt x="966" y="692"/>
                  <a:pt x="948" y="720"/>
                </a:cubicBezTo>
                <a:cubicBezTo>
                  <a:pt x="930" y="747"/>
                  <a:pt x="908" y="770"/>
                  <a:pt x="883" y="788"/>
                </a:cubicBezTo>
                <a:cubicBezTo>
                  <a:pt x="858" y="806"/>
                  <a:pt x="831" y="819"/>
                  <a:pt x="801" y="826"/>
                </a:cubicBezTo>
                <a:cubicBezTo>
                  <a:pt x="794" y="824"/>
                  <a:pt x="788" y="815"/>
                  <a:pt x="783" y="801"/>
                </a:cubicBezTo>
                <a:cubicBezTo>
                  <a:pt x="777" y="786"/>
                  <a:pt x="775" y="770"/>
                  <a:pt x="775" y="755"/>
                </a:cubicBezTo>
                <a:cubicBezTo>
                  <a:pt x="775" y="741"/>
                  <a:pt x="777" y="726"/>
                  <a:pt x="780" y="709"/>
                </a:cubicBezTo>
                <a:cubicBezTo>
                  <a:pt x="784" y="692"/>
                  <a:pt x="790" y="674"/>
                  <a:pt x="798" y="656"/>
                </a:cubicBezTo>
                <a:cubicBezTo>
                  <a:pt x="805" y="638"/>
                  <a:pt x="814" y="620"/>
                  <a:pt x="824" y="602"/>
                </a:cubicBezTo>
                <a:cubicBezTo>
                  <a:pt x="834" y="584"/>
                  <a:pt x="844" y="567"/>
                  <a:pt x="856" y="552"/>
                </a:cubicBezTo>
                <a:cubicBezTo>
                  <a:pt x="872" y="530"/>
                  <a:pt x="892" y="510"/>
                  <a:pt x="915" y="491"/>
                </a:cubicBezTo>
                <a:cubicBezTo>
                  <a:pt x="938" y="471"/>
                  <a:pt x="964" y="457"/>
                  <a:pt x="994" y="449"/>
                </a:cubicBezTo>
                <a:close/>
                <a:moveTo>
                  <a:pt x="4856" y="449"/>
                </a:moveTo>
                <a:cubicBezTo>
                  <a:pt x="4860" y="456"/>
                  <a:pt x="4864" y="465"/>
                  <a:pt x="4865" y="475"/>
                </a:cubicBezTo>
                <a:cubicBezTo>
                  <a:pt x="4868" y="485"/>
                  <a:pt x="4869" y="498"/>
                  <a:pt x="4869" y="515"/>
                </a:cubicBezTo>
                <a:cubicBezTo>
                  <a:pt x="4869" y="555"/>
                  <a:pt x="4863" y="592"/>
                  <a:pt x="4853" y="627"/>
                </a:cubicBezTo>
                <a:cubicBezTo>
                  <a:pt x="4843" y="661"/>
                  <a:pt x="4828" y="692"/>
                  <a:pt x="4810" y="720"/>
                </a:cubicBezTo>
                <a:cubicBezTo>
                  <a:pt x="4792" y="747"/>
                  <a:pt x="4770" y="770"/>
                  <a:pt x="4745" y="788"/>
                </a:cubicBezTo>
                <a:cubicBezTo>
                  <a:pt x="4720" y="806"/>
                  <a:pt x="4693" y="819"/>
                  <a:pt x="4662" y="826"/>
                </a:cubicBezTo>
                <a:cubicBezTo>
                  <a:pt x="4656" y="824"/>
                  <a:pt x="4650" y="815"/>
                  <a:pt x="4645" y="801"/>
                </a:cubicBezTo>
                <a:cubicBezTo>
                  <a:pt x="4639" y="786"/>
                  <a:pt x="4637" y="770"/>
                  <a:pt x="4637" y="755"/>
                </a:cubicBezTo>
                <a:cubicBezTo>
                  <a:pt x="4637" y="741"/>
                  <a:pt x="4639" y="726"/>
                  <a:pt x="4642" y="709"/>
                </a:cubicBezTo>
                <a:cubicBezTo>
                  <a:pt x="4646" y="692"/>
                  <a:pt x="4652" y="674"/>
                  <a:pt x="4660" y="656"/>
                </a:cubicBezTo>
                <a:cubicBezTo>
                  <a:pt x="4667" y="638"/>
                  <a:pt x="4676" y="620"/>
                  <a:pt x="4686" y="602"/>
                </a:cubicBezTo>
                <a:cubicBezTo>
                  <a:pt x="4696" y="584"/>
                  <a:pt x="4706" y="567"/>
                  <a:pt x="4718" y="552"/>
                </a:cubicBezTo>
                <a:cubicBezTo>
                  <a:pt x="4734" y="530"/>
                  <a:pt x="4754" y="510"/>
                  <a:pt x="4777" y="491"/>
                </a:cubicBezTo>
                <a:cubicBezTo>
                  <a:pt x="4800" y="471"/>
                  <a:pt x="4826" y="457"/>
                  <a:pt x="4856" y="449"/>
                </a:cubicBezTo>
                <a:close/>
                <a:moveTo>
                  <a:pt x="8944" y="449"/>
                </a:moveTo>
                <a:cubicBezTo>
                  <a:pt x="8948" y="456"/>
                  <a:pt x="8952" y="465"/>
                  <a:pt x="8953" y="475"/>
                </a:cubicBezTo>
                <a:cubicBezTo>
                  <a:pt x="8956" y="485"/>
                  <a:pt x="8957" y="498"/>
                  <a:pt x="8957" y="515"/>
                </a:cubicBezTo>
                <a:cubicBezTo>
                  <a:pt x="8957" y="555"/>
                  <a:pt x="8951" y="592"/>
                  <a:pt x="8941" y="627"/>
                </a:cubicBezTo>
                <a:cubicBezTo>
                  <a:pt x="8931" y="661"/>
                  <a:pt x="8916" y="692"/>
                  <a:pt x="8898" y="720"/>
                </a:cubicBezTo>
                <a:cubicBezTo>
                  <a:pt x="8880" y="747"/>
                  <a:pt x="8858" y="770"/>
                  <a:pt x="8833" y="788"/>
                </a:cubicBezTo>
                <a:cubicBezTo>
                  <a:pt x="8808" y="806"/>
                  <a:pt x="8781" y="819"/>
                  <a:pt x="8750" y="826"/>
                </a:cubicBezTo>
                <a:cubicBezTo>
                  <a:pt x="8744" y="824"/>
                  <a:pt x="8738" y="815"/>
                  <a:pt x="8733" y="801"/>
                </a:cubicBezTo>
                <a:cubicBezTo>
                  <a:pt x="8727" y="786"/>
                  <a:pt x="8725" y="770"/>
                  <a:pt x="8725" y="755"/>
                </a:cubicBezTo>
                <a:cubicBezTo>
                  <a:pt x="8725" y="741"/>
                  <a:pt x="8727" y="726"/>
                  <a:pt x="8730" y="709"/>
                </a:cubicBezTo>
                <a:cubicBezTo>
                  <a:pt x="8734" y="692"/>
                  <a:pt x="8740" y="674"/>
                  <a:pt x="8748" y="656"/>
                </a:cubicBezTo>
                <a:cubicBezTo>
                  <a:pt x="8755" y="638"/>
                  <a:pt x="8764" y="620"/>
                  <a:pt x="8774" y="602"/>
                </a:cubicBezTo>
                <a:cubicBezTo>
                  <a:pt x="8784" y="584"/>
                  <a:pt x="8794" y="567"/>
                  <a:pt x="8806" y="552"/>
                </a:cubicBezTo>
                <a:cubicBezTo>
                  <a:pt x="8822" y="530"/>
                  <a:pt x="8842" y="510"/>
                  <a:pt x="8865" y="491"/>
                </a:cubicBezTo>
                <a:cubicBezTo>
                  <a:pt x="8888" y="471"/>
                  <a:pt x="8914" y="457"/>
                  <a:pt x="8944" y="449"/>
                </a:cubicBezTo>
                <a:close/>
                <a:moveTo>
                  <a:pt x="11233" y="449"/>
                </a:moveTo>
                <a:cubicBezTo>
                  <a:pt x="11237" y="456"/>
                  <a:pt x="11241" y="465"/>
                  <a:pt x="11242" y="475"/>
                </a:cubicBezTo>
                <a:cubicBezTo>
                  <a:pt x="11245" y="485"/>
                  <a:pt x="11246" y="498"/>
                  <a:pt x="11246" y="515"/>
                </a:cubicBezTo>
                <a:cubicBezTo>
                  <a:pt x="11246" y="555"/>
                  <a:pt x="11240" y="592"/>
                  <a:pt x="11230" y="627"/>
                </a:cubicBezTo>
                <a:cubicBezTo>
                  <a:pt x="11220" y="661"/>
                  <a:pt x="11205" y="692"/>
                  <a:pt x="11187" y="720"/>
                </a:cubicBezTo>
                <a:cubicBezTo>
                  <a:pt x="11169" y="747"/>
                  <a:pt x="11147" y="770"/>
                  <a:pt x="11122" y="788"/>
                </a:cubicBezTo>
                <a:cubicBezTo>
                  <a:pt x="11097" y="806"/>
                  <a:pt x="11070" y="819"/>
                  <a:pt x="11039" y="826"/>
                </a:cubicBezTo>
                <a:cubicBezTo>
                  <a:pt x="11033" y="824"/>
                  <a:pt x="11027" y="815"/>
                  <a:pt x="11022" y="801"/>
                </a:cubicBezTo>
                <a:cubicBezTo>
                  <a:pt x="11016" y="786"/>
                  <a:pt x="11014" y="770"/>
                  <a:pt x="11014" y="755"/>
                </a:cubicBezTo>
                <a:cubicBezTo>
                  <a:pt x="11014" y="741"/>
                  <a:pt x="11016" y="726"/>
                  <a:pt x="11019" y="709"/>
                </a:cubicBezTo>
                <a:cubicBezTo>
                  <a:pt x="11023" y="692"/>
                  <a:pt x="11029" y="674"/>
                  <a:pt x="11037" y="656"/>
                </a:cubicBezTo>
                <a:cubicBezTo>
                  <a:pt x="11044" y="638"/>
                  <a:pt x="11053" y="620"/>
                  <a:pt x="11063" y="602"/>
                </a:cubicBezTo>
                <a:cubicBezTo>
                  <a:pt x="11073" y="584"/>
                  <a:pt x="11083" y="567"/>
                  <a:pt x="11095" y="552"/>
                </a:cubicBezTo>
                <a:cubicBezTo>
                  <a:pt x="11111" y="530"/>
                  <a:pt x="11131" y="510"/>
                  <a:pt x="11154" y="491"/>
                </a:cubicBezTo>
                <a:cubicBezTo>
                  <a:pt x="11177" y="471"/>
                  <a:pt x="11203" y="457"/>
                  <a:pt x="11233" y="449"/>
                </a:cubicBezTo>
                <a:close/>
                <a:moveTo>
                  <a:pt x="6031" y="426"/>
                </a:moveTo>
                <a:cubicBezTo>
                  <a:pt x="6031" y="428"/>
                  <a:pt x="6032" y="431"/>
                  <a:pt x="6032" y="434"/>
                </a:cubicBezTo>
                <a:cubicBezTo>
                  <a:pt x="6032" y="436"/>
                  <a:pt x="6032" y="443"/>
                  <a:pt x="6032" y="455"/>
                </a:cubicBezTo>
                <a:cubicBezTo>
                  <a:pt x="6032" y="494"/>
                  <a:pt x="6026" y="535"/>
                  <a:pt x="6014" y="577"/>
                </a:cubicBezTo>
                <a:cubicBezTo>
                  <a:pt x="6002" y="619"/>
                  <a:pt x="5987" y="659"/>
                  <a:pt x="5969" y="696"/>
                </a:cubicBezTo>
                <a:cubicBezTo>
                  <a:pt x="5950" y="733"/>
                  <a:pt x="5929" y="765"/>
                  <a:pt x="5906" y="792"/>
                </a:cubicBezTo>
                <a:cubicBezTo>
                  <a:pt x="5882" y="820"/>
                  <a:pt x="5859" y="837"/>
                  <a:pt x="5836" y="846"/>
                </a:cubicBezTo>
                <a:cubicBezTo>
                  <a:pt x="5806" y="841"/>
                  <a:pt x="5791" y="822"/>
                  <a:pt x="5791" y="789"/>
                </a:cubicBezTo>
                <a:cubicBezTo>
                  <a:pt x="5791" y="771"/>
                  <a:pt x="5794" y="751"/>
                  <a:pt x="5801" y="729"/>
                </a:cubicBezTo>
                <a:cubicBezTo>
                  <a:pt x="5809" y="706"/>
                  <a:pt x="5819" y="682"/>
                  <a:pt x="5832" y="658"/>
                </a:cubicBezTo>
                <a:cubicBezTo>
                  <a:pt x="5844" y="633"/>
                  <a:pt x="5859" y="608"/>
                  <a:pt x="5875" y="584"/>
                </a:cubicBezTo>
                <a:cubicBezTo>
                  <a:pt x="5891" y="559"/>
                  <a:pt x="5908" y="536"/>
                  <a:pt x="5926" y="515"/>
                </a:cubicBezTo>
                <a:cubicBezTo>
                  <a:pt x="5944" y="494"/>
                  <a:pt x="5962" y="476"/>
                  <a:pt x="5979" y="460"/>
                </a:cubicBezTo>
                <a:cubicBezTo>
                  <a:pt x="5998" y="444"/>
                  <a:pt x="6015" y="432"/>
                  <a:pt x="6031" y="426"/>
                </a:cubicBezTo>
                <a:close/>
                <a:moveTo>
                  <a:pt x="11678" y="426"/>
                </a:moveTo>
                <a:cubicBezTo>
                  <a:pt x="11678" y="428"/>
                  <a:pt x="11679" y="431"/>
                  <a:pt x="11679" y="434"/>
                </a:cubicBezTo>
                <a:cubicBezTo>
                  <a:pt x="11679" y="436"/>
                  <a:pt x="11679" y="443"/>
                  <a:pt x="11679" y="455"/>
                </a:cubicBezTo>
                <a:cubicBezTo>
                  <a:pt x="11679" y="494"/>
                  <a:pt x="11673" y="535"/>
                  <a:pt x="11661" y="577"/>
                </a:cubicBezTo>
                <a:cubicBezTo>
                  <a:pt x="11649" y="619"/>
                  <a:pt x="11634" y="659"/>
                  <a:pt x="11616" y="696"/>
                </a:cubicBezTo>
                <a:cubicBezTo>
                  <a:pt x="11597" y="733"/>
                  <a:pt x="11576" y="765"/>
                  <a:pt x="11553" y="792"/>
                </a:cubicBezTo>
                <a:cubicBezTo>
                  <a:pt x="11529" y="820"/>
                  <a:pt x="11506" y="837"/>
                  <a:pt x="11483" y="846"/>
                </a:cubicBezTo>
                <a:cubicBezTo>
                  <a:pt x="11453" y="841"/>
                  <a:pt x="11438" y="822"/>
                  <a:pt x="11438" y="789"/>
                </a:cubicBezTo>
                <a:cubicBezTo>
                  <a:pt x="11438" y="771"/>
                  <a:pt x="11441" y="751"/>
                  <a:pt x="11448" y="729"/>
                </a:cubicBezTo>
                <a:cubicBezTo>
                  <a:pt x="11456" y="706"/>
                  <a:pt x="11466" y="682"/>
                  <a:pt x="11479" y="658"/>
                </a:cubicBezTo>
                <a:cubicBezTo>
                  <a:pt x="11491" y="633"/>
                  <a:pt x="11506" y="608"/>
                  <a:pt x="11522" y="584"/>
                </a:cubicBezTo>
                <a:cubicBezTo>
                  <a:pt x="11538" y="559"/>
                  <a:pt x="11555" y="536"/>
                  <a:pt x="11573" y="515"/>
                </a:cubicBezTo>
                <a:cubicBezTo>
                  <a:pt x="11591" y="494"/>
                  <a:pt x="11609" y="476"/>
                  <a:pt x="11626" y="460"/>
                </a:cubicBezTo>
                <a:cubicBezTo>
                  <a:pt x="11645" y="444"/>
                  <a:pt x="11662" y="432"/>
                  <a:pt x="11678" y="426"/>
                </a:cubicBezTo>
                <a:close/>
                <a:moveTo>
                  <a:pt x="7021" y="415"/>
                </a:moveTo>
                <a:cubicBezTo>
                  <a:pt x="7005" y="422"/>
                  <a:pt x="6992" y="433"/>
                  <a:pt x="6981" y="449"/>
                </a:cubicBezTo>
                <a:cubicBezTo>
                  <a:pt x="6970" y="464"/>
                  <a:pt x="6961" y="480"/>
                  <a:pt x="6953" y="496"/>
                </a:cubicBezTo>
                <a:cubicBezTo>
                  <a:pt x="6945" y="512"/>
                  <a:pt x="6939" y="528"/>
                  <a:pt x="6935" y="543"/>
                </a:cubicBezTo>
                <a:cubicBezTo>
                  <a:pt x="6930" y="557"/>
                  <a:pt x="6927" y="568"/>
                  <a:pt x="6926" y="575"/>
                </a:cubicBezTo>
                <a:cubicBezTo>
                  <a:pt x="6919" y="604"/>
                  <a:pt x="6913" y="630"/>
                  <a:pt x="6909" y="652"/>
                </a:cubicBezTo>
                <a:cubicBezTo>
                  <a:pt x="6905" y="673"/>
                  <a:pt x="6901" y="691"/>
                  <a:pt x="6899" y="706"/>
                </a:cubicBezTo>
                <a:cubicBezTo>
                  <a:pt x="6896" y="721"/>
                  <a:pt x="6894" y="733"/>
                  <a:pt x="6893" y="742"/>
                </a:cubicBezTo>
                <a:cubicBezTo>
                  <a:pt x="6892" y="751"/>
                  <a:pt x="6892" y="759"/>
                  <a:pt x="6892" y="764"/>
                </a:cubicBezTo>
                <a:cubicBezTo>
                  <a:pt x="6892" y="779"/>
                  <a:pt x="6895" y="792"/>
                  <a:pt x="6901" y="803"/>
                </a:cubicBezTo>
                <a:cubicBezTo>
                  <a:pt x="6908" y="813"/>
                  <a:pt x="6916" y="822"/>
                  <a:pt x="6924" y="829"/>
                </a:cubicBezTo>
                <a:cubicBezTo>
                  <a:pt x="6932" y="836"/>
                  <a:pt x="6941" y="841"/>
                  <a:pt x="6949" y="845"/>
                </a:cubicBezTo>
                <a:cubicBezTo>
                  <a:pt x="6957" y="848"/>
                  <a:pt x="6962" y="850"/>
                  <a:pt x="6965" y="850"/>
                </a:cubicBezTo>
                <a:cubicBezTo>
                  <a:pt x="6968" y="850"/>
                  <a:pt x="6970" y="847"/>
                  <a:pt x="6970" y="842"/>
                </a:cubicBezTo>
                <a:cubicBezTo>
                  <a:pt x="6970" y="837"/>
                  <a:pt x="6970" y="828"/>
                  <a:pt x="6970" y="817"/>
                </a:cubicBezTo>
                <a:cubicBezTo>
                  <a:pt x="6971" y="802"/>
                  <a:pt x="6975" y="785"/>
                  <a:pt x="6981" y="765"/>
                </a:cubicBezTo>
                <a:cubicBezTo>
                  <a:pt x="6987" y="745"/>
                  <a:pt x="6993" y="726"/>
                  <a:pt x="7001" y="708"/>
                </a:cubicBezTo>
                <a:cubicBezTo>
                  <a:pt x="7009" y="685"/>
                  <a:pt x="7017" y="664"/>
                  <a:pt x="7024" y="645"/>
                </a:cubicBezTo>
                <a:cubicBezTo>
                  <a:pt x="7031" y="625"/>
                  <a:pt x="7039" y="605"/>
                  <a:pt x="7047" y="587"/>
                </a:cubicBezTo>
                <a:cubicBezTo>
                  <a:pt x="7055" y="568"/>
                  <a:pt x="7065" y="550"/>
                  <a:pt x="7075" y="533"/>
                </a:cubicBezTo>
                <a:cubicBezTo>
                  <a:pt x="7085" y="515"/>
                  <a:pt x="7098" y="498"/>
                  <a:pt x="7114" y="480"/>
                </a:cubicBezTo>
                <a:cubicBezTo>
                  <a:pt x="7100" y="461"/>
                  <a:pt x="7084" y="446"/>
                  <a:pt x="7066" y="435"/>
                </a:cubicBezTo>
                <a:cubicBezTo>
                  <a:pt x="7047" y="424"/>
                  <a:pt x="7032" y="417"/>
                  <a:pt x="7021" y="415"/>
                </a:cubicBezTo>
                <a:close/>
                <a:moveTo>
                  <a:pt x="5165" y="358"/>
                </a:moveTo>
                <a:cubicBezTo>
                  <a:pt x="5143" y="373"/>
                  <a:pt x="5123" y="394"/>
                  <a:pt x="5104" y="421"/>
                </a:cubicBezTo>
                <a:cubicBezTo>
                  <a:pt x="5085" y="448"/>
                  <a:pt x="5068" y="477"/>
                  <a:pt x="5053" y="508"/>
                </a:cubicBezTo>
                <a:cubicBezTo>
                  <a:pt x="5037" y="539"/>
                  <a:pt x="5024" y="571"/>
                  <a:pt x="5012" y="603"/>
                </a:cubicBezTo>
                <a:cubicBezTo>
                  <a:pt x="5000" y="635"/>
                  <a:pt x="4992" y="663"/>
                  <a:pt x="4985" y="688"/>
                </a:cubicBezTo>
                <a:cubicBezTo>
                  <a:pt x="4982" y="702"/>
                  <a:pt x="4980" y="715"/>
                  <a:pt x="4979" y="728"/>
                </a:cubicBezTo>
                <a:cubicBezTo>
                  <a:pt x="4978" y="740"/>
                  <a:pt x="4978" y="755"/>
                  <a:pt x="4978" y="774"/>
                </a:cubicBezTo>
                <a:cubicBezTo>
                  <a:pt x="4980" y="786"/>
                  <a:pt x="4985" y="796"/>
                  <a:pt x="4993" y="805"/>
                </a:cubicBezTo>
                <a:cubicBezTo>
                  <a:pt x="5001" y="815"/>
                  <a:pt x="5010" y="823"/>
                  <a:pt x="5020" y="830"/>
                </a:cubicBezTo>
                <a:cubicBezTo>
                  <a:pt x="5030" y="836"/>
                  <a:pt x="5041" y="841"/>
                  <a:pt x="5053" y="845"/>
                </a:cubicBezTo>
                <a:cubicBezTo>
                  <a:pt x="5065" y="849"/>
                  <a:pt x="5076" y="851"/>
                  <a:pt x="5087" y="852"/>
                </a:cubicBezTo>
                <a:cubicBezTo>
                  <a:pt x="5091" y="851"/>
                  <a:pt x="5097" y="848"/>
                  <a:pt x="5105" y="842"/>
                </a:cubicBezTo>
                <a:cubicBezTo>
                  <a:pt x="5113" y="837"/>
                  <a:pt x="5121" y="830"/>
                  <a:pt x="5130" y="820"/>
                </a:cubicBezTo>
                <a:cubicBezTo>
                  <a:pt x="5135" y="814"/>
                  <a:pt x="5143" y="804"/>
                  <a:pt x="5153" y="790"/>
                </a:cubicBezTo>
                <a:cubicBezTo>
                  <a:pt x="5164" y="776"/>
                  <a:pt x="5175" y="761"/>
                  <a:pt x="5186" y="747"/>
                </a:cubicBezTo>
                <a:cubicBezTo>
                  <a:pt x="5197" y="732"/>
                  <a:pt x="5207" y="719"/>
                  <a:pt x="5217" y="709"/>
                </a:cubicBezTo>
                <a:cubicBezTo>
                  <a:pt x="5226" y="698"/>
                  <a:pt x="5232" y="693"/>
                  <a:pt x="5235" y="693"/>
                </a:cubicBezTo>
                <a:cubicBezTo>
                  <a:pt x="5231" y="703"/>
                  <a:pt x="5230" y="715"/>
                  <a:pt x="5230" y="729"/>
                </a:cubicBezTo>
                <a:cubicBezTo>
                  <a:pt x="5230" y="740"/>
                  <a:pt x="5232" y="754"/>
                  <a:pt x="5236" y="770"/>
                </a:cubicBezTo>
                <a:cubicBezTo>
                  <a:pt x="5240" y="786"/>
                  <a:pt x="5249" y="799"/>
                  <a:pt x="5262" y="810"/>
                </a:cubicBezTo>
                <a:cubicBezTo>
                  <a:pt x="5270" y="815"/>
                  <a:pt x="5278" y="820"/>
                  <a:pt x="5287" y="825"/>
                </a:cubicBezTo>
                <a:cubicBezTo>
                  <a:pt x="5296" y="829"/>
                  <a:pt x="5305" y="833"/>
                  <a:pt x="5314" y="837"/>
                </a:cubicBezTo>
                <a:cubicBezTo>
                  <a:pt x="5323" y="841"/>
                  <a:pt x="5331" y="844"/>
                  <a:pt x="5339" y="846"/>
                </a:cubicBezTo>
                <a:cubicBezTo>
                  <a:pt x="5346" y="847"/>
                  <a:pt x="5352" y="848"/>
                  <a:pt x="5357" y="848"/>
                </a:cubicBezTo>
                <a:cubicBezTo>
                  <a:pt x="5357" y="848"/>
                  <a:pt x="5358" y="848"/>
                  <a:pt x="5359" y="847"/>
                </a:cubicBezTo>
                <a:cubicBezTo>
                  <a:pt x="5360" y="846"/>
                  <a:pt x="5360" y="845"/>
                  <a:pt x="5360" y="845"/>
                </a:cubicBezTo>
                <a:cubicBezTo>
                  <a:pt x="5360" y="841"/>
                  <a:pt x="5359" y="837"/>
                  <a:pt x="5357" y="833"/>
                </a:cubicBezTo>
                <a:cubicBezTo>
                  <a:pt x="5355" y="828"/>
                  <a:pt x="5352" y="822"/>
                  <a:pt x="5349" y="815"/>
                </a:cubicBezTo>
                <a:cubicBezTo>
                  <a:pt x="5347" y="808"/>
                  <a:pt x="5344" y="799"/>
                  <a:pt x="5342" y="789"/>
                </a:cubicBezTo>
                <a:cubicBezTo>
                  <a:pt x="5340" y="779"/>
                  <a:pt x="5339" y="767"/>
                  <a:pt x="5339" y="753"/>
                </a:cubicBezTo>
                <a:cubicBezTo>
                  <a:pt x="5339" y="727"/>
                  <a:pt x="5343" y="700"/>
                  <a:pt x="5352" y="673"/>
                </a:cubicBezTo>
                <a:cubicBezTo>
                  <a:pt x="5360" y="645"/>
                  <a:pt x="5371" y="618"/>
                  <a:pt x="5383" y="590"/>
                </a:cubicBezTo>
                <a:cubicBezTo>
                  <a:pt x="5396" y="562"/>
                  <a:pt x="5410" y="534"/>
                  <a:pt x="5424" y="506"/>
                </a:cubicBezTo>
                <a:cubicBezTo>
                  <a:pt x="5439" y="477"/>
                  <a:pt x="5453" y="448"/>
                  <a:pt x="5465" y="419"/>
                </a:cubicBezTo>
                <a:cubicBezTo>
                  <a:pt x="5461" y="415"/>
                  <a:pt x="5456" y="411"/>
                  <a:pt x="5450" y="407"/>
                </a:cubicBezTo>
                <a:cubicBezTo>
                  <a:pt x="5443" y="403"/>
                  <a:pt x="5435" y="400"/>
                  <a:pt x="5426" y="397"/>
                </a:cubicBezTo>
                <a:cubicBezTo>
                  <a:pt x="5417" y="394"/>
                  <a:pt x="5408" y="392"/>
                  <a:pt x="5398" y="390"/>
                </a:cubicBezTo>
                <a:cubicBezTo>
                  <a:pt x="5388" y="388"/>
                  <a:pt x="5378" y="387"/>
                  <a:pt x="5370" y="387"/>
                </a:cubicBezTo>
                <a:cubicBezTo>
                  <a:pt x="5358" y="397"/>
                  <a:pt x="5348" y="409"/>
                  <a:pt x="5340" y="421"/>
                </a:cubicBezTo>
                <a:cubicBezTo>
                  <a:pt x="5332" y="433"/>
                  <a:pt x="5324" y="446"/>
                  <a:pt x="5318" y="458"/>
                </a:cubicBezTo>
                <a:cubicBezTo>
                  <a:pt x="5312" y="470"/>
                  <a:pt x="5306" y="481"/>
                  <a:pt x="5302" y="492"/>
                </a:cubicBezTo>
                <a:cubicBezTo>
                  <a:pt x="5298" y="503"/>
                  <a:pt x="5294" y="512"/>
                  <a:pt x="5291" y="520"/>
                </a:cubicBezTo>
                <a:cubicBezTo>
                  <a:pt x="5286" y="535"/>
                  <a:pt x="5279" y="550"/>
                  <a:pt x="5271" y="565"/>
                </a:cubicBezTo>
                <a:cubicBezTo>
                  <a:pt x="5263" y="579"/>
                  <a:pt x="5254" y="593"/>
                  <a:pt x="5245" y="607"/>
                </a:cubicBezTo>
                <a:cubicBezTo>
                  <a:pt x="5235" y="621"/>
                  <a:pt x="5226" y="634"/>
                  <a:pt x="5217" y="646"/>
                </a:cubicBezTo>
                <a:cubicBezTo>
                  <a:pt x="5208" y="658"/>
                  <a:pt x="5200" y="668"/>
                  <a:pt x="5194" y="678"/>
                </a:cubicBezTo>
                <a:cubicBezTo>
                  <a:pt x="5166" y="715"/>
                  <a:pt x="5145" y="743"/>
                  <a:pt x="5130" y="761"/>
                </a:cubicBezTo>
                <a:cubicBezTo>
                  <a:pt x="5114" y="779"/>
                  <a:pt x="5102" y="790"/>
                  <a:pt x="5092" y="794"/>
                </a:cubicBezTo>
                <a:cubicBezTo>
                  <a:pt x="5090" y="792"/>
                  <a:pt x="5089" y="790"/>
                  <a:pt x="5087" y="788"/>
                </a:cubicBezTo>
                <a:cubicBezTo>
                  <a:pt x="5085" y="785"/>
                  <a:pt x="5085" y="781"/>
                  <a:pt x="5085" y="776"/>
                </a:cubicBezTo>
                <a:cubicBezTo>
                  <a:pt x="5085" y="767"/>
                  <a:pt x="5086" y="755"/>
                  <a:pt x="5089" y="741"/>
                </a:cubicBezTo>
                <a:cubicBezTo>
                  <a:pt x="5092" y="726"/>
                  <a:pt x="5096" y="711"/>
                  <a:pt x="5101" y="696"/>
                </a:cubicBezTo>
                <a:cubicBezTo>
                  <a:pt x="5105" y="680"/>
                  <a:pt x="5110" y="666"/>
                  <a:pt x="5115" y="652"/>
                </a:cubicBezTo>
                <a:cubicBezTo>
                  <a:pt x="5119" y="638"/>
                  <a:pt x="5123" y="627"/>
                  <a:pt x="5127" y="619"/>
                </a:cubicBezTo>
                <a:cubicBezTo>
                  <a:pt x="5157" y="548"/>
                  <a:pt x="5184" y="494"/>
                  <a:pt x="5208" y="456"/>
                </a:cubicBezTo>
                <a:cubicBezTo>
                  <a:pt x="5232" y="418"/>
                  <a:pt x="5248" y="395"/>
                  <a:pt x="5254" y="388"/>
                </a:cubicBezTo>
                <a:cubicBezTo>
                  <a:pt x="5248" y="383"/>
                  <a:pt x="5242" y="378"/>
                  <a:pt x="5234" y="374"/>
                </a:cubicBezTo>
                <a:cubicBezTo>
                  <a:pt x="5226" y="370"/>
                  <a:pt x="5218" y="367"/>
                  <a:pt x="5210" y="365"/>
                </a:cubicBezTo>
                <a:cubicBezTo>
                  <a:pt x="5202" y="362"/>
                  <a:pt x="5194" y="360"/>
                  <a:pt x="5186" y="359"/>
                </a:cubicBezTo>
                <a:cubicBezTo>
                  <a:pt x="5178" y="358"/>
                  <a:pt x="5171" y="358"/>
                  <a:pt x="5165" y="358"/>
                </a:cubicBezTo>
                <a:close/>
                <a:moveTo>
                  <a:pt x="11975" y="358"/>
                </a:moveTo>
                <a:cubicBezTo>
                  <a:pt x="11953" y="373"/>
                  <a:pt x="11933" y="394"/>
                  <a:pt x="11914" y="421"/>
                </a:cubicBezTo>
                <a:cubicBezTo>
                  <a:pt x="11895" y="448"/>
                  <a:pt x="11878" y="477"/>
                  <a:pt x="11863" y="508"/>
                </a:cubicBezTo>
                <a:cubicBezTo>
                  <a:pt x="11847" y="539"/>
                  <a:pt x="11834" y="571"/>
                  <a:pt x="11822" y="603"/>
                </a:cubicBezTo>
                <a:cubicBezTo>
                  <a:pt x="11810" y="635"/>
                  <a:pt x="11802" y="663"/>
                  <a:pt x="11795" y="688"/>
                </a:cubicBezTo>
                <a:cubicBezTo>
                  <a:pt x="11792" y="702"/>
                  <a:pt x="11790" y="715"/>
                  <a:pt x="11789" y="728"/>
                </a:cubicBezTo>
                <a:cubicBezTo>
                  <a:pt x="11788" y="740"/>
                  <a:pt x="11788" y="755"/>
                  <a:pt x="11788" y="774"/>
                </a:cubicBezTo>
                <a:cubicBezTo>
                  <a:pt x="11790" y="786"/>
                  <a:pt x="11795" y="796"/>
                  <a:pt x="11803" y="805"/>
                </a:cubicBezTo>
                <a:cubicBezTo>
                  <a:pt x="11811" y="815"/>
                  <a:pt x="11820" y="823"/>
                  <a:pt x="11830" y="830"/>
                </a:cubicBezTo>
                <a:cubicBezTo>
                  <a:pt x="11840" y="836"/>
                  <a:pt x="11851" y="841"/>
                  <a:pt x="11863" y="845"/>
                </a:cubicBezTo>
                <a:cubicBezTo>
                  <a:pt x="11875" y="849"/>
                  <a:pt x="11886" y="851"/>
                  <a:pt x="11897" y="852"/>
                </a:cubicBezTo>
                <a:cubicBezTo>
                  <a:pt x="11901" y="851"/>
                  <a:pt x="11907" y="848"/>
                  <a:pt x="11915" y="842"/>
                </a:cubicBezTo>
                <a:cubicBezTo>
                  <a:pt x="11923" y="837"/>
                  <a:pt x="11931" y="830"/>
                  <a:pt x="11940" y="820"/>
                </a:cubicBezTo>
                <a:cubicBezTo>
                  <a:pt x="11945" y="814"/>
                  <a:pt x="11953" y="804"/>
                  <a:pt x="11963" y="790"/>
                </a:cubicBezTo>
                <a:cubicBezTo>
                  <a:pt x="11974" y="776"/>
                  <a:pt x="11985" y="761"/>
                  <a:pt x="11996" y="747"/>
                </a:cubicBezTo>
                <a:cubicBezTo>
                  <a:pt x="12007" y="732"/>
                  <a:pt x="12017" y="719"/>
                  <a:pt x="12027" y="709"/>
                </a:cubicBezTo>
                <a:cubicBezTo>
                  <a:pt x="12036" y="698"/>
                  <a:pt x="12042" y="693"/>
                  <a:pt x="12045" y="693"/>
                </a:cubicBezTo>
                <a:lnTo>
                  <a:pt x="12045" y="693"/>
                </a:lnTo>
                <a:cubicBezTo>
                  <a:pt x="12041" y="703"/>
                  <a:pt x="12040" y="715"/>
                  <a:pt x="12040" y="729"/>
                </a:cubicBezTo>
                <a:cubicBezTo>
                  <a:pt x="12040" y="740"/>
                  <a:pt x="12042" y="754"/>
                  <a:pt x="12046" y="770"/>
                </a:cubicBezTo>
                <a:cubicBezTo>
                  <a:pt x="12050" y="786"/>
                  <a:pt x="12059" y="799"/>
                  <a:pt x="12072" y="810"/>
                </a:cubicBezTo>
                <a:cubicBezTo>
                  <a:pt x="12080" y="815"/>
                  <a:pt x="12088" y="820"/>
                  <a:pt x="12097" y="825"/>
                </a:cubicBezTo>
                <a:cubicBezTo>
                  <a:pt x="12106" y="829"/>
                  <a:pt x="12115" y="833"/>
                  <a:pt x="12124" y="837"/>
                </a:cubicBezTo>
                <a:cubicBezTo>
                  <a:pt x="12133" y="841"/>
                  <a:pt x="12141" y="844"/>
                  <a:pt x="12149" y="846"/>
                </a:cubicBezTo>
                <a:cubicBezTo>
                  <a:pt x="12156" y="847"/>
                  <a:pt x="12162" y="848"/>
                  <a:pt x="12167" y="848"/>
                </a:cubicBezTo>
                <a:cubicBezTo>
                  <a:pt x="12167" y="848"/>
                  <a:pt x="12168" y="848"/>
                  <a:pt x="12169" y="847"/>
                </a:cubicBezTo>
                <a:cubicBezTo>
                  <a:pt x="12170" y="846"/>
                  <a:pt x="12170" y="845"/>
                  <a:pt x="12170" y="845"/>
                </a:cubicBezTo>
                <a:cubicBezTo>
                  <a:pt x="12170" y="841"/>
                  <a:pt x="12169" y="837"/>
                  <a:pt x="12167" y="833"/>
                </a:cubicBezTo>
                <a:cubicBezTo>
                  <a:pt x="12165" y="828"/>
                  <a:pt x="12162" y="822"/>
                  <a:pt x="12159" y="815"/>
                </a:cubicBezTo>
                <a:cubicBezTo>
                  <a:pt x="12157" y="808"/>
                  <a:pt x="12154" y="799"/>
                  <a:pt x="12152" y="789"/>
                </a:cubicBezTo>
                <a:cubicBezTo>
                  <a:pt x="12150" y="779"/>
                  <a:pt x="12149" y="767"/>
                  <a:pt x="12149" y="753"/>
                </a:cubicBezTo>
                <a:cubicBezTo>
                  <a:pt x="12149" y="727"/>
                  <a:pt x="12153" y="700"/>
                  <a:pt x="12162" y="673"/>
                </a:cubicBezTo>
                <a:cubicBezTo>
                  <a:pt x="12170" y="645"/>
                  <a:pt x="12181" y="618"/>
                  <a:pt x="12193" y="590"/>
                </a:cubicBezTo>
                <a:cubicBezTo>
                  <a:pt x="12206" y="562"/>
                  <a:pt x="12220" y="534"/>
                  <a:pt x="12234" y="506"/>
                </a:cubicBezTo>
                <a:cubicBezTo>
                  <a:pt x="12249" y="477"/>
                  <a:pt x="12263" y="448"/>
                  <a:pt x="12275" y="419"/>
                </a:cubicBezTo>
                <a:cubicBezTo>
                  <a:pt x="12271" y="415"/>
                  <a:pt x="12266" y="411"/>
                  <a:pt x="12260" y="407"/>
                </a:cubicBezTo>
                <a:cubicBezTo>
                  <a:pt x="12253" y="403"/>
                  <a:pt x="12245" y="400"/>
                  <a:pt x="12236" y="397"/>
                </a:cubicBezTo>
                <a:cubicBezTo>
                  <a:pt x="12227" y="394"/>
                  <a:pt x="12218" y="392"/>
                  <a:pt x="12208" y="390"/>
                </a:cubicBezTo>
                <a:cubicBezTo>
                  <a:pt x="12198" y="388"/>
                  <a:pt x="12188" y="387"/>
                  <a:pt x="12180" y="387"/>
                </a:cubicBezTo>
                <a:cubicBezTo>
                  <a:pt x="12168" y="397"/>
                  <a:pt x="12158" y="409"/>
                  <a:pt x="12150" y="421"/>
                </a:cubicBezTo>
                <a:cubicBezTo>
                  <a:pt x="12142" y="433"/>
                  <a:pt x="12134" y="446"/>
                  <a:pt x="12128" y="458"/>
                </a:cubicBezTo>
                <a:cubicBezTo>
                  <a:pt x="12122" y="470"/>
                  <a:pt x="12116" y="481"/>
                  <a:pt x="12112" y="492"/>
                </a:cubicBezTo>
                <a:cubicBezTo>
                  <a:pt x="12108" y="503"/>
                  <a:pt x="12104" y="512"/>
                  <a:pt x="12101" y="520"/>
                </a:cubicBezTo>
                <a:cubicBezTo>
                  <a:pt x="12096" y="535"/>
                  <a:pt x="12089" y="550"/>
                  <a:pt x="12081" y="565"/>
                </a:cubicBezTo>
                <a:cubicBezTo>
                  <a:pt x="12073" y="579"/>
                  <a:pt x="12064" y="593"/>
                  <a:pt x="12055" y="607"/>
                </a:cubicBezTo>
                <a:cubicBezTo>
                  <a:pt x="12045" y="621"/>
                  <a:pt x="12036" y="634"/>
                  <a:pt x="12027" y="646"/>
                </a:cubicBezTo>
                <a:cubicBezTo>
                  <a:pt x="12018" y="658"/>
                  <a:pt x="12010" y="668"/>
                  <a:pt x="12004" y="678"/>
                </a:cubicBezTo>
                <a:cubicBezTo>
                  <a:pt x="11976" y="715"/>
                  <a:pt x="11955" y="743"/>
                  <a:pt x="11940" y="761"/>
                </a:cubicBezTo>
                <a:cubicBezTo>
                  <a:pt x="11924" y="779"/>
                  <a:pt x="11912" y="790"/>
                  <a:pt x="11902" y="794"/>
                </a:cubicBezTo>
                <a:cubicBezTo>
                  <a:pt x="11900" y="792"/>
                  <a:pt x="11899" y="790"/>
                  <a:pt x="11897" y="788"/>
                </a:cubicBezTo>
                <a:cubicBezTo>
                  <a:pt x="11895" y="785"/>
                  <a:pt x="11895" y="781"/>
                  <a:pt x="11895" y="776"/>
                </a:cubicBezTo>
                <a:cubicBezTo>
                  <a:pt x="11895" y="767"/>
                  <a:pt x="11896" y="755"/>
                  <a:pt x="11899" y="741"/>
                </a:cubicBezTo>
                <a:cubicBezTo>
                  <a:pt x="11902" y="726"/>
                  <a:pt x="11906" y="711"/>
                  <a:pt x="11911" y="696"/>
                </a:cubicBezTo>
                <a:cubicBezTo>
                  <a:pt x="11915" y="680"/>
                  <a:pt x="11920" y="666"/>
                  <a:pt x="11925" y="652"/>
                </a:cubicBezTo>
                <a:cubicBezTo>
                  <a:pt x="11929" y="638"/>
                  <a:pt x="11933" y="627"/>
                  <a:pt x="11937" y="619"/>
                </a:cubicBezTo>
                <a:cubicBezTo>
                  <a:pt x="11967" y="548"/>
                  <a:pt x="11994" y="494"/>
                  <a:pt x="12018" y="456"/>
                </a:cubicBezTo>
                <a:cubicBezTo>
                  <a:pt x="12042" y="418"/>
                  <a:pt x="12058" y="395"/>
                  <a:pt x="12064" y="388"/>
                </a:cubicBezTo>
                <a:cubicBezTo>
                  <a:pt x="12058" y="383"/>
                  <a:pt x="12052" y="378"/>
                  <a:pt x="12044" y="374"/>
                </a:cubicBezTo>
                <a:cubicBezTo>
                  <a:pt x="12036" y="370"/>
                  <a:pt x="12028" y="367"/>
                  <a:pt x="12020" y="365"/>
                </a:cubicBezTo>
                <a:cubicBezTo>
                  <a:pt x="12012" y="362"/>
                  <a:pt x="12004" y="360"/>
                  <a:pt x="11996" y="359"/>
                </a:cubicBezTo>
                <a:cubicBezTo>
                  <a:pt x="11987" y="358"/>
                  <a:pt x="11981" y="358"/>
                  <a:pt x="11975" y="358"/>
                </a:cubicBezTo>
                <a:close/>
                <a:moveTo>
                  <a:pt x="12576" y="358"/>
                </a:moveTo>
                <a:cubicBezTo>
                  <a:pt x="12540" y="358"/>
                  <a:pt x="12506" y="366"/>
                  <a:pt x="12473" y="383"/>
                </a:cubicBezTo>
                <a:cubicBezTo>
                  <a:pt x="12440" y="400"/>
                  <a:pt x="12411" y="422"/>
                  <a:pt x="12385" y="450"/>
                </a:cubicBezTo>
                <a:cubicBezTo>
                  <a:pt x="12359" y="478"/>
                  <a:pt x="12339" y="509"/>
                  <a:pt x="12323" y="545"/>
                </a:cubicBezTo>
                <a:cubicBezTo>
                  <a:pt x="12307" y="581"/>
                  <a:pt x="12300" y="618"/>
                  <a:pt x="12300" y="656"/>
                </a:cubicBezTo>
                <a:cubicBezTo>
                  <a:pt x="12300" y="682"/>
                  <a:pt x="12304" y="707"/>
                  <a:pt x="12312" y="731"/>
                </a:cubicBezTo>
                <a:cubicBezTo>
                  <a:pt x="12320" y="755"/>
                  <a:pt x="12332" y="776"/>
                  <a:pt x="12346" y="795"/>
                </a:cubicBezTo>
                <a:cubicBezTo>
                  <a:pt x="12360" y="813"/>
                  <a:pt x="12377" y="828"/>
                  <a:pt x="12397" y="840"/>
                </a:cubicBezTo>
                <a:cubicBezTo>
                  <a:pt x="12416" y="852"/>
                  <a:pt x="12437" y="859"/>
                  <a:pt x="12459" y="861"/>
                </a:cubicBezTo>
                <a:cubicBezTo>
                  <a:pt x="12470" y="859"/>
                  <a:pt x="12483" y="854"/>
                  <a:pt x="12498" y="846"/>
                </a:cubicBezTo>
                <a:cubicBezTo>
                  <a:pt x="12513" y="838"/>
                  <a:pt x="12529" y="829"/>
                  <a:pt x="12545" y="818"/>
                </a:cubicBezTo>
                <a:cubicBezTo>
                  <a:pt x="12561" y="807"/>
                  <a:pt x="12576" y="795"/>
                  <a:pt x="12591" y="782"/>
                </a:cubicBezTo>
                <a:cubicBezTo>
                  <a:pt x="12605" y="768"/>
                  <a:pt x="12618" y="755"/>
                  <a:pt x="12630" y="741"/>
                </a:cubicBezTo>
                <a:cubicBezTo>
                  <a:pt x="12630" y="737"/>
                  <a:pt x="12628" y="733"/>
                  <a:pt x="12626" y="729"/>
                </a:cubicBezTo>
                <a:cubicBezTo>
                  <a:pt x="12624" y="725"/>
                  <a:pt x="12622" y="722"/>
                  <a:pt x="12620" y="721"/>
                </a:cubicBezTo>
                <a:cubicBezTo>
                  <a:pt x="12604" y="732"/>
                  <a:pt x="12588" y="743"/>
                  <a:pt x="12572" y="753"/>
                </a:cubicBezTo>
                <a:cubicBezTo>
                  <a:pt x="12556" y="763"/>
                  <a:pt x="12540" y="771"/>
                  <a:pt x="12525" y="779"/>
                </a:cubicBezTo>
                <a:cubicBezTo>
                  <a:pt x="12509" y="787"/>
                  <a:pt x="12495" y="793"/>
                  <a:pt x="12482" y="798"/>
                </a:cubicBezTo>
                <a:cubicBezTo>
                  <a:pt x="12468" y="802"/>
                  <a:pt x="12457" y="805"/>
                  <a:pt x="12447" y="806"/>
                </a:cubicBezTo>
                <a:cubicBezTo>
                  <a:pt x="12423" y="796"/>
                  <a:pt x="12411" y="763"/>
                  <a:pt x="12411" y="709"/>
                </a:cubicBezTo>
                <a:cubicBezTo>
                  <a:pt x="12411" y="667"/>
                  <a:pt x="12418" y="626"/>
                  <a:pt x="12433" y="587"/>
                </a:cubicBezTo>
                <a:cubicBezTo>
                  <a:pt x="12448" y="548"/>
                  <a:pt x="12470" y="512"/>
                  <a:pt x="12498" y="480"/>
                </a:cubicBezTo>
                <a:cubicBezTo>
                  <a:pt x="12517" y="460"/>
                  <a:pt x="12537" y="443"/>
                  <a:pt x="12557" y="431"/>
                </a:cubicBezTo>
                <a:cubicBezTo>
                  <a:pt x="12577" y="418"/>
                  <a:pt x="12593" y="412"/>
                  <a:pt x="12607" y="412"/>
                </a:cubicBezTo>
                <a:cubicBezTo>
                  <a:pt x="12622" y="412"/>
                  <a:pt x="12630" y="421"/>
                  <a:pt x="12630" y="441"/>
                </a:cubicBezTo>
                <a:cubicBezTo>
                  <a:pt x="12630" y="474"/>
                  <a:pt x="12607" y="511"/>
                  <a:pt x="12563" y="552"/>
                </a:cubicBezTo>
                <a:cubicBezTo>
                  <a:pt x="12568" y="560"/>
                  <a:pt x="12575" y="566"/>
                  <a:pt x="12583" y="571"/>
                </a:cubicBezTo>
                <a:cubicBezTo>
                  <a:pt x="12591" y="576"/>
                  <a:pt x="12600" y="579"/>
                  <a:pt x="12608" y="579"/>
                </a:cubicBezTo>
                <a:cubicBezTo>
                  <a:pt x="12617" y="579"/>
                  <a:pt x="12626" y="575"/>
                  <a:pt x="12636" y="568"/>
                </a:cubicBezTo>
                <a:cubicBezTo>
                  <a:pt x="12645" y="561"/>
                  <a:pt x="12653" y="552"/>
                  <a:pt x="12660" y="541"/>
                </a:cubicBezTo>
                <a:cubicBezTo>
                  <a:pt x="12667" y="529"/>
                  <a:pt x="12673" y="516"/>
                  <a:pt x="12677" y="502"/>
                </a:cubicBezTo>
                <a:cubicBezTo>
                  <a:pt x="12681" y="488"/>
                  <a:pt x="12684" y="473"/>
                  <a:pt x="12684" y="458"/>
                </a:cubicBezTo>
                <a:cubicBezTo>
                  <a:pt x="12684" y="425"/>
                  <a:pt x="12674" y="401"/>
                  <a:pt x="12656" y="384"/>
                </a:cubicBezTo>
                <a:cubicBezTo>
                  <a:pt x="12637" y="366"/>
                  <a:pt x="12610" y="358"/>
                  <a:pt x="12576" y="358"/>
                </a:cubicBezTo>
                <a:close/>
                <a:moveTo>
                  <a:pt x="10664" y="352"/>
                </a:moveTo>
                <a:cubicBezTo>
                  <a:pt x="10656" y="360"/>
                  <a:pt x="10648" y="369"/>
                  <a:pt x="10642" y="381"/>
                </a:cubicBezTo>
                <a:cubicBezTo>
                  <a:pt x="10635" y="393"/>
                  <a:pt x="10627" y="409"/>
                  <a:pt x="10619" y="430"/>
                </a:cubicBezTo>
                <a:cubicBezTo>
                  <a:pt x="10607" y="458"/>
                  <a:pt x="10594" y="490"/>
                  <a:pt x="10581" y="527"/>
                </a:cubicBezTo>
                <a:cubicBezTo>
                  <a:pt x="10569" y="563"/>
                  <a:pt x="10557" y="598"/>
                  <a:pt x="10546" y="634"/>
                </a:cubicBezTo>
                <a:cubicBezTo>
                  <a:pt x="10534" y="670"/>
                  <a:pt x="10524" y="703"/>
                  <a:pt x="10516" y="735"/>
                </a:cubicBezTo>
                <a:cubicBezTo>
                  <a:pt x="10508" y="767"/>
                  <a:pt x="10502" y="792"/>
                  <a:pt x="10499" y="812"/>
                </a:cubicBezTo>
                <a:cubicBezTo>
                  <a:pt x="10501" y="817"/>
                  <a:pt x="10505" y="823"/>
                  <a:pt x="10511" y="829"/>
                </a:cubicBezTo>
                <a:cubicBezTo>
                  <a:pt x="10518" y="835"/>
                  <a:pt x="10526" y="840"/>
                  <a:pt x="10534" y="846"/>
                </a:cubicBezTo>
                <a:cubicBezTo>
                  <a:pt x="10542" y="851"/>
                  <a:pt x="10551" y="855"/>
                  <a:pt x="10559" y="859"/>
                </a:cubicBezTo>
                <a:cubicBezTo>
                  <a:pt x="10567" y="863"/>
                  <a:pt x="10575" y="865"/>
                  <a:pt x="10581" y="866"/>
                </a:cubicBezTo>
                <a:cubicBezTo>
                  <a:pt x="10590" y="820"/>
                  <a:pt x="10601" y="780"/>
                  <a:pt x="10612" y="747"/>
                </a:cubicBezTo>
                <a:cubicBezTo>
                  <a:pt x="10623" y="713"/>
                  <a:pt x="10636" y="684"/>
                  <a:pt x="10652" y="658"/>
                </a:cubicBezTo>
                <a:cubicBezTo>
                  <a:pt x="10668" y="632"/>
                  <a:pt x="10687" y="609"/>
                  <a:pt x="10709" y="588"/>
                </a:cubicBezTo>
                <a:cubicBezTo>
                  <a:pt x="10731" y="567"/>
                  <a:pt x="10757" y="546"/>
                  <a:pt x="10789" y="524"/>
                </a:cubicBezTo>
                <a:cubicBezTo>
                  <a:pt x="10795" y="543"/>
                  <a:pt x="10806" y="561"/>
                  <a:pt x="10820" y="577"/>
                </a:cubicBezTo>
                <a:cubicBezTo>
                  <a:pt x="10834" y="593"/>
                  <a:pt x="10850" y="606"/>
                  <a:pt x="10868" y="616"/>
                </a:cubicBezTo>
                <a:cubicBezTo>
                  <a:pt x="10878" y="606"/>
                  <a:pt x="10887" y="595"/>
                  <a:pt x="10895" y="584"/>
                </a:cubicBezTo>
                <a:cubicBezTo>
                  <a:pt x="10903" y="572"/>
                  <a:pt x="10908" y="565"/>
                  <a:pt x="10909" y="561"/>
                </a:cubicBezTo>
                <a:cubicBezTo>
                  <a:pt x="10900" y="546"/>
                  <a:pt x="10896" y="524"/>
                  <a:pt x="10896" y="494"/>
                </a:cubicBezTo>
                <a:cubicBezTo>
                  <a:pt x="10896" y="463"/>
                  <a:pt x="10902" y="432"/>
                  <a:pt x="10914" y="400"/>
                </a:cubicBezTo>
                <a:cubicBezTo>
                  <a:pt x="10910" y="394"/>
                  <a:pt x="10904" y="390"/>
                  <a:pt x="10896" y="387"/>
                </a:cubicBezTo>
                <a:cubicBezTo>
                  <a:pt x="10887" y="384"/>
                  <a:pt x="10878" y="382"/>
                  <a:pt x="10869" y="382"/>
                </a:cubicBezTo>
                <a:cubicBezTo>
                  <a:pt x="10859" y="382"/>
                  <a:pt x="10852" y="384"/>
                  <a:pt x="10848" y="388"/>
                </a:cubicBezTo>
                <a:cubicBezTo>
                  <a:pt x="10824" y="424"/>
                  <a:pt x="10798" y="456"/>
                  <a:pt x="10770" y="486"/>
                </a:cubicBezTo>
                <a:cubicBezTo>
                  <a:pt x="10742" y="515"/>
                  <a:pt x="10711" y="546"/>
                  <a:pt x="10675" y="577"/>
                </a:cubicBezTo>
                <a:cubicBezTo>
                  <a:pt x="10689" y="535"/>
                  <a:pt x="10702" y="500"/>
                  <a:pt x="10716" y="472"/>
                </a:cubicBezTo>
                <a:cubicBezTo>
                  <a:pt x="10730" y="445"/>
                  <a:pt x="10746" y="421"/>
                  <a:pt x="10764" y="400"/>
                </a:cubicBezTo>
                <a:cubicBezTo>
                  <a:pt x="10760" y="395"/>
                  <a:pt x="10754" y="390"/>
                  <a:pt x="10747" y="385"/>
                </a:cubicBezTo>
                <a:cubicBezTo>
                  <a:pt x="10739" y="380"/>
                  <a:pt x="10731" y="375"/>
                  <a:pt x="10722" y="371"/>
                </a:cubicBezTo>
                <a:cubicBezTo>
                  <a:pt x="10712" y="366"/>
                  <a:pt x="10703" y="362"/>
                  <a:pt x="10692" y="359"/>
                </a:cubicBezTo>
                <a:cubicBezTo>
                  <a:pt x="10683" y="355"/>
                  <a:pt x="10673" y="353"/>
                  <a:pt x="10664" y="352"/>
                </a:cubicBezTo>
                <a:close/>
                <a:moveTo>
                  <a:pt x="946" y="359"/>
                </a:moveTo>
                <a:cubicBezTo>
                  <a:pt x="914" y="359"/>
                  <a:pt x="879" y="372"/>
                  <a:pt x="842" y="400"/>
                </a:cubicBezTo>
                <a:cubicBezTo>
                  <a:pt x="819" y="417"/>
                  <a:pt x="798" y="438"/>
                  <a:pt x="778" y="462"/>
                </a:cubicBezTo>
                <a:cubicBezTo>
                  <a:pt x="758" y="486"/>
                  <a:pt x="740" y="511"/>
                  <a:pt x="725" y="538"/>
                </a:cubicBezTo>
                <a:cubicBezTo>
                  <a:pt x="711" y="565"/>
                  <a:pt x="699" y="593"/>
                  <a:pt x="691" y="622"/>
                </a:cubicBezTo>
                <a:cubicBezTo>
                  <a:pt x="684" y="650"/>
                  <a:pt x="680" y="678"/>
                  <a:pt x="680" y="705"/>
                </a:cubicBezTo>
                <a:cubicBezTo>
                  <a:pt x="680" y="750"/>
                  <a:pt x="691" y="787"/>
                  <a:pt x="714" y="817"/>
                </a:cubicBezTo>
                <a:cubicBezTo>
                  <a:pt x="736" y="846"/>
                  <a:pt x="767" y="863"/>
                  <a:pt x="805" y="867"/>
                </a:cubicBezTo>
                <a:cubicBezTo>
                  <a:pt x="845" y="858"/>
                  <a:pt x="881" y="843"/>
                  <a:pt x="915" y="822"/>
                </a:cubicBezTo>
                <a:cubicBezTo>
                  <a:pt x="949" y="801"/>
                  <a:pt x="978" y="775"/>
                  <a:pt x="1002" y="745"/>
                </a:cubicBezTo>
                <a:cubicBezTo>
                  <a:pt x="1026" y="714"/>
                  <a:pt x="1045" y="680"/>
                  <a:pt x="1059" y="642"/>
                </a:cubicBezTo>
                <a:cubicBezTo>
                  <a:pt x="1073" y="604"/>
                  <a:pt x="1080" y="565"/>
                  <a:pt x="1080" y="523"/>
                </a:cubicBezTo>
                <a:cubicBezTo>
                  <a:pt x="1080" y="460"/>
                  <a:pt x="1062" y="429"/>
                  <a:pt x="1027" y="429"/>
                </a:cubicBezTo>
                <a:cubicBezTo>
                  <a:pt x="1023" y="429"/>
                  <a:pt x="1020" y="429"/>
                  <a:pt x="1017" y="429"/>
                </a:cubicBezTo>
                <a:cubicBezTo>
                  <a:pt x="1015" y="429"/>
                  <a:pt x="1012" y="430"/>
                  <a:pt x="1009" y="430"/>
                </a:cubicBezTo>
                <a:cubicBezTo>
                  <a:pt x="988" y="393"/>
                  <a:pt x="967" y="370"/>
                  <a:pt x="946" y="359"/>
                </a:cubicBezTo>
                <a:close/>
                <a:moveTo>
                  <a:pt x="4808" y="359"/>
                </a:moveTo>
                <a:cubicBezTo>
                  <a:pt x="4776" y="359"/>
                  <a:pt x="4741" y="372"/>
                  <a:pt x="4704" y="400"/>
                </a:cubicBezTo>
                <a:cubicBezTo>
                  <a:pt x="4681" y="417"/>
                  <a:pt x="4660" y="438"/>
                  <a:pt x="4640" y="462"/>
                </a:cubicBezTo>
                <a:cubicBezTo>
                  <a:pt x="4620" y="486"/>
                  <a:pt x="4602" y="511"/>
                  <a:pt x="4587" y="538"/>
                </a:cubicBezTo>
                <a:cubicBezTo>
                  <a:pt x="4573" y="565"/>
                  <a:pt x="4561" y="593"/>
                  <a:pt x="4553" y="622"/>
                </a:cubicBezTo>
                <a:cubicBezTo>
                  <a:pt x="4546" y="650"/>
                  <a:pt x="4542" y="678"/>
                  <a:pt x="4542" y="705"/>
                </a:cubicBezTo>
                <a:cubicBezTo>
                  <a:pt x="4542" y="750"/>
                  <a:pt x="4553" y="787"/>
                  <a:pt x="4576" y="817"/>
                </a:cubicBezTo>
                <a:cubicBezTo>
                  <a:pt x="4598" y="846"/>
                  <a:pt x="4629" y="863"/>
                  <a:pt x="4667" y="867"/>
                </a:cubicBezTo>
                <a:cubicBezTo>
                  <a:pt x="4707" y="858"/>
                  <a:pt x="4743" y="843"/>
                  <a:pt x="4777" y="822"/>
                </a:cubicBezTo>
                <a:cubicBezTo>
                  <a:pt x="4811" y="801"/>
                  <a:pt x="4840" y="775"/>
                  <a:pt x="4864" y="745"/>
                </a:cubicBezTo>
                <a:cubicBezTo>
                  <a:pt x="4888" y="714"/>
                  <a:pt x="4907" y="680"/>
                  <a:pt x="4921" y="642"/>
                </a:cubicBezTo>
                <a:cubicBezTo>
                  <a:pt x="4935" y="604"/>
                  <a:pt x="4942" y="565"/>
                  <a:pt x="4942" y="523"/>
                </a:cubicBezTo>
                <a:cubicBezTo>
                  <a:pt x="4942" y="460"/>
                  <a:pt x="4924" y="429"/>
                  <a:pt x="4889" y="429"/>
                </a:cubicBezTo>
                <a:cubicBezTo>
                  <a:pt x="4885" y="429"/>
                  <a:pt x="4882" y="429"/>
                  <a:pt x="4879" y="429"/>
                </a:cubicBezTo>
                <a:cubicBezTo>
                  <a:pt x="4877" y="429"/>
                  <a:pt x="4874" y="430"/>
                  <a:pt x="4871" y="430"/>
                </a:cubicBezTo>
                <a:cubicBezTo>
                  <a:pt x="4850" y="393"/>
                  <a:pt x="4829" y="370"/>
                  <a:pt x="4808" y="359"/>
                </a:cubicBezTo>
                <a:close/>
                <a:moveTo>
                  <a:pt x="8896" y="359"/>
                </a:moveTo>
                <a:cubicBezTo>
                  <a:pt x="8864" y="359"/>
                  <a:pt x="8829" y="372"/>
                  <a:pt x="8792" y="400"/>
                </a:cubicBezTo>
                <a:cubicBezTo>
                  <a:pt x="8769" y="417"/>
                  <a:pt x="8748" y="438"/>
                  <a:pt x="8728" y="462"/>
                </a:cubicBezTo>
                <a:cubicBezTo>
                  <a:pt x="8708" y="486"/>
                  <a:pt x="8690" y="511"/>
                  <a:pt x="8675" y="538"/>
                </a:cubicBezTo>
                <a:cubicBezTo>
                  <a:pt x="8661" y="565"/>
                  <a:pt x="8649" y="593"/>
                  <a:pt x="8641" y="622"/>
                </a:cubicBezTo>
                <a:cubicBezTo>
                  <a:pt x="8634" y="650"/>
                  <a:pt x="8630" y="678"/>
                  <a:pt x="8630" y="705"/>
                </a:cubicBezTo>
                <a:cubicBezTo>
                  <a:pt x="8630" y="750"/>
                  <a:pt x="8641" y="787"/>
                  <a:pt x="8664" y="817"/>
                </a:cubicBezTo>
                <a:cubicBezTo>
                  <a:pt x="8686" y="846"/>
                  <a:pt x="8717" y="863"/>
                  <a:pt x="8755" y="867"/>
                </a:cubicBezTo>
                <a:cubicBezTo>
                  <a:pt x="8795" y="858"/>
                  <a:pt x="8831" y="843"/>
                  <a:pt x="8865" y="822"/>
                </a:cubicBezTo>
                <a:cubicBezTo>
                  <a:pt x="8899" y="801"/>
                  <a:pt x="8928" y="775"/>
                  <a:pt x="8952" y="745"/>
                </a:cubicBezTo>
                <a:cubicBezTo>
                  <a:pt x="8976" y="714"/>
                  <a:pt x="8995" y="680"/>
                  <a:pt x="9009" y="642"/>
                </a:cubicBezTo>
                <a:cubicBezTo>
                  <a:pt x="9023" y="604"/>
                  <a:pt x="9030" y="565"/>
                  <a:pt x="9030" y="523"/>
                </a:cubicBezTo>
                <a:cubicBezTo>
                  <a:pt x="9030" y="460"/>
                  <a:pt x="9012" y="429"/>
                  <a:pt x="8977" y="429"/>
                </a:cubicBezTo>
                <a:cubicBezTo>
                  <a:pt x="8973" y="429"/>
                  <a:pt x="8970" y="429"/>
                  <a:pt x="8967" y="429"/>
                </a:cubicBezTo>
                <a:cubicBezTo>
                  <a:pt x="8965" y="429"/>
                  <a:pt x="8962" y="430"/>
                  <a:pt x="8959" y="430"/>
                </a:cubicBezTo>
                <a:cubicBezTo>
                  <a:pt x="8938" y="393"/>
                  <a:pt x="8917" y="370"/>
                  <a:pt x="8896" y="359"/>
                </a:cubicBezTo>
                <a:close/>
                <a:moveTo>
                  <a:pt x="11185" y="359"/>
                </a:moveTo>
                <a:cubicBezTo>
                  <a:pt x="11153" y="359"/>
                  <a:pt x="11118" y="372"/>
                  <a:pt x="11081" y="400"/>
                </a:cubicBezTo>
                <a:cubicBezTo>
                  <a:pt x="11058" y="417"/>
                  <a:pt x="11037" y="438"/>
                  <a:pt x="11017" y="462"/>
                </a:cubicBezTo>
                <a:cubicBezTo>
                  <a:pt x="10997" y="486"/>
                  <a:pt x="10979" y="511"/>
                  <a:pt x="10964" y="538"/>
                </a:cubicBezTo>
                <a:cubicBezTo>
                  <a:pt x="10950" y="565"/>
                  <a:pt x="10938" y="593"/>
                  <a:pt x="10930" y="622"/>
                </a:cubicBezTo>
                <a:cubicBezTo>
                  <a:pt x="10923" y="650"/>
                  <a:pt x="10919" y="678"/>
                  <a:pt x="10919" y="705"/>
                </a:cubicBezTo>
                <a:cubicBezTo>
                  <a:pt x="10919" y="750"/>
                  <a:pt x="10930" y="787"/>
                  <a:pt x="10953" y="817"/>
                </a:cubicBezTo>
                <a:cubicBezTo>
                  <a:pt x="10975" y="846"/>
                  <a:pt x="11006" y="863"/>
                  <a:pt x="11044" y="867"/>
                </a:cubicBezTo>
                <a:cubicBezTo>
                  <a:pt x="11084" y="858"/>
                  <a:pt x="11120" y="843"/>
                  <a:pt x="11154" y="822"/>
                </a:cubicBezTo>
                <a:cubicBezTo>
                  <a:pt x="11188" y="801"/>
                  <a:pt x="11217" y="775"/>
                  <a:pt x="11241" y="745"/>
                </a:cubicBezTo>
                <a:cubicBezTo>
                  <a:pt x="11265" y="714"/>
                  <a:pt x="11284" y="680"/>
                  <a:pt x="11298" y="642"/>
                </a:cubicBezTo>
                <a:cubicBezTo>
                  <a:pt x="11312" y="604"/>
                  <a:pt x="11319" y="565"/>
                  <a:pt x="11319" y="523"/>
                </a:cubicBezTo>
                <a:cubicBezTo>
                  <a:pt x="11319" y="460"/>
                  <a:pt x="11301" y="429"/>
                  <a:pt x="11266" y="429"/>
                </a:cubicBezTo>
                <a:cubicBezTo>
                  <a:pt x="11262" y="429"/>
                  <a:pt x="11259" y="429"/>
                  <a:pt x="11256" y="429"/>
                </a:cubicBezTo>
                <a:cubicBezTo>
                  <a:pt x="11254" y="429"/>
                  <a:pt x="11251" y="430"/>
                  <a:pt x="11248" y="430"/>
                </a:cubicBezTo>
                <a:cubicBezTo>
                  <a:pt x="11227" y="393"/>
                  <a:pt x="11206" y="370"/>
                  <a:pt x="11185" y="359"/>
                </a:cubicBezTo>
                <a:close/>
                <a:moveTo>
                  <a:pt x="1752" y="359"/>
                </a:moveTo>
                <a:cubicBezTo>
                  <a:pt x="1740" y="359"/>
                  <a:pt x="1728" y="360"/>
                  <a:pt x="1714" y="364"/>
                </a:cubicBezTo>
                <a:cubicBezTo>
                  <a:pt x="1700" y="368"/>
                  <a:pt x="1692" y="372"/>
                  <a:pt x="1688" y="378"/>
                </a:cubicBezTo>
                <a:cubicBezTo>
                  <a:pt x="1682" y="410"/>
                  <a:pt x="1676" y="438"/>
                  <a:pt x="1671" y="462"/>
                </a:cubicBezTo>
                <a:cubicBezTo>
                  <a:pt x="1665" y="486"/>
                  <a:pt x="1659" y="507"/>
                  <a:pt x="1653" y="527"/>
                </a:cubicBezTo>
                <a:cubicBezTo>
                  <a:pt x="1647" y="546"/>
                  <a:pt x="1639" y="564"/>
                  <a:pt x="1631" y="581"/>
                </a:cubicBezTo>
                <a:cubicBezTo>
                  <a:pt x="1623" y="598"/>
                  <a:pt x="1612" y="616"/>
                  <a:pt x="1600" y="636"/>
                </a:cubicBezTo>
                <a:cubicBezTo>
                  <a:pt x="1590" y="652"/>
                  <a:pt x="1578" y="668"/>
                  <a:pt x="1565" y="685"/>
                </a:cubicBezTo>
                <a:cubicBezTo>
                  <a:pt x="1552" y="701"/>
                  <a:pt x="1540" y="716"/>
                  <a:pt x="1528" y="730"/>
                </a:cubicBezTo>
                <a:cubicBezTo>
                  <a:pt x="1516" y="744"/>
                  <a:pt x="1506" y="756"/>
                  <a:pt x="1497" y="766"/>
                </a:cubicBezTo>
                <a:cubicBezTo>
                  <a:pt x="1487" y="775"/>
                  <a:pt x="1481" y="780"/>
                  <a:pt x="1479" y="782"/>
                </a:cubicBezTo>
                <a:cubicBezTo>
                  <a:pt x="1483" y="758"/>
                  <a:pt x="1489" y="728"/>
                  <a:pt x="1495" y="693"/>
                </a:cubicBezTo>
                <a:cubicBezTo>
                  <a:pt x="1501" y="658"/>
                  <a:pt x="1507" y="623"/>
                  <a:pt x="1514" y="588"/>
                </a:cubicBezTo>
                <a:cubicBezTo>
                  <a:pt x="1522" y="552"/>
                  <a:pt x="1530" y="520"/>
                  <a:pt x="1540" y="490"/>
                </a:cubicBezTo>
                <a:cubicBezTo>
                  <a:pt x="1549" y="460"/>
                  <a:pt x="1559" y="438"/>
                  <a:pt x="1570" y="424"/>
                </a:cubicBezTo>
                <a:cubicBezTo>
                  <a:pt x="1569" y="421"/>
                  <a:pt x="1566" y="417"/>
                  <a:pt x="1561" y="415"/>
                </a:cubicBezTo>
                <a:cubicBezTo>
                  <a:pt x="1557" y="412"/>
                  <a:pt x="1551" y="409"/>
                  <a:pt x="1545" y="408"/>
                </a:cubicBezTo>
                <a:cubicBezTo>
                  <a:pt x="1538" y="406"/>
                  <a:pt x="1531" y="404"/>
                  <a:pt x="1523" y="404"/>
                </a:cubicBezTo>
                <a:cubicBezTo>
                  <a:pt x="1515" y="403"/>
                  <a:pt x="1508" y="402"/>
                  <a:pt x="1502" y="402"/>
                </a:cubicBezTo>
                <a:cubicBezTo>
                  <a:pt x="1493" y="402"/>
                  <a:pt x="1487" y="403"/>
                  <a:pt x="1485" y="403"/>
                </a:cubicBezTo>
                <a:cubicBezTo>
                  <a:pt x="1471" y="417"/>
                  <a:pt x="1462" y="432"/>
                  <a:pt x="1456" y="448"/>
                </a:cubicBezTo>
                <a:cubicBezTo>
                  <a:pt x="1450" y="464"/>
                  <a:pt x="1446" y="478"/>
                  <a:pt x="1442" y="490"/>
                </a:cubicBezTo>
                <a:cubicBezTo>
                  <a:pt x="1436" y="505"/>
                  <a:pt x="1430" y="519"/>
                  <a:pt x="1422" y="532"/>
                </a:cubicBezTo>
                <a:cubicBezTo>
                  <a:pt x="1415" y="545"/>
                  <a:pt x="1401" y="561"/>
                  <a:pt x="1380" y="581"/>
                </a:cubicBezTo>
                <a:cubicBezTo>
                  <a:pt x="1365" y="595"/>
                  <a:pt x="1348" y="613"/>
                  <a:pt x="1328" y="637"/>
                </a:cubicBezTo>
                <a:cubicBezTo>
                  <a:pt x="1308" y="661"/>
                  <a:pt x="1288" y="687"/>
                  <a:pt x="1266" y="716"/>
                </a:cubicBezTo>
                <a:cubicBezTo>
                  <a:pt x="1270" y="692"/>
                  <a:pt x="1273" y="665"/>
                  <a:pt x="1277" y="637"/>
                </a:cubicBezTo>
                <a:cubicBezTo>
                  <a:pt x="1281" y="609"/>
                  <a:pt x="1286" y="581"/>
                  <a:pt x="1293" y="554"/>
                </a:cubicBezTo>
                <a:cubicBezTo>
                  <a:pt x="1300" y="527"/>
                  <a:pt x="1309" y="502"/>
                  <a:pt x="1321" y="478"/>
                </a:cubicBezTo>
                <a:cubicBezTo>
                  <a:pt x="1333" y="454"/>
                  <a:pt x="1348" y="435"/>
                  <a:pt x="1368" y="419"/>
                </a:cubicBezTo>
                <a:cubicBezTo>
                  <a:pt x="1365" y="411"/>
                  <a:pt x="1356" y="405"/>
                  <a:pt x="1342" y="401"/>
                </a:cubicBezTo>
                <a:cubicBezTo>
                  <a:pt x="1328" y="396"/>
                  <a:pt x="1313" y="394"/>
                  <a:pt x="1299" y="394"/>
                </a:cubicBezTo>
                <a:cubicBezTo>
                  <a:pt x="1271" y="394"/>
                  <a:pt x="1248" y="402"/>
                  <a:pt x="1230" y="419"/>
                </a:cubicBezTo>
                <a:cubicBezTo>
                  <a:pt x="1212" y="436"/>
                  <a:pt x="1198" y="460"/>
                  <a:pt x="1190" y="492"/>
                </a:cubicBezTo>
                <a:cubicBezTo>
                  <a:pt x="1183" y="515"/>
                  <a:pt x="1176" y="541"/>
                  <a:pt x="1170" y="571"/>
                </a:cubicBezTo>
                <a:cubicBezTo>
                  <a:pt x="1164" y="600"/>
                  <a:pt x="1158" y="629"/>
                  <a:pt x="1153" y="657"/>
                </a:cubicBezTo>
                <a:cubicBezTo>
                  <a:pt x="1148" y="685"/>
                  <a:pt x="1144" y="711"/>
                  <a:pt x="1141" y="735"/>
                </a:cubicBezTo>
                <a:cubicBezTo>
                  <a:pt x="1138" y="759"/>
                  <a:pt x="1137" y="777"/>
                  <a:pt x="1137" y="791"/>
                </a:cubicBezTo>
                <a:cubicBezTo>
                  <a:pt x="1137" y="810"/>
                  <a:pt x="1141" y="826"/>
                  <a:pt x="1150" y="840"/>
                </a:cubicBezTo>
                <a:cubicBezTo>
                  <a:pt x="1159" y="853"/>
                  <a:pt x="1174" y="863"/>
                  <a:pt x="1196" y="869"/>
                </a:cubicBezTo>
                <a:cubicBezTo>
                  <a:pt x="1206" y="855"/>
                  <a:pt x="1216" y="842"/>
                  <a:pt x="1224" y="830"/>
                </a:cubicBezTo>
                <a:cubicBezTo>
                  <a:pt x="1232" y="818"/>
                  <a:pt x="1240" y="806"/>
                  <a:pt x="1248" y="794"/>
                </a:cubicBezTo>
                <a:cubicBezTo>
                  <a:pt x="1256" y="782"/>
                  <a:pt x="1265" y="769"/>
                  <a:pt x="1275" y="756"/>
                </a:cubicBezTo>
                <a:cubicBezTo>
                  <a:pt x="1284" y="742"/>
                  <a:pt x="1295" y="727"/>
                  <a:pt x="1308" y="709"/>
                </a:cubicBezTo>
                <a:cubicBezTo>
                  <a:pt x="1314" y="702"/>
                  <a:pt x="1321" y="692"/>
                  <a:pt x="1331" y="681"/>
                </a:cubicBezTo>
                <a:cubicBezTo>
                  <a:pt x="1340" y="669"/>
                  <a:pt x="1349" y="658"/>
                  <a:pt x="1359" y="647"/>
                </a:cubicBezTo>
                <a:cubicBezTo>
                  <a:pt x="1368" y="636"/>
                  <a:pt x="1377" y="626"/>
                  <a:pt x="1386" y="618"/>
                </a:cubicBezTo>
                <a:cubicBezTo>
                  <a:pt x="1394" y="610"/>
                  <a:pt x="1401" y="604"/>
                  <a:pt x="1407" y="602"/>
                </a:cubicBezTo>
                <a:lnTo>
                  <a:pt x="1407" y="602"/>
                </a:lnTo>
                <a:cubicBezTo>
                  <a:pt x="1406" y="607"/>
                  <a:pt x="1405" y="612"/>
                  <a:pt x="1405" y="618"/>
                </a:cubicBezTo>
                <a:cubicBezTo>
                  <a:pt x="1404" y="623"/>
                  <a:pt x="1403" y="629"/>
                  <a:pt x="1401" y="637"/>
                </a:cubicBezTo>
                <a:cubicBezTo>
                  <a:pt x="1399" y="644"/>
                  <a:pt x="1397" y="653"/>
                  <a:pt x="1395" y="663"/>
                </a:cubicBezTo>
                <a:cubicBezTo>
                  <a:pt x="1393" y="673"/>
                  <a:pt x="1390" y="685"/>
                  <a:pt x="1386" y="700"/>
                </a:cubicBezTo>
                <a:cubicBezTo>
                  <a:pt x="1382" y="715"/>
                  <a:pt x="1379" y="731"/>
                  <a:pt x="1377" y="745"/>
                </a:cubicBezTo>
                <a:cubicBezTo>
                  <a:pt x="1375" y="759"/>
                  <a:pt x="1375" y="776"/>
                  <a:pt x="1375" y="796"/>
                </a:cubicBezTo>
                <a:cubicBezTo>
                  <a:pt x="1375" y="814"/>
                  <a:pt x="1380" y="830"/>
                  <a:pt x="1390" y="841"/>
                </a:cubicBezTo>
                <a:cubicBezTo>
                  <a:pt x="1400" y="854"/>
                  <a:pt x="1412" y="860"/>
                  <a:pt x="1428" y="860"/>
                </a:cubicBezTo>
                <a:cubicBezTo>
                  <a:pt x="1434" y="860"/>
                  <a:pt x="1444" y="855"/>
                  <a:pt x="1456" y="846"/>
                </a:cubicBezTo>
                <a:cubicBezTo>
                  <a:pt x="1468" y="836"/>
                  <a:pt x="1482" y="825"/>
                  <a:pt x="1496" y="811"/>
                </a:cubicBezTo>
                <a:cubicBezTo>
                  <a:pt x="1510" y="797"/>
                  <a:pt x="1525" y="783"/>
                  <a:pt x="1540" y="767"/>
                </a:cubicBezTo>
                <a:cubicBezTo>
                  <a:pt x="1555" y="751"/>
                  <a:pt x="1569" y="736"/>
                  <a:pt x="1582" y="722"/>
                </a:cubicBezTo>
                <a:cubicBezTo>
                  <a:pt x="1612" y="690"/>
                  <a:pt x="1639" y="660"/>
                  <a:pt x="1662" y="632"/>
                </a:cubicBezTo>
                <a:cubicBezTo>
                  <a:pt x="1684" y="604"/>
                  <a:pt x="1703" y="577"/>
                  <a:pt x="1719" y="549"/>
                </a:cubicBezTo>
                <a:cubicBezTo>
                  <a:pt x="1734" y="521"/>
                  <a:pt x="1746" y="493"/>
                  <a:pt x="1755" y="464"/>
                </a:cubicBezTo>
                <a:cubicBezTo>
                  <a:pt x="1764" y="434"/>
                  <a:pt x="1770" y="401"/>
                  <a:pt x="1774" y="364"/>
                </a:cubicBezTo>
                <a:cubicBezTo>
                  <a:pt x="1769" y="360"/>
                  <a:pt x="1762" y="359"/>
                  <a:pt x="1752" y="359"/>
                </a:cubicBezTo>
                <a:close/>
                <a:moveTo>
                  <a:pt x="13119" y="698"/>
                </a:moveTo>
                <a:cubicBezTo>
                  <a:pt x="13117" y="704"/>
                  <a:pt x="13115" y="712"/>
                  <a:pt x="13112" y="724"/>
                </a:cubicBezTo>
                <a:cubicBezTo>
                  <a:pt x="13108" y="736"/>
                  <a:pt x="13105" y="748"/>
                  <a:pt x="13101" y="761"/>
                </a:cubicBezTo>
                <a:cubicBezTo>
                  <a:pt x="13098" y="774"/>
                  <a:pt x="13095" y="787"/>
                  <a:pt x="13093" y="800"/>
                </a:cubicBezTo>
                <a:cubicBezTo>
                  <a:pt x="13091" y="812"/>
                  <a:pt x="13090" y="823"/>
                  <a:pt x="13090" y="831"/>
                </a:cubicBezTo>
                <a:cubicBezTo>
                  <a:pt x="13093" y="840"/>
                  <a:pt x="13100" y="848"/>
                  <a:pt x="13112" y="856"/>
                </a:cubicBezTo>
                <a:cubicBezTo>
                  <a:pt x="13124" y="864"/>
                  <a:pt x="13135" y="868"/>
                  <a:pt x="13146" y="869"/>
                </a:cubicBezTo>
                <a:cubicBezTo>
                  <a:pt x="13152" y="869"/>
                  <a:pt x="13159" y="867"/>
                  <a:pt x="13169" y="862"/>
                </a:cubicBezTo>
                <a:cubicBezTo>
                  <a:pt x="13178" y="857"/>
                  <a:pt x="13188" y="850"/>
                  <a:pt x="13198" y="841"/>
                </a:cubicBezTo>
                <a:cubicBezTo>
                  <a:pt x="13208" y="832"/>
                  <a:pt x="13218" y="821"/>
                  <a:pt x="13228" y="810"/>
                </a:cubicBezTo>
                <a:cubicBezTo>
                  <a:pt x="13237" y="798"/>
                  <a:pt x="13245" y="785"/>
                  <a:pt x="13251" y="771"/>
                </a:cubicBezTo>
                <a:cubicBezTo>
                  <a:pt x="13245" y="762"/>
                  <a:pt x="13236" y="753"/>
                  <a:pt x="13224" y="744"/>
                </a:cubicBezTo>
                <a:cubicBezTo>
                  <a:pt x="13212" y="735"/>
                  <a:pt x="13200" y="727"/>
                  <a:pt x="13187" y="720"/>
                </a:cubicBezTo>
                <a:cubicBezTo>
                  <a:pt x="13174" y="713"/>
                  <a:pt x="13161" y="708"/>
                  <a:pt x="13149" y="704"/>
                </a:cubicBezTo>
                <a:cubicBezTo>
                  <a:pt x="13137" y="700"/>
                  <a:pt x="13127" y="698"/>
                  <a:pt x="13119" y="698"/>
                </a:cubicBezTo>
                <a:close/>
                <a:moveTo>
                  <a:pt x="13360" y="698"/>
                </a:moveTo>
                <a:cubicBezTo>
                  <a:pt x="13358" y="704"/>
                  <a:pt x="13356" y="712"/>
                  <a:pt x="13353" y="724"/>
                </a:cubicBezTo>
                <a:cubicBezTo>
                  <a:pt x="13349" y="736"/>
                  <a:pt x="13346" y="748"/>
                  <a:pt x="13342" y="761"/>
                </a:cubicBezTo>
                <a:cubicBezTo>
                  <a:pt x="13339" y="774"/>
                  <a:pt x="13336" y="787"/>
                  <a:pt x="13334" y="800"/>
                </a:cubicBezTo>
                <a:cubicBezTo>
                  <a:pt x="13332" y="812"/>
                  <a:pt x="13331" y="823"/>
                  <a:pt x="13331" y="831"/>
                </a:cubicBezTo>
                <a:cubicBezTo>
                  <a:pt x="13334" y="840"/>
                  <a:pt x="13341" y="848"/>
                  <a:pt x="13353" y="856"/>
                </a:cubicBezTo>
                <a:cubicBezTo>
                  <a:pt x="13365" y="864"/>
                  <a:pt x="13376" y="868"/>
                  <a:pt x="13387" y="869"/>
                </a:cubicBezTo>
                <a:cubicBezTo>
                  <a:pt x="13393" y="869"/>
                  <a:pt x="13400" y="867"/>
                  <a:pt x="13410" y="862"/>
                </a:cubicBezTo>
                <a:cubicBezTo>
                  <a:pt x="13419" y="857"/>
                  <a:pt x="13429" y="850"/>
                  <a:pt x="13439" y="841"/>
                </a:cubicBezTo>
                <a:cubicBezTo>
                  <a:pt x="13449" y="832"/>
                  <a:pt x="13459" y="821"/>
                  <a:pt x="13469" y="810"/>
                </a:cubicBezTo>
                <a:cubicBezTo>
                  <a:pt x="13478" y="798"/>
                  <a:pt x="13486" y="785"/>
                  <a:pt x="13492" y="771"/>
                </a:cubicBezTo>
                <a:cubicBezTo>
                  <a:pt x="13486" y="762"/>
                  <a:pt x="13477" y="753"/>
                  <a:pt x="13465" y="744"/>
                </a:cubicBezTo>
                <a:cubicBezTo>
                  <a:pt x="13453" y="735"/>
                  <a:pt x="13441" y="727"/>
                  <a:pt x="13428" y="720"/>
                </a:cubicBezTo>
                <a:cubicBezTo>
                  <a:pt x="13415" y="713"/>
                  <a:pt x="13402" y="708"/>
                  <a:pt x="13390" y="704"/>
                </a:cubicBezTo>
                <a:cubicBezTo>
                  <a:pt x="13378" y="700"/>
                  <a:pt x="13368" y="698"/>
                  <a:pt x="13360" y="698"/>
                </a:cubicBezTo>
                <a:close/>
                <a:moveTo>
                  <a:pt x="13601" y="698"/>
                </a:moveTo>
                <a:cubicBezTo>
                  <a:pt x="13599" y="704"/>
                  <a:pt x="13597" y="712"/>
                  <a:pt x="13594" y="724"/>
                </a:cubicBezTo>
                <a:cubicBezTo>
                  <a:pt x="13590" y="736"/>
                  <a:pt x="13587" y="748"/>
                  <a:pt x="13583" y="761"/>
                </a:cubicBezTo>
                <a:cubicBezTo>
                  <a:pt x="13580" y="774"/>
                  <a:pt x="13577" y="787"/>
                  <a:pt x="13575" y="800"/>
                </a:cubicBezTo>
                <a:cubicBezTo>
                  <a:pt x="13573" y="812"/>
                  <a:pt x="13572" y="823"/>
                  <a:pt x="13572" y="831"/>
                </a:cubicBezTo>
                <a:cubicBezTo>
                  <a:pt x="13575" y="840"/>
                  <a:pt x="13582" y="848"/>
                  <a:pt x="13594" y="856"/>
                </a:cubicBezTo>
                <a:cubicBezTo>
                  <a:pt x="13606" y="864"/>
                  <a:pt x="13617" y="868"/>
                  <a:pt x="13628" y="869"/>
                </a:cubicBezTo>
                <a:cubicBezTo>
                  <a:pt x="13634" y="869"/>
                  <a:pt x="13641" y="867"/>
                  <a:pt x="13651" y="862"/>
                </a:cubicBezTo>
                <a:cubicBezTo>
                  <a:pt x="13660" y="857"/>
                  <a:pt x="13670" y="850"/>
                  <a:pt x="13680" y="841"/>
                </a:cubicBezTo>
                <a:cubicBezTo>
                  <a:pt x="13690" y="832"/>
                  <a:pt x="13700" y="821"/>
                  <a:pt x="13710" y="810"/>
                </a:cubicBezTo>
                <a:cubicBezTo>
                  <a:pt x="13719" y="798"/>
                  <a:pt x="13727" y="785"/>
                  <a:pt x="13733" y="771"/>
                </a:cubicBezTo>
                <a:cubicBezTo>
                  <a:pt x="13727" y="762"/>
                  <a:pt x="13718" y="753"/>
                  <a:pt x="13706" y="744"/>
                </a:cubicBezTo>
                <a:cubicBezTo>
                  <a:pt x="13694" y="735"/>
                  <a:pt x="13682" y="727"/>
                  <a:pt x="13669" y="720"/>
                </a:cubicBezTo>
                <a:cubicBezTo>
                  <a:pt x="13656" y="713"/>
                  <a:pt x="13643" y="708"/>
                  <a:pt x="13631" y="704"/>
                </a:cubicBezTo>
                <a:cubicBezTo>
                  <a:pt x="13619" y="700"/>
                  <a:pt x="13609" y="698"/>
                  <a:pt x="13601" y="698"/>
                </a:cubicBezTo>
                <a:close/>
                <a:moveTo>
                  <a:pt x="3226" y="361"/>
                </a:moveTo>
                <a:cubicBezTo>
                  <a:pt x="3204" y="361"/>
                  <a:pt x="3181" y="365"/>
                  <a:pt x="3159" y="375"/>
                </a:cubicBezTo>
                <a:cubicBezTo>
                  <a:pt x="3137" y="385"/>
                  <a:pt x="3115" y="399"/>
                  <a:pt x="3094" y="416"/>
                </a:cubicBezTo>
                <a:cubicBezTo>
                  <a:pt x="3073" y="434"/>
                  <a:pt x="3053" y="454"/>
                  <a:pt x="3035" y="478"/>
                </a:cubicBezTo>
                <a:cubicBezTo>
                  <a:pt x="3017" y="501"/>
                  <a:pt x="3001" y="526"/>
                  <a:pt x="2987" y="552"/>
                </a:cubicBezTo>
                <a:cubicBezTo>
                  <a:pt x="2973" y="578"/>
                  <a:pt x="2963" y="606"/>
                  <a:pt x="2955" y="634"/>
                </a:cubicBezTo>
                <a:cubicBezTo>
                  <a:pt x="2947" y="662"/>
                  <a:pt x="2944" y="690"/>
                  <a:pt x="2944" y="718"/>
                </a:cubicBezTo>
                <a:cubicBezTo>
                  <a:pt x="2944" y="758"/>
                  <a:pt x="2956" y="792"/>
                  <a:pt x="2982" y="820"/>
                </a:cubicBezTo>
                <a:cubicBezTo>
                  <a:pt x="3008" y="848"/>
                  <a:pt x="3044" y="865"/>
                  <a:pt x="3090" y="871"/>
                </a:cubicBezTo>
                <a:cubicBezTo>
                  <a:pt x="3122" y="863"/>
                  <a:pt x="3155" y="846"/>
                  <a:pt x="3191" y="820"/>
                </a:cubicBezTo>
                <a:cubicBezTo>
                  <a:pt x="3227" y="794"/>
                  <a:pt x="3260" y="761"/>
                  <a:pt x="3290" y="721"/>
                </a:cubicBezTo>
                <a:cubicBezTo>
                  <a:pt x="3285" y="715"/>
                  <a:pt x="3279" y="710"/>
                  <a:pt x="3273" y="704"/>
                </a:cubicBezTo>
                <a:cubicBezTo>
                  <a:pt x="3262" y="715"/>
                  <a:pt x="3250" y="727"/>
                  <a:pt x="3236" y="741"/>
                </a:cubicBezTo>
                <a:cubicBezTo>
                  <a:pt x="3222" y="755"/>
                  <a:pt x="3208" y="767"/>
                  <a:pt x="3192" y="779"/>
                </a:cubicBezTo>
                <a:cubicBezTo>
                  <a:pt x="3176" y="791"/>
                  <a:pt x="3160" y="801"/>
                  <a:pt x="3143" y="809"/>
                </a:cubicBezTo>
                <a:cubicBezTo>
                  <a:pt x="3125" y="817"/>
                  <a:pt x="3108" y="820"/>
                  <a:pt x="3090" y="820"/>
                </a:cubicBezTo>
                <a:cubicBezTo>
                  <a:pt x="3080" y="820"/>
                  <a:pt x="3073" y="818"/>
                  <a:pt x="3067" y="813"/>
                </a:cubicBezTo>
                <a:cubicBezTo>
                  <a:pt x="3061" y="808"/>
                  <a:pt x="3056" y="802"/>
                  <a:pt x="3053" y="794"/>
                </a:cubicBezTo>
                <a:cubicBezTo>
                  <a:pt x="3049" y="786"/>
                  <a:pt x="3047" y="777"/>
                  <a:pt x="3046" y="768"/>
                </a:cubicBezTo>
                <a:cubicBezTo>
                  <a:pt x="3044" y="758"/>
                  <a:pt x="3044" y="749"/>
                  <a:pt x="3044" y="741"/>
                </a:cubicBezTo>
                <a:cubicBezTo>
                  <a:pt x="3044" y="736"/>
                  <a:pt x="3044" y="731"/>
                  <a:pt x="3044" y="727"/>
                </a:cubicBezTo>
                <a:cubicBezTo>
                  <a:pt x="3044" y="723"/>
                  <a:pt x="3045" y="719"/>
                  <a:pt x="3045" y="715"/>
                </a:cubicBezTo>
                <a:cubicBezTo>
                  <a:pt x="3087" y="698"/>
                  <a:pt x="3125" y="681"/>
                  <a:pt x="3157" y="663"/>
                </a:cubicBezTo>
                <a:cubicBezTo>
                  <a:pt x="3189" y="645"/>
                  <a:pt x="3216" y="624"/>
                  <a:pt x="3238" y="602"/>
                </a:cubicBezTo>
                <a:cubicBezTo>
                  <a:pt x="3260" y="580"/>
                  <a:pt x="3278" y="554"/>
                  <a:pt x="3290" y="524"/>
                </a:cubicBezTo>
                <a:cubicBezTo>
                  <a:pt x="3302" y="494"/>
                  <a:pt x="3309" y="459"/>
                  <a:pt x="3312" y="417"/>
                </a:cubicBezTo>
                <a:cubicBezTo>
                  <a:pt x="3285" y="384"/>
                  <a:pt x="3256" y="365"/>
                  <a:pt x="3226" y="361"/>
                </a:cubicBezTo>
                <a:close/>
                <a:moveTo>
                  <a:pt x="7915" y="361"/>
                </a:moveTo>
                <a:cubicBezTo>
                  <a:pt x="7893" y="361"/>
                  <a:pt x="7870" y="365"/>
                  <a:pt x="7848" y="375"/>
                </a:cubicBezTo>
                <a:cubicBezTo>
                  <a:pt x="7826" y="385"/>
                  <a:pt x="7804" y="399"/>
                  <a:pt x="7783" y="416"/>
                </a:cubicBezTo>
                <a:cubicBezTo>
                  <a:pt x="7762" y="434"/>
                  <a:pt x="7742" y="454"/>
                  <a:pt x="7724" y="478"/>
                </a:cubicBezTo>
                <a:cubicBezTo>
                  <a:pt x="7706" y="501"/>
                  <a:pt x="7690" y="526"/>
                  <a:pt x="7676" y="552"/>
                </a:cubicBezTo>
                <a:cubicBezTo>
                  <a:pt x="7662" y="578"/>
                  <a:pt x="7652" y="606"/>
                  <a:pt x="7644" y="634"/>
                </a:cubicBezTo>
                <a:cubicBezTo>
                  <a:pt x="7636" y="662"/>
                  <a:pt x="7633" y="690"/>
                  <a:pt x="7633" y="718"/>
                </a:cubicBezTo>
                <a:cubicBezTo>
                  <a:pt x="7633" y="758"/>
                  <a:pt x="7645" y="792"/>
                  <a:pt x="7671" y="820"/>
                </a:cubicBezTo>
                <a:cubicBezTo>
                  <a:pt x="7697" y="848"/>
                  <a:pt x="7733" y="865"/>
                  <a:pt x="7779" y="871"/>
                </a:cubicBezTo>
                <a:cubicBezTo>
                  <a:pt x="7811" y="863"/>
                  <a:pt x="7844" y="846"/>
                  <a:pt x="7880" y="820"/>
                </a:cubicBezTo>
                <a:cubicBezTo>
                  <a:pt x="7916" y="794"/>
                  <a:pt x="7949" y="761"/>
                  <a:pt x="7979" y="721"/>
                </a:cubicBezTo>
                <a:cubicBezTo>
                  <a:pt x="7974" y="715"/>
                  <a:pt x="7968" y="710"/>
                  <a:pt x="7962" y="704"/>
                </a:cubicBezTo>
                <a:cubicBezTo>
                  <a:pt x="7951" y="715"/>
                  <a:pt x="7939" y="727"/>
                  <a:pt x="7925" y="741"/>
                </a:cubicBezTo>
                <a:cubicBezTo>
                  <a:pt x="7911" y="755"/>
                  <a:pt x="7897" y="767"/>
                  <a:pt x="7881" y="779"/>
                </a:cubicBezTo>
                <a:cubicBezTo>
                  <a:pt x="7865" y="791"/>
                  <a:pt x="7849" y="801"/>
                  <a:pt x="7832" y="809"/>
                </a:cubicBezTo>
                <a:cubicBezTo>
                  <a:pt x="7814" y="817"/>
                  <a:pt x="7797" y="820"/>
                  <a:pt x="7779" y="820"/>
                </a:cubicBezTo>
                <a:cubicBezTo>
                  <a:pt x="7769" y="820"/>
                  <a:pt x="7762" y="818"/>
                  <a:pt x="7756" y="813"/>
                </a:cubicBezTo>
                <a:cubicBezTo>
                  <a:pt x="7750" y="808"/>
                  <a:pt x="7745" y="802"/>
                  <a:pt x="7742" y="794"/>
                </a:cubicBezTo>
                <a:cubicBezTo>
                  <a:pt x="7738" y="786"/>
                  <a:pt x="7736" y="777"/>
                  <a:pt x="7735" y="768"/>
                </a:cubicBezTo>
                <a:cubicBezTo>
                  <a:pt x="7733" y="758"/>
                  <a:pt x="7733" y="749"/>
                  <a:pt x="7733" y="741"/>
                </a:cubicBezTo>
                <a:cubicBezTo>
                  <a:pt x="7733" y="736"/>
                  <a:pt x="7733" y="731"/>
                  <a:pt x="7733" y="727"/>
                </a:cubicBezTo>
                <a:cubicBezTo>
                  <a:pt x="7733" y="723"/>
                  <a:pt x="7734" y="719"/>
                  <a:pt x="7734" y="715"/>
                </a:cubicBezTo>
                <a:cubicBezTo>
                  <a:pt x="7776" y="698"/>
                  <a:pt x="7814" y="681"/>
                  <a:pt x="7846" y="663"/>
                </a:cubicBezTo>
                <a:cubicBezTo>
                  <a:pt x="7878" y="645"/>
                  <a:pt x="7905" y="624"/>
                  <a:pt x="7927" y="602"/>
                </a:cubicBezTo>
                <a:cubicBezTo>
                  <a:pt x="7949" y="580"/>
                  <a:pt x="7967" y="554"/>
                  <a:pt x="7979" y="524"/>
                </a:cubicBezTo>
                <a:cubicBezTo>
                  <a:pt x="7991" y="494"/>
                  <a:pt x="7998" y="459"/>
                  <a:pt x="8001" y="417"/>
                </a:cubicBezTo>
                <a:cubicBezTo>
                  <a:pt x="7974" y="384"/>
                  <a:pt x="7945" y="365"/>
                  <a:pt x="7915" y="361"/>
                </a:cubicBezTo>
                <a:close/>
                <a:moveTo>
                  <a:pt x="12986" y="361"/>
                </a:moveTo>
                <a:cubicBezTo>
                  <a:pt x="12964" y="361"/>
                  <a:pt x="12941" y="365"/>
                  <a:pt x="12919" y="375"/>
                </a:cubicBezTo>
                <a:cubicBezTo>
                  <a:pt x="12897" y="385"/>
                  <a:pt x="12875" y="399"/>
                  <a:pt x="12854" y="416"/>
                </a:cubicBezTo>
                <a:cubicBezTo>
                  <a:pt x="12833" y="434"/>
                  <a:pt x="12813" y="454"/>
                  <a:pt x="12795" y="478"/>
                </a:cubicBezTo>
                <a:cubicBezTo>
                  <a:pt x="12777" y="501"/>
                  <a:pt x="12761" y="526"/>
                  <a:pt x="12747" y="552"/>
                </a:cubicBezTo>
                <a:cubicBezTo>
                  <a:pt x="12733" y="578"/>
                  <a:pt x="12723" y="606"/>
                  <a:pt x="12715" y="634"/>
                </a:cubicBezTo>
                <a:cubicBezTo>
                  <a:pt x="12707" y="662"/>
                  <a:pt x="12704" y="690"/>
                  <a:pt x="12704" y="718"/>
                </a:cubicBezTo>
                <a:cubicBezTo>
                  <a:pt x="12704" y="758"/>
                  <a:pt x="12716" y="792"/>
                  <a:pt x="12742" y="820"/>
                </a:cubicBezTo>
                <a:cubicBezTo>
                  <a:pt x="12768" y="848"/>
                  <a:pt x="12804" y="865"/>
                  <a:pt x="12850" y="871"/>
                </a:cubicBezTo>
                <a:cubicBezTo>
                  <a:pt x="12882" y="863"/>
                  <a:pt x="12915" y="846"/>
                  <a:pt x="12951" y="820"/>
                </a:cubicBezTo>
                <a:cubicBezTo>
                  <a:pt x="12987" y="794"/>
                  <a:pt x="13020" y="761"/>
                  <a:pt x="13050" y="721"/>
                </a:cubicBezTo>
                <a:cubicBezTo>
                  <a:pt x="13045" y="715"/>
                  <a:pt x="13039" y="710"/>
                  <a:pt x="13033" y="704"/>
                </a:cubicBezTo>
                <a:cubicBezTo>
                  <a:pt x="13022" y="715"/>
                  <a:pt x="13010" y="727"/>
                  <a:pt x="12996" y="741"/>
                </a:cubicBezTo>
                <a:cubicBezTo>
                  <a:pt x="12982" y="755"/>
                  <a:pt x="12968" y="767"/>
                  <a:pt x="12952" y="779"/>
                </a:cubicBezTo>
                <a:cubicBezTo>
                  <a:pt x="12936" y="791"/>
                  <a:pt x="12920" y="801"/>
                  <a:pt x="12903" y="809"/>
                </a:cubicBezTo>
                <a:cubicBezTo>
                  <a:pt x="12885" y="817"/>
                  <a:pt x="12868" y="820"/>
                  <a:pt x="12850" y="820"/>
                </a:cubicBezTo>
                <a:cubicBezTo>
                  <a:pt x="12840" y="820"/>
                  <a:pt x="12833" y="818"/>
                  <a:pt x="12827" y="813"/>
                </a:cubicBezTo>
                <a:cubicBezTo>
                  <a:pt x="12821" y="808"/>
                  <a:pt x="12816" y="802"/>
                  <a:pt x="12813" y="794"/>
                </a:cubicBezTo>
                <a:cubicBezTo>
                  <a:pt x="12809" y="786"/>
                  <a:pt x="12807" y="777"/>
                  <a:pt x="12806" y="768"/>
                </a:cubicBezTo>
                <a:cubicBezTo>
                  <a:pt x="12804" y="758"/>
                  <a:pt x="12804" y="749"/>
                  <a:pt x="12804" y="741"/>
                </a:cubicBezTo>
                <a:cubicBezTo>
                  <a:pt x="12804" y="736"/>
                  <a:pt x="12804" y="731"/>
                  <a:pt x="12804" y="727"/>
                </a:cubicBezTo>
                <a:cubicBezTo>
                  <a:pt x="12804" y="723"/>
                  <a:pt x="12805" y="719"/>
                  <a:pt x="12805" y="715"/>
                </a:cubicBezTo>
                <a:cubicBezTo>
                  <a:pt x="12847" y="698"/>
                  <a:pt x="12885" y="681"/>
                  <a:pt x="12917" y="663"/>
                </a:cubicBezTo>
                <a:cubicBezTo>
                  <a:pt x="12949" y="645"/>
                  <a:pt x="12976" y="624"/>
                  <a:pt x="12998" y="602"/>
                </a:cubicBezTo>
                <a:cubicBezTo>
                  <a:pt x="13020" y="580"/>
                  <a:pt x="13038" y="554"/>
                  <a:pt x="13050" y="524"/>
                </a:cubicBezTo>
                <a:cubicBezTo>
                  <a:pt x="13062" y="494"/>
                  <a:pt x="13069" y="459"/>
                  <a:pt x="13072" y="417"/>
                </a:cubicBezTo>
                <a:cubicBezTo>
                  <a:pt x="13045" y="384"/>
                  <a:pt x="13016" y="365"/>
                  <a:pt x="12986" y="361"/>
                </a:cubicBezTo>
                <a:close/>
                <a:moveTo>
                  <a:pt x="8544" y="219"/>
                </a:moveTo>
                <a:cubicBezTo>
                  <a:pt x="8539" y="222"/>
                  <a:pt x="8532" y="229"/>
                  <a:pt x="8522" y="241"/>
                </a:cubicBezTo>
                <a:cubicBezTo>
                  <a:pt x="8512" y="252"/>
                  <a:pt x="8502" y="266"/>
                  <a:pt x="8491" y="282"/>
                </a:cubicBezTo>
                <a:cubicBezTo>
                  <a:pt x="8480" y="298"/>
                  <a:pt x="8469" y="316"/>
                  <a:pt x="8457" y="336"/>
                </a:cubicBezTo>
                <a:cubicBezTo>
                  <a:pt x="8445" y="356"/>
                  <a:pt x="8435" y="376"/>
                  <a:pt x="8425" y="395"/>
                </a:cubicBezTo>
                <a:cubicBezTo>
                  <a:pt x="8411" y="395"/>
                  <a:pt x="8396" y="394"/>
                  <a:pt x="8380" y="393"/>
                </a:cubicBezTo>
                <a:cubicBezTo>
                  <a:pt x="8364" y="392"/>
                  <a:pt x="8348" y="391"/>
                  <a:pt x="8331" y="389"/>
                </a:cubicBezTo>
                <a:lnTo>
                  <a:pt x="8331" y="389"/>
                </a:lnTo>
                <a:cubicBezTo>
                  <a:pt x="8331" y="399"/>
                  <a:pt x="8332" y="410"/>
                  <a:pt x="8335" y="423"/>
                </a:cubicBezTo>
                <a:cubicBezTo>
                  <a:pt x="8337" y="436"/>
                  <a:pt x="8340" y="445"/>
                  <a:pt x="8343" y="449"/>
                </a:cubicBezTo>
                <a:lnTo>
                  <a:pt x="8401" y="449"/>
                </a:lnTo>
                <a:cubicBezTo>
                  <a:pt x="8388" y="479"/>
                  <a:pt x="8376" y="510"/>
                  <a:pt x="8365" y="541"/>
                </a:cubicBezTo>
                <a:cubicBezTo>
                  <a:pt x="8355" y="573"/>
                  <a:pt x="8345" y="603"/>
                  <a:pt x="8337" y="631"/>
                </a:cubicBezTo>
                <a:cubicBezTo>
                  <a:pt x="8330" y="660"/>
                  <a:pt x="8323" y="687"/>
                  <a:pt x="8319" y="711"/>
                </a:cubicBezTo>
                <a:cubicBezTo>
                  <a:pt x="8315" y="735"/>
                  <a:pt x="8313" y="756"/>
                  <a:pt x="8313" y="771"/>
                </a:cubicBezTo>
                <a:cubicBezTo>
                  <a:pt x="8313" y="784"/>
                  <a:pt x="8317" y="796"/>
                  <a:pt x="8326" y="808"/>
                </a:cubicBezTo>
                <a:cubicBezTo>
                  <a:pt x="8334" y="820"/>
                  <a:pt x="8345" y="831"/>
                  <a:pt x="8359" y="841"/>
                </a:cubicBezTo>
                <a:cubicBezTo>
                  <a:pt x="8373" y="852"/>
                  <a:pt x="8388" y="860"/>
                  <a:pt x="8405" y="867"/>
                </a:cubicBezTo>
                <a:cubicBezTo>
                  <a:pt x="8421" y="873"/>
                  <a:pt x="8438" y="877"/>
                  <a:pt x="8454" y="878"/>
                </a:cubicBezTo>
                <a:cubicBezTo>
                  <a:pt x="8460" y="877"/>
                  <a:pt x="8468" y="874"/>
                  <a:pt x="8479" y="868"/>
                </a:cubicBezTo>
                <a:cubicBezTo>
                  <a:pt x="8489" y="863"/>
                  <a:pt x="8500" y="857"/>
                  <a:pt x="8511" y="849"/>
                </a:cubicBezTo>
                <a:cubicBezTo>
                  <a:pt x="8523" y="841"/>
                  <a:pt x="8533" y="834"/>
                  <a:pt x="8543" y="826"/>
                </a:cubicBezTo>
                <a:cubicBezTo>
                  <a:pt x="8553" y="817"/>
                  <a:pt x="8560" y="810"/>
                  <a:pt x="8564" y="805"/>
                </a:cubicBezTo>
                <a:cubicBezTo>
                  <a:pt x="8563" y="800"/>
                  <a:pt x="8561" y="796"/>
                  <a:pt x="8557" y="790"/>
                </a:cubicBezTo>
                <a:cubicBezTo>
                  <a:pt x="8543" y="801"/>
                  <a:pt x="8527" y="810"/>
                  <a:pt x="8509" y="818"/>
                </a:cubicBezTo>
                <a:cubicBezTo>
                  <a:pt x="8491" y="825"/>
                  <a:pt x="8472" y="830"/>
                  <a:pt x="8452" y="833"/>
                </a:cubicBezTo>
                <a:cubicBezTo>
                  <a:pt x="8430" y="829"/>
                  <a:pt x="8419" y="813"/>
                  <a:pt x="8419" y="784"/>
                </a:cubicBezTo>
                <a:cubicBezTo>
                  <a:pt x="8419" y="763"/>
                  <a:pt x="8421" y="740"/>
                  <a:pt x="8426" y="714"/>
                </a:cubicBezTo>
                <a:cubicBezTo>
                  <a:pt x="8431" y="687"/>
                  <a:pt x="8438" y="660"/>
                  <a:pt x="8447" y="631"/>
                </a:cubicBezTo>
                <a:cubicBezTo>
                  <a:pt x="8456" y="601"/>
                  <a:pt x="8467" y="571"/>
                  <a:pt x="8480" y="539"/>
                </a:cubicBezTo>
                <a:cubicBezTo>
                  <a:pt x="8493" y="507"/>
                  <a:pt x="8508" y="476"/>
                  <a:pt x="8525" y="444"/>
                </a:cubicBezTo>
                <a:cubicBezTo>
                  <a:pt x="8571" y="442"/>
                  <a:pt x="8611" y="436"/>
                  <a:pt x="8644" y="423"/>
                </a:cubicBezTo>
                <a:cubicBezTo>
                  <a:pt x="8644" y="418"/>
                  <a:pt x="8643" y="413"/>
                  <a:pt x="8641" y="408"/>
                </a:cubicBezTo>
                <a:cubicBezTo>
                  <a:pt x="8639" y="403"/>
                  <a:pt x="8636" y="399"/>
                  <a:pt x="8633" y="395"/>
                </a:cubicBezTo>
                <a:cubicBezTo>
                  <a:pt x="8619" y="397"/>
                  <a:pt x="8605" y="398"/>
                  <a:pt x="8591" y="399"/>
                </a:cubicBezTo>
                <a:cubicBezTo>
                  <a:pt x="8577" y="399"/>
                  <a:pt x="8564" y="400"/>
                  <a:pt x="8551" y="400"/>
                </a:cubicBezTo>
                <a:cubicBezTo>
                  <a:pt x="8567" y="372"/>
                  <a:pt x="8583" y="347"/>
                  <a:pt x="8597" y="325"/>
                </a:cubicBezTo>
                <a:cubicBezTo>
                  <a:pt x="8611" y="303"/>
                  <a:pt x="8629" y="280"/>
                  <a:pt x="8648" y="255"/>
                </a:cubicBezTo>
                <a:cubicBezTo>
                  <a:pt x="8645" y="251"/>
                  <a:pt x="8639" y="247"/>
                  <a:pt x="8631" y="243"/>
                </a:cubicBezTo>
                <a:cubicBezTo>
                  <a:pt x="8622" y="238"/>
                  <a:pt x="8612" y="235"/>
                  <a:pt x="8601" y="231"/>
                </a:cubicBezTo>
                <a:cubicBezTo>
                  <a:pt x="8591" y="227"/>
                  <a:pt x="8580" y="224"/>
                  <a:pt x="8570" y="222"/>
                </a:cubicBezTo>
                <a:cubicBezTo>
                  <a:pt x="8560" y="220"/>
                  <a:pt x="8551" y="219"/>
                  <a:pt x="8544" y="219"/>
                </a:cubicBezTo>
                <a:close/>
                <a:moveTo>
                  <a:pt x="10430" y="219"/>
                </a:moveTo>
                <a:cubicBezTo>
                  <a:pt x="10425" y="222"/>
                  <a:pt x="10418" y="229"/>
                  <a:pt x="10408" y="241"/>
                </a:cubicBezTo>
                <a:cubicBezTo>
                  <a:pt x="10398" y="252"/>
                  <a:pt x="10388" y="266"/>
                  <a:pt x="10377" y="282"/>
                </a:cubicBezTo>
                <a:cubicBezTo>
                  <a:pt x="10366" y="298"/>
                  <a:pt x="10355" y="316"/>
                  <a:pt x="10343" y="336"/>
                </a:cubicBezTo>
                <a:cubicBezTo>
                  <a:pt x="10331" y="356"/>
                  <a:pt x="10321" y="376"/>
                  <a:pt x="10311" y="395"/>
                </a:cubicBezTo>
                <a:cubicBezTo>
                  <a:pt x="10297" y="395"/>
                  <a:pt x="10282" y="394"/>
                  <a:pt x="10266" y="393"/>
                </a:cubicBezTo>
                <a:cubicBezTo>
                  <a:pt x="10250" y="392"/>
                  <a:pt x="10234" y="391"/>
                  <a:pt x="10217" y="389"/>
                </a:cubicBezTo>
                <a:lnTo>
                  <a:pt x="10217" y="389"/>
                </a:lnTo>
                <a:cubicBezTo>
                  <a:pt x="10217" y="399"/>
                  <a:pt x="10218" y="410"/>
                  <a:pt x="10221" y="423"/>
                </a:cubicBezTo>
                <a:cubicBezTo>
                  <a:pt x="10223" y="436"/>
                  <a:pt x="10226" y="445"/>
                  <a:pt x="10229" y="449"/>
                </a:cubicBezTo>
                <a:lnTo>
                  <a:pt x="10287" y="449"/>
                </a:lnTo>
                <a:cubicBezTo>
                  <a:pt x="10274" y="479"/>
                  <a:pt x="10262" y="510"/>
                  <a:pt x="10251" y="541"/>
                </a:cubicBezTo>
                <a:cubicBezTo>
                  <a:pt x="10241" y="573"/>
                  <a:pt x="10231" y="603"/>
                  <a:pt x="10223" y="631"/>
                </a:cubicBezTo>
                <a:cubicBezTo>
                  <a:pt x="10216" y="660"/>
                  <a:pt x="10209" y="687"/>
                  <a:pt x="10205" y="711"/>
                </a:cubicBezTo>
                <a:cubicBezTo>
                  <a:pt x="10201" y="735"/>
                  <a:pt x="10199" y="756"/>
                  <a:pt x="10199" y="771"/>
                </a:cubicBezTo>
                <a:cubicBezTo>
                  <a:pt x="10199" y="784"/>
                  <a:pt x="10203" y="796"/>
                  <a:pt x="10212" y="808"/>
                </a:cubicBezTo>
                <a:cubicBezTo>
                  <a:pt x="10220" y="820"/>
                  <a:pt x="10231" y="831"/>
                  <a:pt x="10245" y="841"/>
                </a:cubicBezTo>
                <a:cubicBezTo>
                  <a:pt x="10259" y="852"/>
                  <a:pt x="10274" y="860"/>
                  <a:pt x="10291" y="867"/>
                </a:cubicBezTo>
                <a:cubicBezTo>
                  <a:pt x="10307" y="873"/>
                  <a:pt x="10324" y="877"/>
                  <a:pt x="10340" y="878"/>
                </a:cubicBezTo>
                <a:cubicBezTo>
                  <a:pt x="10346" y="877"/>
                  <a:pt x="10354" y="874"/>
                  <a:pt x="10365" y="868"/>
                </a:cubicBezTo>
                <a:cubicBezTo>
                  <a:pt x="10375" y="863"/>
                  <a:pt x="10386" y="857"/>
                  <a:pt x="10397" y="849"/>
                </a:cubicBezTo>
                <a:cubicBezTo>
                  <a:pt x="10409" y="841"/>
                  <a:pt x="10419" y="834"/>
                  <a:pt x="10429" y="826"/>
                </a:cubicBezTo>
                <a:cubicBezTo>
                  <a:pt x="10439" y="817"/>
                  <a:pt x="10446" y="810"/>
                  <a:pt x="10450" y="805"/>
                </a:cubicBezTo>
                <a:cubicBezTo>
                  <a:pt x="10449" y="800"/>
                  <a:pt x="10447" y="796"/>
                  <a:pt x="10443" y="790"/>
                </a:cubicBezTo>
                <a:cubicBezTo>
                  <a:pt x="10429" y="801"/>
                  <a:pt x="10413" y="810"/>
                  <a:pt x="10395" y="818"/>
                </a:cubicBezTo>
                <a:cubicBezTo>
                  <a:pt x="10377" y="825"/>
                  <a:pt x="10358" y="830"/>
                  <a:pt x="10338" y="833"/>
                </a:cubicBezTo>
                <a:cubicBezTo>
                  <a:pt x="10316" y="829"/>
                  <a:pt x="10305" y="813"/>
                  <a:pt x="10305" y="784"/>
                </a:cubicBezTo>
                <a:cubicBezTo>
                  <a:pt x="10305" y="763"/>
                  <a:pt x="10307" y="740"/>
                  <a:pt x="10312" y="714"/>
                </a:cubicBezTo>
                <a:cubicBezTo>
                  <a:pt x="10317" y="687"/>
                  <a:pt x="10324" y="660"/>
                  <a:pt x="10333" y="631"/>
                </a:cubicBezTo>
                <a:cubicBezTo>
                  <a:pt x="10342" y="601"/>
                  <a:pt x="10353" y="571"/>
                  <a:pt x="10366" y="539"/>
                </a:cubicBezTo>
                <a:cubicBezTo>
                  <a:pt x="10379" y="507"/>
                  <a:pt x="10394" y="476"/>
                  <a:pt x="10411" y="444"/>
                </a:cubicBezTo>
                <a:cubicBezTo>
                  <a:pt x="10457" y="442"/>
                  <a:pt x="10497" y="436"/>
                  <a:pt x="10530" y="423"/>
                </a:cubicBezTo>
                <a:cubicBezTo>
                  <a:pt x="10530" y="418"/>
                  <a:pt x="10529" y="413"/>
                  <a:pt x="10527" y="408"/>
                </a:cubicBezTo>
                <a:cubicBezTo>
                  <a:pt x="10525" y="403"/>
                  <a:pt x="10522" y="399"/>
                  <a:pt x="10519" y="395"/>
                </a:cubicBezTo>
                <a:cubicBezTo>
                  <a:pt x="10505" y="397"/>
                  <a:pt x="10491" y="398"/>
                  <a:pt x="10477" y="399"/>
                </a:cubicBezTo>
                <a:cubicBezTo>
                  <a:pt x="10463" y="399"/>
                  <a:pt x="10450" y="400"/>
                  <a:pt x="10437" y="400"/>
                </a:cubicBezTo>
                <a:cubicBezTo>
                  <a:pt x="10453" y="372"/>
                  <a:pt x="10469" y="347"/>
                  <a:pt x="10483" y="325"/>
                </a:cubicBezTo>
                <a:cubicBezTo>
                  <a:pt x="10497" y="303"/>
                  <a:pt x="10515" y="280"/>
                  <a:pt x="10534" y="255"/>
                </a:cubicBezTo>
                <a:cubicBezTo>
                  <a:pt x="10531" y="251"/>
                  <a:pt x="10525" y="247"/>
                  <a:pt x="10517" y="243"/>
                </a:cubicBezTo>
                <a:cubicBezTo>
                  <a:pt x="10508" y="238"/>
                  <a:pt x="10498" y="235"/>
                  <a:pt x="10487" y="231"/>
                </a:cubicBezTo>
                <a:cubicBezTo>
                  <a:pt x="10477" y="227"/>
                  <a:pt x="10466" y="224"/>
                  <a:pt x="10456" y="222"/>
                </a:cubicBezTo>
                <a:cubicBezTo>
                  <a:pt x="10446" y="220"/>
                  <a:pt x="10437" y="219"/>
                  <a:pt x="10430" y="219"/>
                </a:cubicBezTo>
                <a:close/>
                <a:moveTo>
                  <a:pt x="9793" y="347"/>
                </a:moveTo>
                <a:cubicBezTo>
                  <a:pt x="9787" y="349"/>
                  <a:pt x="9774" y="367"/>
                  <a:pt x="9753" y="401"/>
                </a:cubicBezTo>
                <a:cubicBezTo>
                  <a:pt x="9732" y="434"/>
                  <a:pt x="9709" y="480"/>
                  <a:pt x="9684" y="539"/>
                </a:cubicBezTo>
                <a:cubicBezTo>
                  <a:pt x="9672" y="564"/>
                  <a:pt x="9662" y="590"/>
                  <a:pt x="9653" y="617"/>
                </a:cubicBezTo>
                <a:cubicBezTo>
                  <a:pt x="9643" y="643"/>
                  <a:pt x="9635" y="667"/>
                  <a:pt x="9629" y="691"/>
                </a:cubicBezTo>
                <a:cubicBezTo>
                  <a:pt x="9623" y="715"/>
                  <a:pt x="9618" y="736"/>
                  <a:pt x="9614" y="756"/>
                </a:cubicBezTo>
                <a:cubicBezTo>
                  <a:pt x="9610" y="775"/>
                  <a:pt x="9609" y="791"/>
                  <a:pt x="9609" y="804"/>
                </a:cubicBezTo>
                <a:cubicBezTo>
                  <a:pt x="9612" y="819"/>
                  <a:pt x="9617" y="834"/>
                  <a:pt x="9624" y="848"/>
                </a:cubicBezTo>
                <a:cubicBezTo>
                  <a:pt x="9630" y="862"/>
                  <a:pt x="9640" y="873"/>
                  <a:pt x="9654" y="881"/>
                </a:cubicBezTo>
                <a:cubicBezTo>
                  <a:pt x="9663" y="877"/>
                  <a:pt x="9672" y="867"/>
                  <a:pt x="9683" y="853"/>
                </a:cubicBezTo>
                <a:cubicBezTo>
                  <a:pt x="9694" y="839"/>
                  <a:pt x="9707" y="821"/>
                  <a:pt x="9722" y="801"/>
                </a:cubicBezTo>
                <a:cubicBezTo>
                  <a:pt x="9748" y="765"/>
                  <a:pt x="9773" y="732"/>
                  <a:pt x="9798" y="703"/>
                </a:cubicBezTo>
                <a:cubicBezTo>
                  <a:pt x="9823" y="673"/>
                  <a:pt x="9851" y="644"/>
                  <a:pt x="9883" y="614"/>
                </a:cubicBezTo>
                <a:cubicBezTo>
                  <a:pt x="9902" y="594"/>
                  <a:pt x="9920" y="580"/>
                  <a:pt x="9937" y="570"/>
                </a:cubicBezTo>
                <a:cubicBezTo>
                  <a:pt x="9953" y="561"/>
                  <a:pt x="9962" y="556"/>
                  <a:pt x="9964" y="556"/>
                </a:cubicBezTo>
                <a:lnTo>
                  <a:pt x="9964" y="556"/>
                </a:lnTo>
                <a:cubicBezTo>
                  <a:pt x="9952" y="583"/>
                  <a:pt x="9943" y="606"/>
                  <a:pt x="9935" y="625"/>
                </a:cubicBezTo>
                <a:cubicBezTo>
                  <a:pt x="9928" y="644"/>
                  <a:pt x="9923" y="660"/>
                  <a:pt x="9918" y="674"/>
                </a:cubicBezTo>
                <a:cubicBezTo>
                  <a:pt x="9915" y="688"/>
                  <a:pt x="9912" y="700"/>
                  <a:pt x="9911" y="710"/>
                </a:cubicBezTo>
                <a:cubicBezTo>
                  <a:pt x="9909" y="720"/>
                  <a:pt x="9909" y="729"/>
                  <a:pt x="9909" y="736"/>
                </a:cubicBezTo>
                <a:cubicBezTo>
                  <a:pt x="9909" y="751"/>
                  <a:pt x="9910" y="765"/>
                  <a:pt x="9912" y="778"/>
                </a:cubicBezTo>
                <a:cubicBezTo>
                  <a:pt x="9915" y="791"/>
                  <a:pt x="9920" y="802"/>
                  <a:pt x="9927" y="812"/>
                </a:cubicBezTo>
                <a:cubicBezTo>
                  <a:pt x="9934" y="821"/>
                  <a:pt x="9944" y="828"/>
                  <a:pt x="9956" y="834"/>
                </a:cubicBezTo>
                <a:cubicBezTo>
                  <a:pt x="9968" y="840"/>
                  <a:pt x="9984" y="843"/>
                  <a:pt x="10004" y="843"/>
                </a:cubicBezTo>
                <a:cubicBezTo>
                  <a:pt x="10010" y="843"/>
                  <a:pt x="10016" y="841"/>
                  <a:pt x="10024" y="839"/>
                </a:cubicBezTo>
                <a:cubicBezTo>
                  <a:pt x="10032" y="836"/>
                  <a:pt x="10040" y="833"/>
                  <a:pt x="10048" y="829"/>
                </a:cubicBezTo>
                <a:cubicBezTo>
                  <a:pt x="10056" y="825"/>
                  <a:pt x="10063" y="820"/>
                  <a:pt x="10071" y="816"/>
                </a:cubicBezTo>
                <a:cubicBezTo>
                  <a:pt x="10078" y="811"/>
                  <a:pt x="10084" y="806"/>
                  <a:pt x="10090" y="802"/>
                </a:cubicBezTo>
                <a:cubicBezTo>
                  <a:pt x="10090" y="798"/>
                  <a:pt x="10089" y="794"/>
                  <a:pt x="10087" y="790"/>
                </a:cubicBezTo>
                <a:cubicBezTo>
                  <a:pt x="10085" y="786"/>
                  <a:pt x="10083" y="783"/>
                  <a:pt x="10081" y="782"/>
                </a:cubicBezTo>
                <a:cubicBezTo>
                  <a:pt x="10076" y="782"/>
                  <a:pt x="10070" y="783"/>
                  <a:pt x="10062" y="787"/>
                </a:cubicBezTo>
                <a:cubicBezTo>
                  <a:pt x="10054" y="790"/>
                  <a:pt x="10046" y="791"/>
                  <a:pt x="10039" y="791"/>
                </a:cubicBezTo>
                <a:cubicBezTo>
                  <a:pt x="10031" y="791"/>
                  <a:pt x="10024" y="789"/>
                  <a:pt x="10020" y="784"/>
                </a:cubicBezTo>
                <a:cubicBezTo>
                  <a:pt x="10016" y="780"/>
                  <a:pt x="10014" y="769"/>
                  <a:pt x="10014" y="753"/>
                </a:cubicBezTo>
                <a:cubicBezTo>
                  <a:pt x="10014" y="732"/>
                  <a:pt x="10017" y="709"/>
                  <a:pt x="10024" y="684"/>
                </a:cubicBezTo>
                <a:cubicBezTo>
                  <a:pt x="10032" y="658"/>
                  <a:pt x="10041" y="633"/>
                  <a:pt x="10052" y="609"/>
                </a:cubicBezTo>
                <a:cubicBezTo>
                  <a:pt x="10063" y="585"/>
                  <a:pt x="10074" y="562"/>
                  <a:pt x="10086" y="541"/>
                </a:cubicBezTo>
                <a:cubicBezTo>
                  <a:pt x="10098" y="520"/>
                  <a:pt x="10108" y="504"/>
                  <a:pt x="10118" y="492"/>
                </a:cubicBezTo>
                <a:cubicBezTo>
                  <a:pt x="10127" y="481"/>
                  <a:pt x="10134" y="474"/>
                  <a:pt x="10139" y="472"/>
                </a:cubicBezTo>
                <a:cubicBezTo>
                  <a:pt x="10144" y="470"/>
                  <a:pt x="10147" y="468"/>
                  <a:pt x="10147" y="466"/>
                </a:cubicBezTo>
                <a:cubicBezTo>
                  <a:pt x="10140" y="454"/>
                  <a:pt x="10131" y="442"/>
                  <a:pt x="10119" y="430"/>
                </a:cubicBezTo>
                <a:cubicBezTo>
                  <a:pt x="10107" y="418"/>
                  <a:pt x="10093" y="413"/>
                  <a:pt x="10076" y="413"/>
                </a:cubicBezTo>
                <a:cubicBezTo>
                  <a:pt x="10060" y="413"/>
                  <a:pt x="10042" y="418"/>
                  <a:pt x="10022" y="429"/>
                </a:cubicBezTo>
                <a:cubicBezTo>
                  <a:pt x="10003" y="440"/>
                  <a:pt x="9984" y="453"/>
                  <a:pt x="9965" y="469"/>
                </a:cubicBezTo>
                <a:cubicBezTo>
                  <a:pt x="9946" y="485"/>
                  <a:pt x="9928" y="501"/>
                  <a:pt x="9911" y="519"/>
                </a:cubicBezTo>
                <a:cubicBezTo>
                  <a:pt x="9893" y="537"/>
                  <a:pt x="9878" y="552"/>
                  <a:pt x="9866" y="566"/>
                </a:cubicBezTo>
                <a:cubicBezTo>
                  <a:pt x="9860" y="572"/>
                  <a:pt x="9851" y="581"/>
                  <a:pt x="9841" y="593"/>
                </a:cubicBezTo>
                <a:cubicBezTo>
                  <a:pt x="9830" y="605"/>
                  <a:pt x="9818" y="619"/>
                  <a:pt x="9806" y="634"/>
                </a:cubicBezTo>
                <a:cubicBezTo>
                  <a:pt x="9794" y="649"/>
                  <a:pt x="9781" y="664"/>
                  <a:pt x="9768" y="679"/>
                </a:cubicBezTo>
                <a:cubicBezTo>
                  <a:pt x="9755" y="694"/>
                  <a:pt x="9743" y="707"/>
                  <a:pt x="9733" y="719"/>
                </a:cubicBezTo>
                <a:cubicBezTo>
                  <a:pt x="9735" y="703"/>
                  <a:pt x="9742" y="684"/>
                  <a:pt x="9754" y="660"/>
                </a:cubicBezTo>
                <a:cubicBezTo>
                  <a:pt x="9766" y="636"/>
                  <a:pt x="9780" y="611"/>
                  <a:pt x="9795" y="585"/>
                </a:cubicBezTo>
                <a:cubicBezTo>
                  <a:pt x="9811" y="559"/>
                  <a:pt x="9826" y="533"/>
                  <a:pt x="9842" y="508"/>
                </a:cubicBezTo>
                <a:cubicBezTo>
                  <a:pt x="9857" y="482"/>
                  <a:pt x="9868" y="461"/>
                  <a:pt x="9876" y="443"/>
                </a:cubicBezTo>
                <a:cubicBezTo>
                  <a:pt x="9868" y="421"/>
                  <a:pt x="9857" y="400"/>
                  <a:pt x="9842" y="382"/>
                </a:cubicBezTo>
                <a:cubicBezTo>
                  <a:pt x="9826" y="364"/>
                  <a:pt x="9810" y="352"/>
                  <a:pt x="9793" y="347"/>
                </a:cubicBezTo>
                <a:close/>
                <a:moveTo>
                  <a:pt x="5990" y="0"/>
                </a:moveTo>
                <a:cubicBezTo>
                  <a:pt x="5981" y="2"/>
                  <a:pt x="5972" y="5"/>
                  <a:pt x="5962" y="11"/>
                </a:cubicBezTo>
                <a:cubicBezTo>
                  <a:pt x="5952" y="16"/>
                  <a:pt x="5943" y="22"/>
                  <a:pt x="5934" y="29"/>
                </a:cubicBezTo>
                <a:cubicBezTo>
                  <a:pt x="5925" y="36"/>
                  <a:pt x="5917" y="44"/>
                  <a:pt x="5910" y="52"/>
                </a:cubicBezTo>
                <a:cubicBezTo>
                  <a:pt x="5903" y="60"/>
                  <a:pt x="5899" y="67"/>
                  <a:pt x="5896" y="73"/>
                </a:cubicBezTo>
                <a:cubicBezTo>
                  <a:pt x="5921" y="111"/>
                  <a:pt x="5941" y="146"/>
                  <a:pt x="5957" y="176"/>
                </a:cubicBezTo>
                <a:cubicBezTo>
                  <a:pt x="5973" y="206"/>
                  <a:pt x="5985" y="233"/>
                  <a:pt x="5995" y="259"/>
                </a:cubicBezTo>
                <a:cubicBezTo>
                  <a:pt x="6005" y="284"/>
                  <a:pt x="6012" y="308"/>
                  <a:pt x="6017" y="332"/>
                </a:cubicBezTo>
                <a:cubicBezTo>
                  <a:pt x="6022" y="356"/>
                  <a:pt x="6026" y="381"/>
                  <a:pt x="6030" y="408"/>
                </a:cubicBezTo>
                <a:cubicBezTo>
                  <a:pt x="6016" y="395"/>
                  <a:pt x="6001" y="385"/>
                  <a:pt x="5984" y="377"/>
                </a:cubicBezTo>
                <a:cubicBezTo>
                  <a:pt x="5966" y="369"/>
                  <a:pt x="5951" y="365"/>
                  <a:pt x="5938" y="365"/>
                </a:cubicBezTo>
                <a:cubicBezTo>
                  <a:pt x="5920" y="369"/>
                  <a:pt x="5903" y="378"/>
                  <a:pt x="5885" y="392"/>
                </a:cubicBezTo>
                <a:cubicBezTo>
                  <a:pt x="5867" y="406"/>
                  <a:pt x="5849" y="423"/>
                  <a:pt x="5831" y="443"/>
                </a:cubicBezTo>
                <a:cubicBezTo>
                  <a:pt x="5813" y="462"/>
                  <a:pt x="5797" y="485"/>
                  <a:pt x="5781" y="510"/>
                </a:cubicBezTo>
                <a:cubicBezTo>
                  <a:pt x="5765" y="535"/>
                  <a:pt x="5752" y="561"/>
                  <a:pt x="5740" y="587"/>
                </a:cubicBezTo>
                <a:cubicBezTo>
                  <a:pt x="5728" y="613"/>
                  <a:pt x="5719" y="640"/>
                  <a:pt x="5712" y="666"/>
                </a:cubicBezTo>
                <a:cubicBezTo>
                  <a:pt x="5705" y="693"/>
                  <a:pt x="5702" y="718"/>
                  <a:pt x="5702" y="741"/>
                </a:cubicBezTo>
                <a:cubicBezTo>
                  <a:pt x="5702" y="783"/>
                  <a:pt x="5714" y="817"/>
                  <a:pt x="5738" y="841"/>
                </a:cubicBezTo>
                <a:cubicBezTo>
                  <a:pt x="5762" y="865"/>
                  <a:pt x="5798" y="880"/>
                  <a:pt x="5844" y="886"/>
                </a:cubicBezTo>
                <a:cubicBezTo>
                  <a:pt x="5866" y="882"/>
                  <a:pt x="5889" y="872"/>
                  <a:pt x="5912" y="856"/>
                </a:cubicBezTo>
                <a:cubicBezTo>
                  <a:pt x="5934" y="840"/>
                  <a:pt x="5956" y="820"/>
                  <a:pt x="5977" y="796"/>
                </a:cubicBezTo>
                <a:cubicBezTo>
                  <a:pt x="5998" y="771"/>
                  <a:pt x="6018" y="743"/>
                  <a:pt x="6035" y="712"/>
                </a:cubicBezTo>
                <a:cubicBezTo>
                  <a:pt x="6053" y="680"/>
                  <a:pt x="6069" y="647"/>
                  <a:pt x="6083" y="612"/>
                </a:cubicBezTo>
                <a:cubicBezTo>
                  <a:pt x="6097" y="577"/>
                  <a:pt x="6107" y="541"/>
                  <a:pt x="6115" y="505"/>
                </a:cubicBezTo>
                <a:cubicBezTo>
                  <a:pt x="6123" y="468"/>
                  <a:pt x="6127" y="432"/>
                  <a:pt x="6127" y="398"/>
                </a:cubicBezTo>
                <a:cubicBezTo>
                  <a:pt x="6127" y="363"/>
                  <a:pt x="6123" y="327"/>
                  <a:pt x="6116" y="289"/>
                </a:cubicBezTo>
                <a:cubicBezTo>
                  <a:pt x="6109" y="251"/>
                  <a:pt x="6099" y="214"/>
                  <a:pt x="6087" y="178"/>
                </a:cubicBezTo>
                <a:cubicBezTo>
                  <a:pt x="6074" y="142"/>
                  <a:pt x="6059" y="109"/>
                  <a:pt x="6042" y="78"/>
                </a:cubicBezTo>
                <a:cubicBezTo>
                  <a:pt x="6026" y="47"/>
                  <a:pt x="6008" y="21"/>
                  <a:pt x="5990" y="0"/>
                </a:cubicBezTo>
                <a:close/>
                <a:moveTo>
                  <a:pt x="11637" y="0"/>
                </a:moveTo>
                <a:cubicBezTo>
                  <a:pt x="11628" y="2"/>
                  <a:pt x="11619" y="5"/>
                  <a:pt x="11609" y="11"/>
                </a:cubicBezTo>
                <a:cubicBezTo>
                  <a:pt x="11599" y="16"/>
                  <a:pt x="11590" y="22"/>
                  <a:pt x="11581" y="29"/>
                </a:cubicBezTo>
                <a:cubicBezTo>
                  <a:pt x="11572" y="36"/>
                  <a:pt x="11564" y="44"/>
                  <a:pt x="11557" y="52"/>
                </a:cubicBezTo>
                <a:cubicBezTo>
                  <a:pt x="11550" y="60"/>
                  <a:pt x="11546" y="67"/>
                  <a:pt x="11543" y="73"/>
                </a:cubicBezTo>
                <a:cubicBezTo>
                  <a:pt x="11568" y="111"/>
                  <a:pt x="11588" y="146"/>
                  <a:pt x="11604" y="176"/>
                </a:cubicBezTo>
                <a:cubicBezTo>
                  <a:pt x="11620" y="206"/>
                  <a:pt x="11632" y="233"/>
                  <a:pt x="11642" y="259"/>
                </a:cubicBezTo>
                <a:cubicBezTo>
                  <a:pt x="11652" y="284"/>
                  <a:pt x="11659" y="308"/>
                  <a:pt x="11664" y="332"/>
                </a:cubicBezTo>
                <a:cubicBezTo>
                  <a:pt x="11669" y="356"/>
                  <a:pt x="11673" y="381"/>
                  <a:pt x="11677" y="408"/>
                </a:cubicBezTo>
                <a:cubicBezTo>
                  <a:pt x="11663" y="395"/>
                  <a:pt x="11648" y="385"/>
                  <a:pt x="11631" y="377"/>
                </a:cubicBezTo>
                <a:cubicBezTo>
                  <a:pt x="11613" y="369"/>
                  <a:pt x="11598" y="365"/>
                  <a:pt x="11585" y="365"/>
                </a:cubicBezTo>
                <a:cubicBezTo>
                  <a:pt x="11567" y="369"/>
                  <a:pt x="11550" y="378"/>
                  <a:pt x="11532" y="392"/>
                </a:cubicBezTo>
                <a:cubicBezTo>
                  <a:pt x="11514" y="406"/>
                  <a:pt x="11496" y="423"/>
                  <a:pt x="11478" y="443"/>
                </a:cubicBezTo>
                <a:cubicBezTo>
                  <a:pt x="11460" y="462"/>
                  <a:pt x="11444" y="485"/>
                  <a:pt x="11428" y="510"/>
                </a:cubicBezTo>
                <a:cubicBezTo>
                  <a:pt x="11412" y="535"/>
                  <a:pt x="11399" y="561"/>
                  <a:pt x="11387" y="587"/>
                </a:cubicBezTo>
                <a:cubicBezTo>
                  <a:pt x="11375" y="613"/>
                  <a:pt x="11366" y="640"/>
                  <a:pt x="11359" y="666"/>
                </a:cubicBezTo>
                <a:cubicBezTo>
                  <a:pt x="11352" y="693"/>
                  <a:pt x="11348" y="718"/>
                  <a:pt x="11348" y="741"/>
                </a:cubicBezTo>
                <a:cubicBezTo>
                  <a:pt x="11348" y="783"/>
                  <a:pt x="11361" y="817"/>
                  <a:pt x="11385" y="841"/>
                </a:cubicBezTo>
                <a:cubicBezTo>
                  <a:pt x="11409" y="865"/>
                  <a:pt x="11445" y="880"/>
                  <a:pt x="11491" y="886"/>
                </a:cubicBezTo>
                <a:cubicBezTo>
                  <a:pt x="11513" y="882"/>
                  <a:pt x="11536" y="872"/>
                  <a:pt x="11559" y="856"/>
                </a:cubicBezTo>
                <a:cubicBezTo>
                  <a:pt x="11581" y="840"/>
                  <a:pt x="11603" y="820"/>
                  <a:pt x="11624" y="796"/>
                </a:cubicBezTo>
                <a:cubicBezTo>
                  <a:pt x="11645" y="771"/>
                  <a:pt x="11665" y="743"/>
                  <a:pt x="11682" y="712"/>
                </a:cubicBezTo>
                <a:cubicBezTo>
                  <a:pt x="11700" y="680"/>
                  <a:pt x="11716" y="647"/>
                  <a:pt x="11730" y="612"/>
                </a:cubicBezTo>
                <a:cubicBezTo>
                  <a:pt x="11744" y="577"/>
                  <a:pt x="11754" y="541"/>
                  <a:pt x="11762" y="505"/>
                </a:cubicBezTo>
                <a:cubicBezTo>
                  <a:pt x="11770" y="468"/>
                  <a:pt x="11774" y="432"/>
                  <a:pt x="11774" y="398"/>
                </a:cubicBezTo>
                <a:cubicBezTo>
                  <a:pt x="11774" y="363"/>
                  <a:pt x="11770" y="327"/>
                  <a:pt x="11763" y="289"/>
                </a:cubicBezTo>
                <a:cubicBezTo>
                  <a:pt x="11756" y="251"/>
                  <a:pt x="11746" y="214"/>
                  <a:pt x="11734" y="178"/>
                </a:cubicBezTo>
                <a:cubicBezTo>
                  <a:pt x="11721" y="142"/>
                  <a:pt x="11706" y="109"/>
                  <a:pt x="11689" y="78"/>
                </a:cubicBezTo>
                <a:cubicBezTo>
                  <a:pt x="11673" y="47"/>
                  <a:pt x="11655" y="21"/>
                  <a:pt x="11637" y="0"/>
                </a:cubicBezTo>
                <a:close/>
                <a:moveTo>
                  <a:pt x="5785" y="1"/>
                </a:moveTo>
                <a:cubicBezTo>
                  <a:pt x="5751" y="44"/>
                  <a:pt x="5715" y="102"/>
                  <a:pt x="5679" y="177"/>
                </a:cubicBezTo>
                <a:cubicBezTo>
                  <a:pt x="5643" y="252"/>
                  <a:pt x="5604" y="346"/>
                  <a:pt x="5563" y="458"/>
                </a:cubicBezTo>
                <a:cubicBezTo>
                  <a:pt x="5537" y="529"/>
                  <a:pt x="5518" y="591"/>
                  <a:pt x="5504" y="644"/>
                </a:cubicBezTo>
                <a:cubicBezTo>
                  <a:pt x="5490" y="697"/>
                  <a:pt x="5483" y="738"/>
                  <a:pt x="5483" y="768"/>
                </a:cubicBezTo>
                <a:cubicBezTo>
                  <a:pt x="5483" y="789"/>
                  <a:pt x="5485" y="808"/>
                  <a:pt x="5489" y="825"/>
                </a:cubicBezTo>
                <a:cubicBezTo>
                  <a:pt x="5493" y="842"/>
                  <a:pt x="5498" y="853"/>
                  <a:pt x="5504" y="857"/>
                </a:cubicBezTo>
                <a:cubicBezTo>
                  <a:pt x="5508" y="860"/>
                  <a:pt x="5514" y="865"/>
                  <a:pt x="5520" y="871"/>
                </a:cubicBezTo>
                <a:cubicBezTo>
                  <a:pt x="5526" y="877"/>
                  <a:pt x="5529" y="882"/>
                  <a:pt x="5531" y="886"/>
                </a:cubicBezTo>
                <a:cubicBezTo>
                  <a:pt x="5533" y="890"/>
                  <a:pt x="5537" y="894"/>
                  <a:pt x="5543" y="897"/>
                </a:cubicBezTo>
                <a:cubicBezTo>
                  <a:pt x="5550" y="901"/>
                  <a:pt x="5558" y="903"/>
                  <a:pt x="5568" y="905"/>
                </a:cubicBezTo>
                <a:cubicBezTo>
                  <a:pt x="5567" y="902"/>
                  <a:pt x="5567" y="899"/>
                  <a:pt x="5567" y="896"/>
                </a:cubicBezTo>
                <a:cubicBezTo>
                  <a:pt x="5567" y="894"/>
                  <a:pt x="5567" y="887"/>
                  <a:pt x="5567" y="875"/>
                </a:cubicBezTo>
                <a:cubicBezTo>
                  <a:pt x="5567" y="833"/>
                  <a:pt x="5574" y="781"/>
                  <a:pt x="5589" y="718"/>
                </a:cubicBezTo>
                <a:cubicBezTo>
                  <a:pt x="5603" y="655"/>
                  <a:pt x="5625" y="584"/>
                  <a:pt x="5653" y="506"/>
                </a:cubicBezTo>
                <a:cubicBezTo>
                  <a:pt x="5685" y="414"/>
                  <a:pt x="5721" y="333"/>
                  <a:pt x="5760" y="263"/>
                </a:cubicBezTo>
                <a:cubicBezTo>
                  <a:pt x="5800" y="192"/>
                  <a:pt x="5846" y="126"/>
                  <a:pt x="5898" y="65"/>
                </a:cubicBezTo>
                <a:cubicBezTo>
                  <a:pt x="5895" y="61"/>
                  <a:pt x="5889" y="55"/>
                  <a:pt x="5880" y="49"/>
                </a:cubicBezTo>
                <a:cubicBezTo>
                  <a:pt x="5871" y="42"/>
                  <a:pt x="5861" y="35"/>
                  <a:pt x="5849" y="29"/>
                </a:cubicBezTo>
                <a:cubicBezTo>
                  <a:pt x="5838" y="23"/>
                  <a:pt x="5827" y="17"/>
                  <a:pt x="5815" y="12"/>
                </a:cubicBezTo>
                <a:cubicBezTo>
                  <a:pt x="5803" y="6"/>
                  <a:pt x="5794" y="3"/>
                  <a:pt x="5785" y="1"/>
                </a:cubicBezTo>
                <a:close/>
                <a:moveTo>
                  <a:pt x="263" y="96"/>
                </a:moveTo>
                <a:lnTo>
                  <a:pt x="270" y="138"/>
                </a:lnTo>
                <a:cubicBezTo>
                  <a:pt x="255" y="158"/>
                  <a:pt x="238" y="187"/>
                  <a:pt x="219" y="224"/>
                </a:cubicBezTo>
                <a:cubicBezTo>
                  <a:pt x="200" y="261"/>
                  <a:pt x="181" y="302"/>
                  <a:pt x="160" y="347"/>
                </a:cubicBezTo>
                <a:cubicBezTo>
                  <a:pt x="141" y="391"/>
                  <a:pt x="121" y="438"/>
                  <a:pt x="102" y="487"/>
                </a:cubicBezTo>
                <a:cubicBezTo>
                  <a:pt x="82" y="535"/>
                  <a:pt x="65" y="582"/>
                  <a:pt x="50" y="627"/>
                </a:cubicBezTo>
                <a:cubicBezTo>
                  <a:pt x="35" y="671"/>
                  <a:pt x="23" y="712"/>
                  <a:pt x="13" y="748"/>
                </a:cubicBezTo>
                <a:cubicBezTo>
                  <a:pt x="4" y="784"/>
                  <a:pt x="0" y="813"/>
                  <a:pt x="0" y="833"/>
                </a:cubicBezTo>
                <a:cubicBezTo>
                  <a:pt x="0" y="851"/>
                  <a:pt x="6" y="865"/>
                  <a:pt x="20" y="875"/>
                </a:cubicBezTo>
                <a:cubicBezTo>
                  <a:pt x="33" y="885"/>
                  <a:pt x="59" y="896"/>
                  <a:pt x="97" y="908"/>
                </a:cubicBezTo>
                <a:cubicBezTo>
                  <a:pt x="95" y="904"/>
                  <a:pt x="94" y="898"/>
                  <a:pt x="94" y="892"/>
                </a:cubicBezTo>
                <a:cubicBezTo>
                  <a:pt x="94" y="886"/>
                  <a:pt x="94" y="876"/>
                  <a:pt x="94" y="862"/>
                </a:cubicBezTo>
                <a:cubicBezTo>
                  <a:pt x="94" y="836"/>
                  <a:pt x="96" y="804"/>
                  <a:pt x="102" y="768"/>
                </a:cubicBezTo>
                <a:cubicBezTo>
                  <a:pt x="107" y="732"/>
                  <a:pt x="114" y="693"/>
                  <a:pt x="124" y="652"/>
                </a:cubicBezTo>
                <a:cubicBezTo>
                  <a:pt x="133" y="612"/>
                  <a:pt x="144" y="570"/>
                  <a:pt x="156" y="527"/>
                </a:cubicBezTo>
                <a:cubicBezTo>
                  <a:pt x="168" y="485"/>
                  <a:pt x="181" y="444"/>
                  <a:pt x="194" y="406"/>
                </a:cubicBezTo>
                <a:cubicBezTo>
                  <a:pt x="208" y="367"/>
                  <a:pt x="222" y="331"/>
                  <a:pt x="236" y="299"/>
                </a:cubicBezTo>
                <a:cubicBezTo>
                  <a:pt x="250" y="267"/>
                  <a:pt x="263" y="240"/>
                  <a:pt x="276" y="221"/>
                </a:cubicBezTo>
                <a:cubicBezTo>
                  <a:pt x="278" y="279"/>
                  <a:pt x="280" y="334"/>
                  <a:pt x="284" y="387"/>
                </a:cubicBezTo>
                <a:cubicBezTo>
                  <a:pt x="288" y="440"/>
                  <a:pt x="293" y="493"/>
                  <a:pt x="299" y="545"/>
                </a:cubicBezTo>
                <a:cubicBezTo>
                  <a:pt x="305" y="597"/>
                  <a:pt x="313" y="649"/>
                  <a:pt x="323" y="701"/>
                </a:cubicBezTo>
                <a:cubicBezTo>
                  <a:pt x="332" y="752"/>
                  <a:pt x="344" y="806"/>
                  <a:pt x="358" y="862"/>
                </a:cubicBezTo>
                <a:cubicBezTo>
                  <a:pt x="365" y="876"/>
                  <a:pt x="380" y="887"/>
                  <a:pt x="404" y="895"/>
                </a:cubicBezTo>
                <a:cubicBezTo>
                  <a:pt x="428" y="903"/>
                  <a:pt x="455" y="907"/>
                  <a:pt x="486" y="907"/>
                </a:cubicBezTo>
                <a:lnTo>
                  <a:pt x="492" y="907"/>
                </a:lnTo>
                <a:cubicBezTo>
                  <a:pt x="494" y="907"/>
                  <a:pt x="497" y="906"/>
                  <a:pt x="499" y="906"/>
                </a:cubicBezTo>
                <a:cubicBezTo>
                  <a:pt x="498" y="905"/>
                  <a:pt x="498" y="904"/>
                  <a:pt x="498" y="902"/>
                </a:cubicBezTo>
                <a:cubicBezTo>
                  <a:pt x="498" y="876"/>
                  <a:pt x="502" y="840"/>
                  <a:pt x="509" y="797"/>
                </a:cubicBezTo>
                <a:cubicBezTo>
                  <a:pt x="516" y="752"/>
                  <a:pt x="526" y="705"/>
                  <a:pt x="538" y="653"/>
                </a:cubicBezTo>
                <a:cubicBezTo>
                  <a:pt x="550" y="601"/>
                  <a:pt x="565" y="549"/>
                  <a:pt x="581" y="496"/>
                </a:cubicBezTo>
                <a:cubicBezTo>
                  <a:pt x="597" y="442"/>
                  <a:pt x="615" y="393"/>
                  <a:pt x="634" y="347"/>
                </a:cubicBezTo>
                <a:cubicBezTo>
                  <a:pt x="653" y="301"/>
                  <a:pt x="673" y="263"/>
                  <a:pt x="694" y="231"/>
                </a:cubicBezTo>
                <a:cubicBezTo>
                  <a:pt x="715" y="199"/>
                  <a:pt x="736" y="178"/>
                  <a:pt x="758" y="170"/>
                </a:cubicBezTo>
                <a:cubicBezTo>
                  <a:pt x="754" y="162"/>
                  <a:pt x="748" y="155"/>
                  <a:pt x="742" y="148"/>
                </a:cubicBezTo>
                <a:cubicBezTo>
                  <a:pt x="735" y="140"/>
                  <a:pt x="728" y="134"/>
                  <a:pt x="720" y="128"/>
                </a:cubicBezTo>
                <a:cubicBezTo>
                  <a:pt x="712" y="122"/>
                  <a:pt x="703" y="116"/>
                  <a:pt x="694" y="112"/>
                </a:cubicBezTo>
                <a:cubicBezTo>
                  <a:pt x="686" y="108"/>
                  <a:pt x="678" y="105"/>
                  <a:pt x="671" y="104"/>
                </a:cubicBezTo>
                <a:cubicBezTo>
                  <a:pt x="662" y="105"/>
                  <a:pt x="652" y="114"/>
                  <a:pt x="642" y="132"/>
                </a:cubicBezTo>
                <a:cubicBezTo>
                  <a:pt x="631" y="150"/>
                  <a:pt x="619" y="174"/>
                  <a:pt x="607" y="205"/>
                </a:cubicBezTo>
                <a:cubicBezTo>
                  <a:pt x="595" y="236"/>
                  <a:pt x="582" y="272"/>
                  <a:pt x="569" y="313"/>
                </a:cubicBezTo>
                <a:cubicBezTo>
                  <a:pt x="555" y="355"/>
                  <a:pt x="542" y="400"/>
                  <a:pt x="528" y="448"/>
                </a:cubicBezTo>
                <a:cubicBezTo>
                  <a:pt x="515" y="496"/>
                  <a:pt x="502" y="547"/>
                  <a:pt x="490" y="600"/>
                </a:cubicBezTo>
                <a:cubicBezTo>
                  <a:pt x="478" y="653"/>
                  <a:pt x="466" y="706"/>
                  <a:pt x="456" y="760"/>
                </a:cubicBezTo>
                <a:cubicBezTo>
                  <a:pt x="435" y="688"/>
                  <a:pt x="422" y="617"/>
                  <a:pt x="416" y="547"/>
                </a:cubicBezTo>
                <a:cubicBezTo>
                  <a:pt x="410" y="477"/>
                  <a:pt x="408" y="406"/>
                  <a:pt x="408" y="333"/>
                </a:cubicBezTo>
                <a:cubicBezTo>
                  <a:pt x="408" y="297"/>
                  <a:pt x="409" y="262"/>
                  <a:pt x="410" y="230"/>
                </a:cubicBezTo>
                <a:cubicBezTo>
                  <a:pt x="413" y="198"/>
                  <a:pt x="415" y="173"/>
                  <a:pt x="419" y="158"/>
                </a:cubicBezTo>
                <a:cubicBezTo>
                  <a:pt x="417" y="153"/>
                  <a:pt x="410" y="147"/>
                  <a:pt x="397" y="140"/>
                </a:cubicBezTo>
                <a:cubicBezTo>
                  <a:pt x="384" y="133"/>
                  <a:pt x="369" y="126"/>
                  <a:pt x="352" y="120"/>
                </a:cubicBezTo>
                <a:cubicBezTo>
                  <a:pt x="335" y="113"/>
                  <a:pt x="318" y="107"/>
                  <a:pt x="301" y="103"/>
                </a:cubicBezTo>
                <a:cubicBezTo>
                  <a:pt x="285" y="98"/>
                  <a:pt x="272" y="96"/>
                  <a:pt x="263" y="96"/>
                </a:cubicBezTo>
                <a:close/>
                <a:moveTo>
                  <a:pt x="2167" y="95"/>
                </a:moveTo>
                <a:cubicBezTo>
                  <a:pt x="2163" y="164"/>
                  <a:pt x="2158" y="225"/>
                  <a:pt x="2153" y="278"/>
                </a:cubicBezTo>
                <a:cubicBezTo>
                  <a:pt x="2147" y="331"/>
                  <a:pt x="2142" y="380"/>
                  <a:pt x="2138" y="425"/>
                </a:cubicBezTo>
                <a:cubicBezTo>
                  <a:pt x="2134" y="470"/>
                  <a:pt x="2130" y="513"/>
                  <a:pt x="2127" y="554"/>
                </a:cubicBezTo>
                <a:cubicBezTo>
                  <a:pt x="2124" y="595"/>
                  <a:pt x="2123" y="638"/>
                  <a:pt x="2123" y="683"/>
                </a:cubicBezTo>
                <a:cubicBezTo>
                  <a:pt x="2123" y="711"/>
                  <a:pt x="2123" y="741"/>
                  <a:pt x="2125" y="773"/>
                </a:cubicBezTo>
                <a:cubicBezTo>
                  <a:pt x="2127" y="805"/>
                  <a:pt x="2129" y="835"/>
                  <a:pt x="2133" y="862"/>
                </a:cubicBezTo>
                <a:cubicBezTo>
                  <a:pt x="2141" y="874"/>
                  <a:pt x="2154" y="884"/>
                  <a:pt x="2173" y="891"/>
                </a:cubicBezTo>
                <a:cubicBezTo>
                  <a:pt x="2192" y="899"/>
                  <a:pt x="2212" y="905"/>
                  <a:pt x="2234" y="908"/>
                </a:cubicBezTo>
                <a:cubicBezTo>
                  <a:pt x="2250" y="908"/>
                  <a:pt x="2267" y="904"/>
                  <a:pt x="2285" y="895"/>
                </a:cubicBezTo>
                <a:cubicBezTo>
                  <a:pt x="2305" y="862"/>
                  <a:pt x="2325" y="821"/>
                  <a:pt x="2346" y="775"/>
                </a:cubicBezTo>
                <a:cubicBezTo>
                  <a:pt x="2367" y="729"/>
                  <a:pt x="2388" y="680"/>
                  <a:pt x="2408" y="629"/>
                </a:cubicBezTo>
                <a:cubicBezTo>
                  <a:pt x="2428" y="578"/>
                  <a:pt x="2448" y="527"/>
                  <a:pt x="2467" y="475"/>
                </a:cubicBezTo>
                <a:cubicBezTo>
                  <a:pt x="2485" y="423"/>
                  <a:pt x="2502" y="374"/>
                  <a:pt x="2517" y="329"/>
                </a:cubicBezTo>
                <a:lnTo>
                  <a:pt x="2517" y="329"/>
                </a:lnTo>
                <a:cubicBezTo>
                  <a:pt x="2511" y="399"/>
                  <a:pt x="2505" y="465"/>
                  <a:pt x="2501" y="527"/>
                </a:cubicBezTo>
                <a:cubicBezTo>
                  <a:pt x="2496" y="589"/>
                  <a:pt x="2494" y="649"/>
                  <a:pt x="2494" y="708"/>
                </a:cubicBezTo>
                <a:cubicBezTo>
                  <a:pt x="2494" y="718"/>
                  <a:pt x="2494" y="729"/>
                  <a:pt x="2494" y="742"/>
                </a:cubicBezTo>
                <a:cubicBezTo>
                  <a:pt x="2494" y="755"/>
                  <a:pt x="2495" y="769"/>
                  <a:pt x="2496" y="783"/>
                </a:cubicBezTo>
                <a:cubicBezTo>
                  <a:pt x="2496" y="797"/>
                  <a:pt x="2497" y="811"/>
                  <a:pt x="2498" y="825"/>
                </a:cubicBezTo>
                <a:cubicBezTo>
                  <a:pt x="2500" y="839"/>
                  <a:pt x="2502" y="852"/>
                  <a:pt x="2503" y="862"/>
                </a:cubicBezTo>
                <a:cubicBezTo>
                  <a:pt x="2512" y="874"/>
                  <a:pt x="2525" y="884"/>
                  <a:pt x="2544" y="891"/>
                </a:cubicBezTo>
                <a:cubicBezTo>
                  <a:pt x="2563" y="899"/>
                  <a:pt x="2583" y="905"/>
                  <a:pt x="2605" y="908"/>
                </a:cubicBezTo>
                <a:cubicBezTo>
                  <a:pt x="2621" y="908"/>
                  <a:pt x="2638" y="904"/>
                  <a:pt x="2656" y="895"/>
                </a:cubicBezTo>
                <a:cubicBezTo>
                  <a:pt x="2665" y="870"/>
                  <a:pt x="2678" y="835"/>
                  <a:pt x="2696" y="793"/>
                </a:cubicBezTo>
                <a:cubicBezTo>
                  <a:pt x="2714" y="750"/>
                  <a:pt x="2734" y="704"/>
                  <a:pt x="2757" y="655"/>
                </a:cubicBezTo>
                <a:cubicBezTo>
                  <a:pt x="2779" y="605"/>
                  <a:pt x="2804" y="555"/>
                  <a:pt x="2830" y="503"/>
                </a:cubicBezTo>
                <a:cubicBezTo>
                  <a:pt x="2856" y="451"/>
                  <a:pt x="2883" y="402"/>
                  <a:pt x="2908" y="356"/>
                </a:cubicBezTo>
                <a:cubicBezTo>
                  <a:pt x="2934" y="310"/>
                  <a:pt x="2960" y="269"/>
                  <a:pt x="2984" y="234"/>
                </a:cubicBezTo>
                <a:cubicBezTo>
                  <a:pt x="3009" y="199"/>
                  <a:pt x="3031" y="174"/>
                  <a:pt x="3051" y="159"/>
                </a:cubicBezTo>
                <a:cubicBezTo>
                  <a:pt x="3038" y="145"/>
                  <a:pt x="3023" y="133"/>
                  <a:pt x="3007" y="124"/>
                </a:cubicBezTo>
                <a:cubicBezTo>
                  <a:pt x="2991" y="115"/>
                  <a:pt x="2975" y="110"/>
                  <a:pt x="2960" y="108"/>
                </a:cubicBezTo>
                <a:cubicBezTo>
                  <a:pt x="2952" y="115"/>
                  <a:pt x="2942" y="129"/>
                  <a:pt x="2928" y="152"/>
                </a:cubicBezTo>
                <a:cubicBezTo>
                  <a:pt x="2915" y="174"/>
                  <a:pt x="2900" y="201"/>
                  <a:pt x="2882" y="235"/>
                </a:cubicBezTo>
                <a:cubicBezTo>
                  <a:pt x="2864" y="269"/>
                  <a:pt x="2844" y="307"/>
                  <a:pt x="2823" y="350"/>
                </a:cubicBezTo>
                <a:cubicBezTo>
                  <a:pt x="2801" y="393"/>
                  <a:pt x="2779" y="439"/>
                  <a:pt x="2757" y="489"/>
                </a:cubicBezTo>
                <a:cubicBezTo>
                  <a:pt x="2734" y="539"/>
                  <a:pt x="2711" y="591"/>
                  <a:pt x="2688" y="645"/>
                </a:cubicBezTo>
                <a:cubicBezTo>
                  <a:pt x="2665" y="699"/>
                  <a:pt x="2643" y="754"/>
                  <a:pt x="2621" y="810"/>
                </a:cubicBezTo>
                <a:cubicBezTo>
                  <a:pt x="2620" y="794"/>
                  <a:pt x="2619" y="777"/>
                  <a:pt x="2619" y="758"/>
                </a:cubicBezTo>
                <a:cubicBezTo>
                  <a:pt x="2619" y="739"/>
                  <a:pt x="2619" y="720"/>
                  <a:pt x="2619" y="701"/>
                </a:cubicBezTo>
                <a:cubicBezTo>
                  <a:pt x="2619" y="655"/>
                  <a:pt x="2620" y="605"/>
                  <a:pt x="2623" y="553"/>
                </a:cubicBezTo>
                <a:cubicBezTo>
                  <a:pt x="2627" y="500"/>
                  <a:pt x="2631" y="449"/>
                  <a:pt x="2637" y="399"/>
                </a:cubicBezTo>
                <a:cubicBezTo>
                  <a:pt x="2644" y="349"/>
                  <a:pt x="2651" y="302"/>
                  <a:pt x="2660" y="260"/>
                </a:cubicBezTo>
                <a:cubicBezTo>
                  <a:pt x="2669" y="218"/>
                  <a:pt x="2679" y="184"/>
                  <a:pt x="2691" y="158"/>
                </a:cubicBezTo>
                <a:cubicBezTo>
                  <a:pt x="2689" y="153"/>
                  <a:pt x="2682" y="147"/>
                  <a:pt x="2670" y="140"/>
                </a:cubicBezTo>
                <a:cubicBezTo>
                  <a:pt x="2657" y="133"/>
                  <a:pt x="2642" y="126"/>
                  <a:pt x="2626" y="120"/>
                </a:cubicBezTo>
                <a:cubicBezTo>
                  <a:pt x="2610" y="113"/>
                  <a:pt x="2593" y="107"/>
                  <a:pt x="2576" y="102"/>
                </a:cubicBezTo>
                <a:cubicBezTo>
                  <a:pt x="2559" y="97"/>
                  <a:pt x="2546" y="95"/>
                  <a:pt x="2538" y="95"/>
                </a:cubicBezTo>
                <a:cubicBezTo>
                  <a:pt x="2533" y="114"/>
                  <a:pt x="2525" y="142"/>
                  <a:pt x="2513" y="180"/>
                </a:cubicBezTo>
                <a:cubicBezTo>
                  <a:pt x="2501" y="218"/>
                  <a:pt x="2487" y="260"/>
                  <a:pt x="2470" y="307"/>
                </a:cubicBezTo>
                <a:cubicBezTo>
                  <a:pt x="2454" y="354"/>
                  <a:pt x="2436" y="403"/>
                  <a:pt x="2416" y="455"/>
                </a:cubicBezTo>
                <a:cubicBezTo>
                  <a:pt x="2396" y="507"/>
                  <a:pt x="2377" y="556"/>
                  <a:pt x="2357" y="604"/>
                </a:cubicBezTo>
                <a:cubicBezTo>
                  <a:pt x="2337" y="651"/>
                  <a:pt x="2318" y="694"/>
                  <a:pt x="2300" y="732"/>
                </a:cubicBezTo>
                <a:cubicBezTo>
                  <a:pt x="2282" y="770"/>
                  <a:pt x="2266" y="800"/>
                  <a:pt x="2252" y="820"/>
                </a:cubicBezTo>
                <a:cubicBezTo>
                  <a:pt x="2250" y="803"/>
                  <a:pt x="2249" y="784"/>
                  <a:pt x="2249" y="764"/>
                </a:cubicBezTo>
                <a:cubicBezTo>
                  <a:pt x="2248" y="743"/>
                  <a:pt x="2248" y="722"/>
                  <a:pt x="2248" y="701"/>
                </a:cubicBezTo>
                <a:cubicBezTo>
                  <a:pt x="2248" y="655"/>
                  <a:pt x="2249" y="605"/>
                  <a:pt x="2253" y="553"/>
                </a:cubicBezTo>
                <a:cubicBezTo>
                  <a:pt x="2256" y="500"/>
                  <a:pt x="2261" y="449"/>
                  <a:pt x="2267" y="399"/>
                </a:cubicBezTo>
                <a:cubicBezTo>
                  <a:pt x="2273" y="349"/>
                  <a:pt x="2280" y="302"/>
                  <a:pt x="2289" y="260"/>
                </a:cubicBezTo>
                <a:cubicBezTo>
                  <a:pt x="2298" y="218"/>
                  <a:pt x="2308" y="184"/>
                  <a:pt x="2320" y="158"/>
                </a:cubicBezTo>
                <a:cubicBezTo>
                  <a:pt x="2318" y="153"/>
                  <a:pt x="2310" y="147"/>
                  <a:pt x="2297" y="140"/>
                </a:cubicBezTo>
                <a:cubicBezTo>
                  <a:pt x="2285" y="133"/>
                  <a:pt x="2270" y="126"/>
                  <a:pt x="2253" y="120"/>
                </a:cubicBezTo>
                <a:cubicBezTo>
                  <a:pt x="2237" y="113"/>
                  <a:pt x="2220" y="107"/>
                  <a:pt x="2204" y="102"/>
                </a:cubicBezTo>
                <a:cubicBezTo>
                  <a:pt x="2188" y="97"/>
                  <a:pt x="2175" y="95"/>
                  <a:pt x="2167" y="95"/>
                </a:cubicBezTo>
                <a:close/>
                <a:moveTo>
                  <a:pt x="3762" y="95"/>
                </a:moveTo>
                <a:cubicBezTo>
                  <a:pt x="3758" y="164"/>
                  <a:pt x="3753" y="225"/>
                  <a:pt x="3748" y="278"/>
                </a:cubicBezTo>
                <a:cubicBezTo>
                  <a:pt x="3742" y="331"/>
                  <a:pt x="3737" y="380"/>
                  <a:pt x="3733" y="425"/>
                </a:cubicBezTo>
                <a:cubicBezTo>
                  <a:pt x="3729" y="470"/>
                  <a:pt x="3725" y="513"/>
                  <a:pt x="3722" y="554"/>
                </a:cubicBezTo>
                <a:cubicBezTo>
                  <a:pt x="3719" y="595"/>
                  <a:pt x="3718" y="638"/>
                  <a:pt x="3718" y="683"/>
                </a:cubicBezTo>
                <a:cubicBezTo>
                  <a:pt x="3718" y="711"/>
                  <a:pt x="3718" y="741"/>
                  <a:pt x="3720" y="773"/>
                </a:cubicBezTo>
                <a:cubicBezTo>
                  <a:pt x="3722" y="805"/>
                  <a:pt x="3724" y="835"/>
                  <a:pt x="3728" y="862"/>
                </a:cubicBezTo>
                <a:cubicBezTo>
                  <a:pt x="3736" y="874"/>
                  <a:pt x="3749" y="884"/>
                  <a:pt x="3768" y="891"/>
                </a:cubicBezTo>
                <a:cubicBezTo>
                  <a:pt x="3787" y="899"/>
                  <a:pt x="3807" y="905"/>
                  <a:pt x="3829" y="908"/>
                </a:cubicBezTo>
                <a:cubicBezTo>
                  <a:pt x="3845" y="908"/>
                  <a:pt x="3862" y="904"/>
                  <a:pt x="3880" y="895"/>
                </a:cubicBezTo>
                <a:cubicBezTo>
                  <a:pt x="3900" y="862"/>
                  <a:pt x="3920" y="821"/>
                  <a:pt x="3941" y="775"/>
                </a:cubicBezTo>
                <a:cubicBezTo>
                  <a:pt x="3962" y="729"/>
                  <a:pt x="3983" y="680"/>
                  <a:pt x="4003" y="629"/>
                </a:cubicBezTo>
                <a:cubicBezTo>
                  <a:pt x="4023" y="578"/>
                  <a:pt x="4043" y="527"/>
                  <a:pt x="4062" y="475"/>
                </a:cubicBezTo>
                <a:cubicBezTo>
                  <a:pt x="4080" y="423"/>
                  <a:pt x="4097" y="374"/>
                  <a:pt x="4112" y="329"/>
                </a:cubicBezTo>
                <a:lnTo>
                  <a:pt x="4112" y="329"/>
                </a:lnTo>
                <a:cubicBezTo>
                  <a:pt x="4106" y="399"/>
                  <a:pt x="4100" y="465"/>
                  <a:pt x="4096" y="527"/>
                </a:cubicBezTo>
                <a:cubicBezTo>
                  <a:pt x="4091" y="589"/>
                  <a:pt x="4089" y="649"/>
                  <a:pt x="4089" y="708"/>
                </a:cubicBezTo>
                <a:cubicBezTo>
                  <a:pt x="4089" y="718"/>
                  <a:pt x="4089" y="729"/>
                  <a:pt x="4089" y="742"/>
                </a:cubicBezTo>
                <a:cubicBezTo>
                  <a:pt x="4089" y="755"/>
                  <a:pt x="4090" y="769"/>
                  <a:pt x="4091" y="783"/>
                </a:cubicBezTo>
                <a:cubicBezTo>
                  <a:pt x="4091" y="797"/>
                  <a:pt x="4092" y="811"/>
                  <a:pt x="4093" y="825"/>
                </a:cubicBezTo>
                <a:cubicBezTo>
                  <a:pt x="4095" y="839"/>
                  <a:pt x="4097" y="852"/>
                  <a:pt x="4098" y="862"/>
                </a:cubicBezTo>
                <a:cubicBezTo>
                  <a:pt x="4107" y="874"/>
                  <a:pt x="4120" y="884"/>
                  <a:pt x="4139" y="891"/>
                </a:cubicBezTo>
                <a:cubicBezTo>
                  <a:pt x="4158" y="899"/>
                  <a:pt x="4178" y="905"/>
                  <a:pt x="4200" y="908"/>
                </a:cubicBezTo>
                <a:cubicBezTo>
                  <a:pt x="4216" y="908"/>
                  <a:pt x="4233" y="904"/>
                  <a:pt x="4251" y="895"/>
                </a:cubicBezTo>
                <a:cubicBezTo>
                  <a:pt x="4260" y="870"/>
                  <a:pt x="4273" y="835"/>
                  <a:pt x="4291" y="793"/>
                </a:cubicBezTo>
                <a:cubicBezTo>
                  <a:pt x="4309" y="750"/>
                  <a:pt x="4329" y="704"/>
                  <a:pt x="4352" y="655"/>
                </a:cubicBezTo>
                <a:cubicBezTo>
                  <a:pt x="4374" y="605"/>
                  <a:pt x="4399" y="555"/>
                  <a:pt x="4425" y="503"/>
                </a:cubicBezTo>
                <a:cubicBezTo>
                  <a:pt x="4451" y="451"/>
                  <a:pt x="4478" y="402"/>
                  <a:pt x="4503" y="356"/>
                </a:cubicBezTo>
                <a:cubicBezTo>
                  <a:pt x="4529" y="310"/>
                  <a:pt x="4555" y="269"/>
                  <a:pt x="4579" y="234"/>
                </a:cubicBezTo>
                <a:cubicBezTo>
                  <a:pt x="4604" y="199"/>
                  <a:pt x="4626" y="174"/>
                  <a:pt x="4646" y="159"/>
                </a:cubicBezTo>
                <a:cubicBezTo>
                  <a:pt x="4633" y="145"/>
                  <a:pt x="4618" y="133"/>
                  <a:pt x="4602" y="124"/>
                </a:cubicBezTo>
                <a:cubicBezTo>
                  <a:pt x="4586" y="115"/>
                  <a:pt x="4570" y="110"/>
                  <a:pt x="4555" y="108"/>
                </a:cubicBezTo>
                <a:cubicBezTo>
                  <a:pt x="4547" y="115"/>
                  <a:pt x="4537" y="129"/>
                  <a:pt x="4523" y="152"/>
                </a:cubicBezTo>
                <a:cubicBezTo>
                  <a:pt x="4510" y="174"/>
                  <a:pt x="4495" y="201"/>
                  <a:pt x="4477" y="235"/>
                </a:cubicBezTo>
                <a:cubicBezTo>
                  <a:pt x="4459" y="269"/>
                  <a:pt x="4439" y="307"/>
                  <a:pt x="4418" y="350"/>
                </a:cubicBezTo>
                <a:cubicBezTo>
                  <a:pt x="4396" y="393"/>
                  <a:pt x="4374" y="439"/>
                  <a:pt x="4352" y="489"/>
                </a:cubicBezTo>
                <a:cubicBezTo>
                  <a:pt x="4329" y="539"/>
                  <a:pt x="4306" y="591"/>
                  <a:pt x="4283" y="645"/>
                </a:cubicBezTo>
                <a:cubicBezTo>
                  <a:pt x="4260" y="699"/>
                  <a:pt x="4238" y="754"/>
                  <a:pt x="4216" y="810"/>
                </a:cubicBezTo>
                <a:cubicBezTo>
                  <a:pt x="4215" y="794"/>
                  <a:pt x="4214" y="777"/>
                  <a:pt x="4214" y="758"/>
                </a:cubicBezTo>
                <a:cubicBezTo>
                  <a:pt x="4214" y="739"/>
                  <a:pt x="4214" y="720"/>
                  <a:pt x="4214" y="701"/>
                </a:cubicBezTo>
                <a:cubicBezTo>
                  <a:pt x="4214" y="655"/>
                  <a:pt x="4215" y="605"/>
                  <a:pt x="4218" y="553"/>
                </a:cubicBezTo>
                <a:cubicBezTo>
                  <a:pt x="4222" y="500"/>
                  <a:pt x="4226" y="449"/>
                  <a:pt x="4232" y="399"/>
                </a:cubicBezTo>
                <a:cubicBezTo>
                  <a:pt x="4239" y="349"/>
                  <a:pt x="4246" y="302"/>
                  <a:pt x="4255" y="260"/>
                </a:cubicBezTo>
                <a:cubicBezTo>
                  <a:pt x="4264" y="218"/>
                  <a:pt x="4274" y="184"/>
                  <a:pt x="4286" y="158"/>
                </a:cubicBezTo>
                <a:cubicBezTo>
                  <a:pt x="4284" y="153"/>
                  <a:pt x="4277" y="147"/>
                  <a:pt x="4265" y="140"/>
                </a:cubicBezTo>
                <a:cubicBezTo>
                  <a:pt x="4252" y="133"/>
                  <a:pt x="4237" y="126"/>
                  <a:pt x="4221" y="120"/>
                </a:cubicBezTo>
                <a:cubicBezTo>
                  <a:pt x="4205" y="113"/>
                  <a:pt x="4188" y="107"/>
                  <a:pt x="4171" y="102"/>
                </a:cubicBezTo>
                <a:cubicBezTo>
                  <a:pt x="4154" y="97"/>
                  <a:pt x="4141" y="95"/>
                  <a:pt x="4133" y="95"/>
                </a:cubicBezTo>
                <a:cubicBezTo>
                  <a:pt x="4128" y="114"/>
                  <a:pt x="4120" y="142"/>
                  <a:pt x="4108" y="180"/>
                </a:cubicBezTo>
                <a:cubicBezTo>
                  <a:pt x="4096" y="218"/>
                  <a:pt x="4082" y="260"/>
                  <a:pt x="4065" y="307"/>
                </a:cubicBezTo>
                <a:cubicBezTo>
                  <a:pt x="4049" y="354"/>
                  <a:pt x="4031" y="403"/>
                  <a:pt x="4011" y="455"/>
                </a:cubicBezTo>
                <a:cubicBezTo>
                  <a:pt x="3991" y="507"/>
                  <a:pt x="3972" y="556"/>
                  <a:pt x="3952" y="604"/>
                </a:cubicBezTo>
                <a:cubicBezTo>
                  <a:pt x="3932" y="651"/>
                  <a:pt x="3913" y="694"/>
                  <a:pt x="3895" y="732"/>
                </a:cubicBezTo>
                <a:cubicBezTo>
                  <a:pt x="3877" y="770"/>
                  <a:pt x="3861" y="800"/>
                  <a:pt x="3847" y="820"/>
                </a:cubicBezTo>
                <a:cubicBezTo>
                  <a:pt x="3845" y="803"/>
                  <a:pt x="3844" y="784"/>
                  <a:pt x="3844" y="764"/>
                </a:cubicBezTo>
                <a:cubicBezTo>
                  <a:pt x="3843" y="743"/>
                  <a:pt x="3843" y="722"/>
                  <a:pt x="3843" y="701"/>
                </a:cubicBezTo>
                <a:cubicBezTo>
                  <a:pt x="3843" y="655"/>
                  <a:pt x="3844" y="605"/>
                  <a:pt x="3848" y="553"/>
                </a:cubicBezTo>
                <a:cubicBezTo>
                  <a:pt x="3851" y="500"/>
                  <a:pt x="3856" y="449"/>
                  <a:pt x="3862" y="399"/>
                </a:cubicBezTo>
                <a:cubicBezTo>
                  <a:pt x="3868" y="349"/>
                  <a:pt x="3875" y="302"/>
                  <a:pt x="3884" y="260"/>
                </a:cubicBezTo>
                <a:cubicBezTo>
                  <a:pt x="3893" y="218"/>
                  <a:pt x="3903" y="184"/>
                  <a:pt x="3915" y="158"/>
                </a:cubicBezTo>
                <a:cubicBezTo>
                  <a:pt x="3913" y="153"/>
                  <a:pt x="3905" y="147"/>
                  <a:pt x="3892" y="140"/>
                </a:cubicBezTo>
                <a:cubicBezTo>
                  <a:pt x="3880" y="133"/>
                  <a:pt x="3865" y="126"/>
                  <a:pt x="3848" y="120"/>
                </a:cubicBezTo>
                <a:cubicBezTo>
                  <a:pt x="3832" y="113"/>
                  <a:pt x="3815" y="107"/>
                  <a:pt x="3799" y="102"/>
                </a:cubicBezTo>
                <a:cubicBezTo>
                  <a:pt x="3783" y="97"/>
                  <a:pt x="3770" y="95"/>
                  <a:pt x="3762" y="95"/>
                </a:cubicBezTo>
                <a:close/>
                <a:moveTo>
                  <a:pt x="9575" y="118"/>
                </a:moveTo>
                <a:cubicBezTo>
                  <a:pt x="9562" y="131"/>
                  <a:pt x="9548" y="153"/>
                  <a:pt x="9532" y="184"/>
                </a:cubicBezTo>
                <a:cubicBezTo>
                  <a:pt x="9516" y="214"/>
                  <a:pt x="9499" y="250"/>
                  <a:pt x="9483" y="291"/>
                </a:cubicBezTo>
                <a:cubicBezTo>
                  <a:pt x="9466" y="331"/>
                  <a:pt x="9450" y="375"/>
                  <a:pt x="9434" y="421"/>
                </a:cubicBezTo>
                <a:cubicBezTo>
                  <a:pt x="9418" y="467"/>
                  <a:pt x="9403" y="513"/>
                  <a:pt x="9391" y="557"/>
                </a:cubicBezTo>
                <a:cubicBezTo>
                  <a:pt x="9379" y="601"/>
                  <a:pt x="9369" y="643"/>
                  <a:pt x="9361" y="681"/>
                </a:cubicBezTo>
                <a:cubicBezTo>
                  <a:pt x="9353" y="719"/>
                  <a:pt x="9350" y="751"/>
                  <a:pt x="9350" y="775"/>
                </a:cubicBezTo>
                <a:cubicBezTo>
                  <a:pt x="9350" y="781"/>
                  <a:pt x="9350" y="788"/>
                  <a:pt x="9352" y="798"/>
                </a:cubicBezTo>
                <a:cubicBezTo>
                  <a:pt x="9353" y="807"/>
                  <a:pt x="9355" y="816"/>
                  <a:pt x="9357" y="825"/>
                </a:cubicBezTo>
                <a:cubicBezTo>
                  <a:pt x="9359" y="834"/>
                  <a:pt x="9362" y="842"/>
                  <a:pt x="9366" y="849"/>
                </a:cubicBezTo>
                <a:cubicBezTo>
                  <a:pt x="9369" y="857"/>
                  <a:pt x="9373" y="862"/>
                  <a:pt x="9378" y="864"/>
                </a:cubicBezTo>
                <a:cubicBezTo>
                  <a:pt x="9384" y="866"/>
                  <a:pt x="9388" y="870"/>
                  <a:pt x="9391" y="875"/>
                </a:cubicBezTo>
                <a:cubicBezTo>
                  <a:pt x="9394" y="880"/>
                  <a:pt x="9397" y="885"/>
                  <a:pt x="9401" y="890"/>
                </a:cubicBezTo>
                <a:cubicBezTo>
                  <a:pt x="9405" y="895"/>
                  <a:pt x="9410" y="900"/>
                  <a:pt x="9416" y="904"/>
                </a:cubicBezTo>
                <a:cubicBezTo>
                  <a:pt x="9423" y="908"/>
                  <a:pt x="9434" y="911"/>
                  <a:pt x="9449" y="912"/>
                </a:cubicBezTo>
                <a:cubicBezTo>
                  <a:pt x="9447" y="909"/>
                  <a:pt x="9446" y="902"/>
                  <a:pt x="9446" y="890"/>
                </a:cubicBezTo>
                <a:cubicBezTo>
                  <a:pt x="9446" y="866"/>
                  <a:pt x="9449" y="834"/>
                  <a:pt x="9455" y="794"/>
                </a:cubicBezTo>
                <a:cubicBezTo>
                  <a:pt x="9461" y="754"/>
                  <a:pt x="9470" y="710"/>
                  <a:pt x="9481" y="664"/>
                </a:cubicBezTo>
                <a:cubicBezTo>
                  <a:pt x="9493" y="617"/>
                  <a:pt x="9506" y="569"/>
                  <a:pt x="9521" y="519"/>
                </a:cubicBezTo>
                <a:cubicBezTo>
                  <a:pt x="9537" y="469"/>
                  <a:pt x="9553" y="422"/>
                  <a:pt x="9571" y="378"/>
                </a:cubicBezTo>
                <a:cubicBezTo>
                  <a:pt x="9589" y="333"/>
                  <a:pt x="9607" y="293"/>
                  <a:pt x="9626" y="258"/>
                </a:cubicBezTo>
                <a:cubicBezTo>
                  <a:pt x="9645" y="223"/>
                  <a:pt x="9664" y="197"/>
                  <a:pt x="9684" y="180"/>
                </a:cubicBezTo>
                <a:cubicBezTo>
                  <a:pt x="9681" y="174"/>
                  <a:pt x="9675" y="167"/>
                  <a:pt x="9666" y="160"/>
                </a:cubicBezTo>
                <a:cubicBezTo>
                  <a:pt x="9656" y="153"/>
                  <a:pt x="9646" y="147"/>
                  <a:pt x="9634" y="141"/>
                </a:cubicBezTo>
                <a:cubicBezTo>
                  <a:pt x="9623" y="135"/>
                  <a:pt x="9612" y="129"/>
                  <a:pt x="9601" y="125"/>
                </a:cubicBezTo>
                <a:cubicBezTo>
                  <a:pt x="9590" y="121"/>
                  <a:pt x="9581" y="118"/>
                  <a:pt x="9575" y="118"/>
                </a:cubicBezTo>
                <a:close/>
                <a:moveTo>
                  <a:pt x="6622" y="86"/>
                </a:moveTo>
                <a:cubicBezTo>
                  <a:pt x="6614" y="122"/>
                  <a:pt x="6606" y="155"/>
                  <a:pt x="6600" y="183"/>
                </a:cubicBezTo>
                <a:cubicBezTo>
                  <a:pt x="6593" y="211"/>
                  <a:pt x="6586" y="237"/>
                  <a:pt x="6579" y="263"/>
                </a:cubicBezTo>
                <a:cubicBezTo>
                  <a:pt x="6572" y="289"/>
                  <a:pt x="6564" y="315"/>
                  <a:pt x="6556" y="343"/>
                </a:cubicBezTo>
                <a:cubicBezTo>
                  <a:pt x="6547" y="370"/>
                  <a:pt x="6537" y="401"/>
                  <a:pt x="6525" y="437"/>
                </a:cubicBezTo>
                <a:cubicBezTo>
                  <a:pt x="6506" y="492"/>
                  <a:pt x="6488" y="540"/>
                  <a:pt x="6472" y="582"/>
                </a:cubicBezTo>
                <a:cubicBezTo>
                  <a:pt x="6456" y="624"/>
                  <a:pt x="6441" y="660"/>
                  <a:pt x="6428" y="691"/>
                </a:cubicBezTo>
                <a:cubicBezTo>
                  <a:pt x="6414" y="722"/>
                  <a:pt x="6403" y="748"/>
                  <a:pt x="6393" y="770"/>
                </a:cubicBezTo>
                <a:cubicBezTo>
                  <a:pt x="6383" y="792"/>
                  <a:pt x="6374" y="810"/>
                  <a:pt x="6368" y="825"/>
                </a:cubicBezTo>
                <a:cubicBezTo>
                  <a:pt x="6381" y="847"/>
                  <a:pt x="6395" y="865"/>
                  <a:pt x="6411" y="881"/>
                </a:cubicBezTo>
                <a:cubicBezTo>
                  <a:pt x="6426" y="897"/>
                  <a:pt x="6441" y="907"/>
                  <a:pt x="6456" y="913"/>
                </a:cubicBezTo>
                <a:cubicBezTo>
                  <a:pt x="6489" y="907"/>
                  <a:pt x="6518" y="903"/>
                  <a:pt x="6543" y="900"/>
                </a:cubicBezTo>
                <a:cubicBezTo>
                  <a:pt x="6567" y="896"/>
                  <a:pt x="6590" y="893"/>
                  <a:pt x="6609" y="891"/>
                </a:cubicBezTo>
                <a:cubicBezTo>
                  <a:pt x="6630" y="889"/>
                  <a:pt x="6648" y="888"/>
                  <a:pt x="6664" y="887"/>
                </a:cubicBezTo>
                <a:cubicBezTo>
                  <a:pt x="6680" y="886"/>
                  <a:pt x="6697" y="886"/>
                  <a:pt x="6713" y="886"/>
                </a:cubicBezTo>
                <a:cubicBezTo>
                  <a:pt x="6726" y="886"/>
                  <a:pt x="6739" y="886"/>
                  <a:pt x="6751" y="887"/>
                </a:cubicBezTo>
                <a:cubicBezTo>
                  <a:pt x="6763" y="887"/>
                  <a:pt x="6775" y="888"/>
                  <a:pt x="6787" y="889"/>
                </a:cubicBezTo>
                <a:cubicBezTo>
                  <a:pt x="6788" y="884"/>
                  <a:pt x="6789" y="879"/>
                  <a:pt x="6790" y="874"/>
                </a:cubicBezTo>
                <a:cubicBezTo>
                  <a:pt x="6791" y="869"/>
                  <a:pt x="6792" y="864"/>
                  <a:pt x="6792" y="858"/>
                </a:cubicBezTo>
                <a:cubicBezTo>
                  <a:pt x="6792" y="831"/>
                  <a:pt x="6783" y="803"/>
                  <a:pt x="6767" y="775"/>
                </a:cubicBezTo>
                <a:cubicBezTo>
                  <a:pt x="6752" y="776"/>
                  <a:pt x="6739" y="777"/>
                  <a:pt x="6727" y="778"/>
                </a:cubicBezTo>
                <a:cubicBezTo>
                  <a:pt x="6715" y="779"/>
                  <a:pt x="6704" y="780"/>
                  <a:pt x="6693" y="782"/>
                </a:cubicBezTo>
                <a:cubicBezTo>
                  <a:pt x="6682" y="784"/>
                  <a:pt x="6671" y="786"/>
                  <a:pt x="6659" y="788"/>
                </a:cubicBezTo>
                <a:cubicBezTo>
                  <a:pt x="6648" y="790"/>
                  <a:pt x="6636" y="793"/>
                  <a:pt x="6623" y="797"/>
                </a:cubicBezTo>
                <a:cubicBezTo>
                  <a:pt x="6607" y="801"/>
                  <a:pt x="6594" y="804"/>
                  <a:pt x="6583" y="806"/>
                </a:cubicBezTo>
                <a:cubicBezTo>
                  <a:pt x="6572" y="808"/>
                  <a:pt x="6562" y="810"/>
                  <a:pt x="6553" y="812"/>
                </a:cubicBezTo>
                <a:cubicBezTo>
                  <a:pt x="6543" y="814"/>
                  <a:pt x="6534" y="815"/>
                  <a:pt x="6525" y="816"/>
                </a:cubicBezTo>
                <a:cubicBezTo>
                  <a:pt x="6517" y="816"/>
                  <a:pt x="6507" y="817"/>
                  <a:pt x="6497" y="818"/>
                </a:cubicBezTo>
                <a:cubicBezTo>
                  <a:pt x="6497" y="808"/>
                  <a:pt x="6500" y="793"/>
                  <a:pt x="6506" y="773"/>
                </a:cubicBezTo>
                <a:cubicBezTo>
                  <a:pt x="6513" y="753"/>
                  <a:pt x="6522" y="729"/>
                  <a:pt x="6533" y="701"/>
                </a:cubicBezTo>
                <a:cubicBezTo>
                  <a:pt x="6544" y="673"/>
                  <a:pt x="6557" y="641"/>
                  <a:pt x="6571" y="607"/>
                </a:cubicBezTo>
                <a:cubicBezTo>
                  <a:pt x="6585" y="572"/>
                  <a:pt x="6599" y="535"/>
                  <a:pt x="6614" y="496"/>
                </a:cubicBezTo>
                <a:cubicBezTo>
                  <a:pt x="6629" y="456"/>
                  <a:pt x="6643" y="418"/>
                  <a:pt x="6657" y="383"/>
                </a:cubicBezTo>
                <a:cubicBezTo>
                  <a:pt x="6671" y="348"/>
                  <a:pt x="6684" y="317"/>
                  <a:pt x="6696" y="289"/>
                </a:cubicBezTo>
                <a:cubicBezTo>
                  <a:pt x="6708" y="261"/>
                  <a:pt x="6718" y="238"/>
                  <a:pt x="6727" y="219"/>
                </a:cubicBezTo>
                <a:cubicBezTo>
                  <a:pt x="6735" y="199"/>
                  <a:pt x="6742" y="185"/>
                  <a:pt x="6748" y="177"/>
                </a:cubicBezTo>
                <a:cubicBezTo>
                  <a:pt x="6729" y="150"/>
                  <a:pt x="6711" y="129"/>
                  <a:pt x="6691" y="115"/>
                </a:cubicBezTo>
                <a:cubicBezTo>
                  <a:pt x="6671" y="101"/>
                  <a:pt x="6648" y="91"/>
                  <a:pt x="6622" y="86"/>
                </a:cubicBezTo>
                <a:close/>
                <a:moveTo>
                  <a:pt x="7475" y="0"/>
                </a:moveTo>
                <a:cubicBezTo>
                  <a:pt x="7458" y="12"/>
                  <a:pt x="7438" y="35"/>
                  <a:pt x="7414" y="69"/>
                </a:cubicBezTo>
                <a:cubicBezTo>
                  <a:pt x="7390" y="102"/>
                  <a:pt x="7366" y="143"/>
                  <a:pt x="7340" y="190"/>
                </a:cubicBezTo>
                <a:cubicBezTo>
                  <a:pt x="7314" y="236"/>
                  <a:pt x="7289" y="287"/>
                  <a:pt x="7263" y="341"/>
                </a:cubicBezTo>
                <a:cubicBezTo>
                  <a:pt x="7238" y="395"/>
                  <a:pt x="7216" y="447"/>
                  <a:pt x="7196" y="498"/>
                </a:cubicBezTo>
                <a:cubicBezTo>
                  <a:pt x="7176" y="548"/>
                  <a:pt x="7159" y="595"/>
                  <a:pt x="7147" y="638"/>
                </a:cubicBezTo>
                <a:cubicBezTo>
                  <a:pt x="7135" y="680"/>
                  <a:pt x="7129" y="713"/>
                  <a:pt x="7129" y="737"/>
                </a:cubicBezTo>
                <a:cubicBezTo>
                  <a:pt x="7129" y="761"/>
                  <a:pt x="7131" y="780"/>
                  <a:pt x="7135" y="796"/>
                </a:cubicBezTo>
                <a:cubicBezTo>
                  <a:pt x="7139" y="811"/>
                  <a:pt x="7144" y="821"/>
                  <a:pt x="7150" y="826"/>
                </a:cubicBezTo>
                <a:cubicBezTo>
                  <a:pt x="7154" y="829"/>
                  <a:pt x="7157" y="833"/>
                  <a:pt x="7161" y="838"/>
                </a:cubicBezTo>
                <a:cubicBezTo>
                  <a:pt x="7165" y="843"/>
                  <a:pt x="7169" y="850"/>
                  <a:pt x="7175" y="858"/>
                </a:cubicBezTo>
                <a:cubicBezTo>
                  <a:pt x="7179" y="866"/>
                  <a:pt x="7192" y="872"/>
                  <a:pt x="7213" y="874"/>
                </a:cubicBezTo>
                <a:cubicBezTo>
                  <a:pt x="7211" y="868"/>
                  <a:pt x="7210" y="860"/>
                  <a:pt x="7210" y="851"/>
                </a:cubicBezTo>
                <a:cubicBezTo>
                  <a:pt x="7210" y="835"/>
                  <a:pt x="7211" y="819"/>
                  <a:pt x="7213" y="801"/>
                </a:cubicBezTo>
                <a:cubicBezTo>
                  <a:pt x="7216" y="783"/>
                  <a:pt x="7220" y="764"/>
                  <a:pt x="7225" y="746"/>
                </a:cubicBezTo>
                <a:cubicBezTo>
                  <a:pt x="7230" y="728"/>
                  <a:pt x="7236" y="710"/>
                  <a:pt x="7242" y="693"/>
                </a:cubicBezTo>
                <a:cubicBezTo>
                  <a:pt x="7249" y="675"/>
                  <a:pt x="7257" y="660"/>
                  <a:pt x="7265" y="646"/>
                </a:cubicBezTo>
                <a:cubicBezTo>
                  <a:pt x="7284" y="613"/>
                  <a:pt x="7304" y="582"/>
                  <a:pt x="7325" y="554"/>
                </a:cubicBezTo>
                <a:cubicBezTo>
                  <a:pt x="7346" y="525"/>
                  <a:pt x="7367" y="500"/>
                  <a:pt x="7387" y="479"/>
                </a:cubicBezTo>
                <a:cubicBezTo>
                  <a:pt x="7407" y="457"/>
                  <a:pt x="7427" y="441"/>
                  <a:pt x="7445" y="429"/>
                </a:cubicBezTo>
                <a:cubicBezTo>
                  <a:pt x="7463" y="416"/>
                  <a:pt x="7478" y="410"/>
                  <a:pt x="7492" y="409"/>
                </a:cubicBezTo>
                <a:cubicBezTo>
                  <a:pt x="7499" y="409"/>
                  <a:pt x="7503" y="412"/>
                  <a:pt x="7503" y="417"/>
                </a:cubicBezTo>
                <a:cubicBezTo>
                  <a:pt x="7503" y="459"/>
                  <a:pt x="7473" y="508"/>
                  <a:pt x="7414" y="565"/>
                </a:cubicBezTo>
                <a:cubicBezTo>
                  <a:pt x="7399" y="580"/>
                  <a:pt x="7385" y="593"/>
                  <a:pt x="7371" y="605"/>
                </a:cubicBezTo>
                <a:cubicBezTo>
                  <a:pt x="7357" y="617"/>
                  <a:pt x="7345" y="626"/>
                  <a:pt x="7336" y="631"/>
                </a:cubicBezTo>
                <a:cubicBezTo>
                  <a:pt x="7343" y="673"/>
                  <a:pt x="7351" y="713"/>
                  <a:pt x="7361" y="751"/>
                </a:cubicBezTo>
                <a:cubicBezTo>
                  <a:pt x="7370" y="789"/>
                  <a:pt x="7380" y="821"/>
                  <a:pt x="7390" y="848"/>
                </a:cubicBezTo>
                <a:cubicBezTo>
                  <a:pt x="7402" y="883"/>
                  <a:pt x="7416" y="909"/>
                  <a:pt x="7432" y="927"/>
                </a:cubicBezTo>
                <a:cubicBezTo>
                  <a:pt x="7448" y="945"/>
                  <a:pt x="7465" y="954"/>
                  <a:pt x="7483" y="954"/>
                </a:cubicBezTo>
                <a:cubicBezTo>
                  <a:pt x="7493" y="954"/>
                  <a:pt x="7504" y="952"/>
                  <a:pt x="7515" y="949"/>
                </a:cubicBezTo>
                <a:cubicBezTo>
                  <a:pt x="7526" y="946"/>
                  <a:pt x="7536" y="942"/>
                  <a:pt x="7546" y="937"/>
                </a:cubicBezTo>
                <a:cubicBezTo>
                  <a:pt x="7555" y="932"/>
                  <a:pt x="7563" y="926"/>
                  <a:pt x="7569" y="919"/>
                </a:cubicBezTo>
                <a:cubicBezTo>
                  <a:pt x="7576" y="913"/>
                  <a:pt x="7581" y="906"/>
                  <a:pt x="7585" y="900"/>
                </a:cubicBezTo>
                <a:cubicBezTo>
                  <a:pt x="7561" y="886"/>
                  <a:pt x="7540" y="870"/>
                  <a:pt x="7522" y="851"/>
                </a:cubicBezTo>
                <a:cubicBezTo>
                  <a:pt x="7504" y="831"/>
                  <a:pt x="7487" y="810"/>
                  <a:pt x="7473" y="788"/>
                </a:cubicBezTo>
                <a:cubicBezTo>
                  <a:pt x="7459" y="765"/>
                  <a:pt x="7446" y="742"/>
                  <a:pt x="7436" y="718"/>
                </a:cubicBezTo>
                <a:cubicBezTo>
                  <a:pt x="7426" y="694"/>
                  <a:pt x="7417" y="670"/>
                  <a:pt x="7411" y="646"/>
                </a:cubicBezTo>
                <a:cubicBezTo>
                  <a:pt x="7431" y="642"/>
                  <a:pt x="7450" y="634"/>
                  <a:pt x="7468" y="621"/>
                </a:cubicBezTo>
                <a:cubicBezTo>
                  <a:pt x="7486" y="608"/>
                  <a:pt x="7503" y="592"/>
                  <a:pt x="7517" y="574"/>
                </a:cubicBezTo>
                <a:cubicBezTo>
                  <a:pt x="7531" y="556"/>
                  <a:pt x="7543" y="536"/>
                  <a:pt x="7552" y="514"/>
                </a:cubicBezTo>
                <a:cubicBezTo>
                  <a:pt x="7560" y="492"/>
                  <a:pt x="7565" y="471"/>
                  <a:pt x="7565" y="450"/>
                </a:cubicBezTo>
                <a:cubicBezTo>
                  <a:pt x="7565" y="414"/>
                  <a:pt x="7550" y="386"/>
                  <a:pt x="7521" y="365"/>
                </a:cubicBezTo>
                <a:cubicBezTo>
                  <a:pt x="7501" y="365"/>
                  <a:pt x="7479" y="371"/>
                  <a:pt x="7457" y="383"/>
                </a:cubicBezTo>
                <a:cubicBezTo>
                  <a:pt x="7435" y="395"/>
                  <a:pt x="7412" y="411"/>
                  <a:pt x="7389" y="433"/>
                </a:cubicBezTo>
                <a:cubicBezTo>
                  <a:pt x="7365" y="454"/>
                  <a:pt x="7342" y="480"/>
                  <a:pt x="7319" y="510"/>
                </a:cubicBezTo>
                <a:cubicBezTo>
                  <a:pt x="7295" y="540"/>
                  <a:pt x="7273" y="573"/>
                  <a:pt x="7252" y="610"/>
                </a:cubicBezTo>
                <a:cubicBezTo>
                  <a:pt x="7268" y="561"/>
                  <a:pt x="7287" y="511"/>
                  <a:pt x="7311" y="461"/>
                </a:cubicBezTo>
                <a:cubicBezTo>
                  <a:pt x="7335" y="411"/>
                  <a:pt x="7361" y="363"/>
                  <a:pt x="7389" y="318"/>
                </a:cubicBezTo>
                <a:cubicBezTo>
                  <a:pt x="7417" y="273"/>
                  <a:pt x="7446" y="232"/>
                  <a:pt x="7477" y="194"/>
                </a:cubicBezTo>
                <a:cubicBezTo>
                  <a:pt x="7508" y="156"/>
                  <a:pt x="7539" y="126"/>
                  <a:pt x="7569" y="102"/>
                </a:cubicBezTo>
                <a:cubicBezTo>
                  <a:pt x="7569" y="92"/>
                  <a:pt x="7565" y="82"/>
                  <a:pt x="7559" y="71"/>
                </a:cubicBezTo>
                <a:cubicBezTo>
                  <a:pt x="7553" y="59"/>
                  <a:pt x="7545" y="48"/>
                  <a:pt x="7536" y="38"/>
                </a:cubicBezTo>
                <a:cubicBezTo>
                  <a:pt x="7526" y="28"/>
                  <a:pt x="7516" y="19"/>
                  <a:pt x="7505" y="12"/>
                </a:cubicBezTo>
                <a:cubicBezTo>
                  <a:pt x="7494" y="4"/>
                  <a:pt x="7484" y="0"/>
                  <a:pt x="7475" y="0"/>
                </a:cubicBezTo>
                <a:close/>
              </a:path>
            </a:pathLst>
          </a:custGeom>
          <a:solidFill>
            <a:srgbClr val="00FFFF"/>
          </a:solidFill>
          <a:ln w="19050" cap="flat">
            <a:solidFill>
              <a:schemeClr val="dk2"/>
            </a:solidFill>
            <a:prstDash val="solid"/>
            <a:round/>
            <a:headEnd type="none" w="med" len="med"/>
            <a:tailEnd type="none" w="med" len="med"/>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729575" y="227550"/>
            <a:ext cx="5795700" cy="857400"/>
          </a:xfrm>
          <a:prstGeom prst="rect">
            <a:avLst/>
          </a:prstGeom>
        </p:spPr>
        <p:txBody>
          <a:bodyPr lIns="91425" tIns="91425" rIns="91425" bIns="91425" anchor="ctr" anchorCtr="0">
            <a:noAutofit/>
          </a:bodyPr>
          <a:lstStyle/>
          <a:p>
            <a:pPr>
              <a:buNone/>
            </a:pPr>
            <a:r>
              <a:rPr lang="en" sz="3000">
                <a:latin typeface="Fascinate Inline"/>
                <a:ea typeface="Fascinate Inline"/>
                <a:cs typeface="Fascinate Inline"/>
                <a:sym typeface="Fascinate Inline"/>
              </a:rPr>
              <a:t>What can we do to save the      Orangutans?</a:t>
            </a:r>
          </a:p>
        </p:txBody>
      </p:sp>
      <p:sp>
        <p:nvSpPr>
          <p:cNvPr id="212" name="Shape 212"/>
          <p:cNvSpPr txBox="1">
            <a:spLocks noGrp="1"/>
          </p:cNvSpPr>
          <p:nvPr>
            <p:ph type="body" idx="1"/>
          </p:nvPr>
        </p:nvSpPr>
        <p:spPr>
          <a:xfrm>
            <a:off x="304800" y="1047750"/>
            <a:ext cx="5795700" cy="3152399"/>
          </a:xfrm>
          <a:prstGeom prst="rect">
            <a:avLst/>
          </a:prstGeom>
        </p:spPr>
        <p:txBody>
          <a:bodyPr lIns="91425" tIns="91425" rIns="91425" bIns="91425" anchor="t" anchorCtr="0">
            <a:noAutofit/>
          </a:bodyPr>
          <a:lstStyle/>
          <a:p>
            <a:pPr lvl="0" algn="just" rtl="0">
              <a:buNone/>
            </a:pPr>
            <a:r>
              <a:rPr lang="en" sz="1400" dirty="0">
                <a:latin typeface="Chewy"/>
                <a:ea typeface="Chewy"/>
                <a:cs typeface="Chewy"/>
                <a:sym typeface="Chewy"/>
              </a:rPr>
              <a:t>	</a:t>
            </a:r>
            <a:r>
              <a:rPr lang="en" sz="1400" dirty="0">
                <a:solidFill>
                  <a:srgbClr val="000000"/>
                </a:solidFill>
                <a:latin typeface="Chewy"/>
                <a:ea typeface="Chewy"/>
                <a:cs typeface="Chewy"/>
                <a:sym typeface="Chewy"/>
              </a:rPr>
              <a:t>There are so many things that we could do to save the environment. We can start off by planting more trees. We can take good care of the orangutans by helping and nurturing these primates. We can also help by taking down products that need palm oil. We could also shut down companies that use palm oil for their products. There are many other ways to take care of orangutans. We can make sure that they are safe by checking on them so that they will not get into trouble.  </a:t>
            </a:r>
          </a:p>
          <a:p>
            <a:pPr indent="457200" algn="just">
              <a:buNone/>
            </a:pPr>
            <a:r>
              <a:rPr lang="en" sz="1400" dirty="0">
                <a:solidFill>
                  <a:srgbClr val="000000"/>
                </a:solidFill>
                <a:latin typeface="Chewy"/>
                <a:ea typeface="Chewy"/>
                <a:cs typeface="Chewy"/>
                <a:sym typeface="Chewy"/>
              </a:rPr>
              <a:t>We can also make sure that orangutans will live in a place where people do not cut down their trees. We can help by giving them a place to live and nurture them for a long time. We can make a place for them to play and get exercise. Many people work for places that take care of orangutans. The first thing that we could do  is to stop cutting down trees for the useage of palm oil. We can also make sure that none of the products include palm oil. These are some examples of what we can do to help orangutans. </a:t>
            </a:r>
          </a:p>
        </p:txBody>
      </p:sp>
      <p:pic>
        <p:nvPicPr>
          <p:cNvPr id="213" name="Shape 213"/>
          <p:cNvPicPr preferRelativeResize="0"/>
          <p:nvPr/>
        </p:nvPicPr>
        <p:blipFill>
          <a:blip r:embed="rId3"/>
          <a:stretch>
            <a:fillRect/>
          </a:stretch>
        </p:blipFill>
        <p:spPr>
          <a:xfrm>
            <a:off x="6600825" y="1195287"/>
            <a:ext cx="2214774" cy="1723049"/>
          </a:xfrm>
          <a:prstGeom prst="rect">
            <a:avLst/>
          </a:prstGeom>
        </p:spPr>
      </p:pic>
      <p:pic>
        <p:nvPicPr>
          <p:cNvPr id="214" name="Shape 214"/>
          <p:cNvPicPr preferRelativeResize="0"/>
          <p:nvPr/>
        </p:nvPicPr>
        <p:blipFill>
          <a:blip r:embed="rId4"/>
          <a:stretch>
            <a:fillRect/>
          </a:stretch>
        </p:blipFill>
        <p:spPr>
          <a:xfrm>
            <a:off x="6600825" y="3028675"/>
            <a:ext cx="2214774" cy="1476524"/>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504300" y="291375"/>
            <a:ext cx="8135400" cy="930000"/>
          </a:xfrm>
          <a:prstGeom prst="rect">
            <a:avLst/>
          </a:prstGeom>
        </p:spPr>
        <p:txBody>
          <a:bodyPr lIns="91425" tIns="91425" rIns="91425" bIns="91425" anchor="t" anchorCtr="0">
            <a:noAutofit/>
          </a:bodyPr>
          <a:lstStyle/>
          <a:p>
            <a:endParaRPr/>
          </a:p>
        </p:txBody>
      </p:sp>
      <p:pic>
        <p:nvPicPr>
          <p:cNvPr id="220" name="Shape 220"/>
          <p:cNvPicPr preferRelativeResize="0"/>
          <p:nvPr/>
        </p:nvPicPr>
        <p:blipFill>
          <a:blip r:embed="rId3"/>
          <a:stretch>
            <a:fillRect/>
          </a:stretch>
        </p:blipFill>
        <p:spPr>
          <a:xfrm>
            <a:off x="0" y="0"/>
            <a:ext cx="9144000" cy="5143499"/>
          </a:xfrm>
          <a:prstGeom prst="rect">
            <a:avLst/>
          </a:prstGeom>
        </p:spPr>
      </p:pic>
      <p:sp>
        <p:nvSpPr>
          <p:cNvPr id="221" name="Shape 221"/>
          <p:cNvSpPr/>
          <p:nvPr/>
        </p:nvSpPr>
        <p:spPr>
          <a:xfrm>
            <a:off x="1813675" y="99050"/>
            <a:ext cx="5812140" cy="1314647"/>
          </a:xfrm>
          <a:custGeom>
            <a:avLst/>
            <a:gdLst/>
            <a:ahLst/>
            <a:cxnLst/>
            <a:rect l="0" t="0" r="0" b="0"/>
            <a:pathLst>
              <a:path w="13942" h="2394" extrusionOk="0">
                <a:moveTo>
                  <a:pt x="3256" y="147"/>
                </a:moveTo>
                <a:cubicBezTo>
                  <a:pt x="3252" y="157"/>
                  <a:pt x="3248" y="169"/>
                  <a:pt x="3244" y="182"/>
                </a:cubicBezTo>
                <a:cubicBezTo>
                  <a:pt x="3240" y="195"/>
                  <a:pt x="3237" y="208"/>
                  <a:pt x="3234" y="220"/>
                </a:cubicBezTo>
                <a:cubicBezTo>
                  <a:pt x="3232" y="232"/>
                  <a:pt x="3230" y="243"/>
                  <a:pt x="3228" y="253"/>
                </a:cubicBezTo>
                <a:cubicBezTo>
                  <a:pt x="3226" y="263"/>
                  <a:pt x="3225" y="272"/>
                  <a:pt x="3225" y="278"/>
                </a:cubicBezTo>
                <a:cubicBezTo>
                  <a:pt x="3225" y="283"/>
                  <a:pt x="3227" y="289"/>
                  <a:pt x="3229" y="296"/>
                </a:cubicBezTo>
                <a:cubicBezTo>
                  <a:pt x="3231" y="302"/>
                  <a:pt x="3234" y="307"/>
                  <a:pt x="3237" y="311"/>
                </a:cubicBezTo>
                <a:cubicBezTo>
                  <a:pt x="3235" y="319"/>
                  <a:pt x="3234" y="325"/>
                  <a:pt x="3234" y="329"/>
                </a:cubicBezTo>
                <a:cubicBezTo>
                  <a:pt x="3234" y="334"/>
                  <a:pt x="3237" y="339"/>
                  <a:pt x="3243" y="345"/>
                </a:cubicBezTo>
                <a:cubicBezTo>
                  <a:pt x="3249" y="351"/>
                  <a:pt x="3256" y="354"/>
                  <a:pt x="3264" y="356"/>
                </a:cubicBezTo>
                <a:cubicBezTo>
                  <a:pt x="3267" y="350"/>
                  <a:pt x="3273" y="341"/>
                  <a:pt x="3283" y="329"/>
                </a:cubicBezTo>
                <a:cubicBezTo>
                  <a:pt x="3292" y="316"/>
                  <a:pt x="3302" y="302"/>
                  <a:pt x="3313" y="288"/>
                </a:cubicBezTo>
                <a:cubicBezTo>
                  <a:pt x="3325" y="274"/>
                  <a:pt x="3336" y="260"/>
                  <a:pt x="3348" y="247"/>
                </a:cubicBezTo>
                <a:cubicBezTo>
                  <a:pt x="3360" y="234"/>
                  <a:pt x="3370" y="224"/>
                  <a:pt x="3377" y="217"/>
                </a:cubicBezTo>
                <a:cubicBezTo>
                  <a:pt x="3372" y="209"/>
                  <a:pt x="3364" y="201"/>
                  <a:pt x="3354" y="193"/>
                </a:cubicBezTo>
                <a:cubicBezTo>
                  <a:pt x="3344" y="185"/>
                  <a:pt x="3333" y="177"/>
                  <a:pt x="3321" y="170"/>
                </a:cubicBezTo>
                <a:cubicBezTo>
                  <a:pt x="3309" y="163"/>
                  <a:pt x="3298" y="157"/>
                  <a:pt x="3286" y="153"/>
                </a:cubicBezTo>
                <a:cubicBezTo>
                  <a:pt x="3274" y="149"/>
                  <a:pt x="3264" y="147"/>
                  <a:pt x="3256" y="147"/>
                </a:cubicBezTo>
                <a:close/>
                <a:moveTo>
                  <a:pt x="7367" y="147"/>
                </a:moveTo>
                <a:cubicBezTo>
                  <a:pt x="7363" y="157"/>
                  <a:pt x="7359" y="169"/>
                  <a:pt x="7355" y="182"/>
                </a:cubicBezTo>
                <a:cubicBezTo>
                  <a:pt x="7351" y="195"/>
                  <a:pt x="7348" y="208"/>
                  <a:pt x="7345" y="220"/>
                </a:cubicBezTo>
                <a:cubicBezTo>
                  <a:pt x="7343" y="232"/>
                  <a:pt x="7341" y="243"/>
                  <a:pt x="7339" y="253"/>
                </a:cubicBezTo>
                <a:cubicBezTo>
                  <a:pt x="7337" y="263"/>
                  <a:pt x="7336" y="272"/>
                  <a:pt x="7336" y="278"/>
                </a:cubicBezTo>
                <a:cubicBezTo>
                  <a:pt x="7336" y="283"/>
                  <a:pt x="7338" y="289"/>
                  <a:pt x="7340" y="296"/>
                </a:cubicBezTo>
                <a:cubicBezTo>
                  <a:pt x="7342" y="302"/>
                  <a:pt x="7345" y="307"/>
                  <a:pt x="7348" y="311"/>
                </a:cubicBezTo>
                <a:cubicBezTo>
                  <a:pt x="7346" y="319"/>
                  <a:pt x="7345" y="325"/>
                  <a:pt x="7345" y="329"/>
                </a:cubicBezTo>
                <a:cubicBezTo>
                  <a:pt x="7345" y="334"/>
                  <a:pt x="7348" y="339"/>
                  <a:pt x="7354" y="345"/>
                </a:cubicBezTo>
                <a:cubicBezTo>
                  <a:pt x="7360" y="351"/>
                  <a:pt x="7367" y="354"/>
                  <a:pt x="7375" y="356"/>
                </a:cubicBezTo>
                <a:cubicBezTo>
                  <a:pt x="7378" y="350"/>
                  <a:pt x="7384" y="341"/>
                  <a:pt x="7393" y="329"/>
                </a:cubicBezTo>
                <a:cubicBezTo>
                  <a:pt x="7403" y="316"/>
                  <a:pt x="7413" y="302"/>
                  <a:pt x="7424" y="288"/>
                </a:cubicBezTo>
                <a:cubicBezTo>
                  <a:pt x="7436" y="274"/>
                  <a:pt x="7447" y="260"/>
                  <a:pt x="7459" y="247"/>
                </a:cubicBezTo>
                <a:cubicBezTo>
                  <a:pt x="7471" y="234"/>
                  <a:pt x="7481" y="224"/>
                  <a:pt x="7488" y="217"/>
                </a:cubicBezTo>
                <a:cubicBezTo>
                  <a:pt x="7483" y="209"/>
                  <a:pt x="7475" y="201"/>
                  <a:pt x="7465" y="193"/>
                </a:cubicBezTo>
                <a:cubicBezTo>
                  <a:pt x="7455" y="185"/>
                  <a:pt x="7444" y="177"/>
                  <a:pt x="7432" y="170"/>
                </a:cubicBezTo>
                <a:cubicBezTo>
                  <a:pt x="7420" y="163"/>
                  <a:pt x="7409" y="157"/>
                  <a:pt x="7397" y="153"/>
                </a:cubicBezTo>
                <a:cubicBezTo>
                  <a:pt x="7385" y="149"/>
                  <a:pt x="7375" y="147"/>
                  <a:pt x="7367" y="147"/>
                </a:cubicBezTo>
                <a:close/>
                <a:moveTo>
                  <a:pt x="12953" y="147"/>
                </a:moveTo>
                <a:cubicBezTo>
                  <a:pt x="12949" y="157"/>
                  <a:pt x="12945" y="169"/>
                  <a:pt x="12941" y="182"/>
                </a:cubicBezTo>
                <a:cubicBezTo>
                  <a:pt x="12937" y="195"/>
                  <a:pt x="12934" y="208"/>
                  <a:pt x="12931" y="220"/>
                </a:cubicBezTo>
                <a:cubicBezTo>
                  <a:pt x="12929" y="232"/>
                  <a:pt x="12927" y="243"/>
                  <a:pt x="12925" y="253"/>
                </a:cubicBezTo>
                <a:cubicBezTo>
                  <a:pt x="12923" y="263"/>
                  <a:pt x="12922" y="272"/>
                  <a:pt x="12922" y="278"/>
                </a:cubicBezTo>
                <a:cubicBezTo>
                  <a:pt x="12922" y="283"/>
                  <a:pt x="12924" y="289"/>
                  <a:pt x="12926" y="296"/>
                </a:cubicBezTo>
                <a:cubicBezTo>
                  <a:pt x="12928" y="302"/>
                  <a:pt x="12931" y="307"/>
                  <a:pt x="12934" y="311"/>
                </a:cubicBezTo>
                <a:cubicBezTo>
                  <a:pt x="12932" y="319"/>
                  <a:pt x="12931" y="325"/>
                  <a:pt x="12931" y="329"/>
                </a:cubicBezTo>
                <a:cubicBezTo>
                  <a:pt x="12931" y="334"/>
                  <a:pt x="12934" y="339"/>
                  <a:pt x="12940" y="345"/>
                </a:cubicBezTo>
                <a:cubicBezTo>
                  <a:pt x="12946" y="351"/>
                  <a:pt x="12953" y="354"/>
                  <a:pt x="12961" y="356"/>
                </a:cubicBezTo>
                <a:cubicBezTo>
                  <a:pt x="12964" y="350"/>
                  <a:pt x="12970" y="341"/>
                  <a:pt x="12979" y="329"/>
                </a:cubicBezTo>
                <a:cubicBezTo>
                  <a:pt x="12989" y="316"/>
                  <a:pt x="12999" y="302"/>
                  <a:pt x="13010" y="288"/>
                </a:cubicBezTo>
                <a:cubicBezTo>
                  <a:pt x="13022" y="274"/>
                  <a:pt x="13033" y="260"/>
                  <a:pt x="13045" y="247"/>
                </a:cubicBezTo>
                <a:cubicBezTo>
                  <a:pt x="13057" y="234"/>
                  <a:pt x="13067" y="224"/>
                  <a:pt x="13074" y="217"/>
                </a:cubicBezTo>
                <a:cubicBezTo>
                  <a:pt x="13069" y="209"/>
                  <a:pt x="13061" y="201"/>
                  <a:pt x="13051" y="193"/>
                </a:cubicBezTo>
                <a:cubicBezTo>
                  <a:pt x="13041" y="185"/>
                  <a:pt x="13030" y="177"/>
                  <a:pt x="13018" y="170"/>
                </a:cubicBezTo>
                <a:cubicBezTo>
                  <a:pt x="13006" y="163"/>
                  <a:pt x="12995" y="157"/>
                  <a:pt x="12983" y="153"/>
                </a:cubicBezTo>
                <a:cubicBezTo>
                  <a:pt x="12971" y="149"/>
                  <a:pt x="12961" y="147"/>
                  <a:pt x="12953" y="147"/>
                </a:cubicBezTo>
                <a:close/>
                <a:moveTo>
                  <a:pt x="6260" y="449"/>
                </a:moveTo>
                <a:lnTo>
                  <a:pt x="6260" y="449"/>
                </a:lnTo>
                <a:cubicBezTo>
                  <a:pt x="6258" y="495"/>
                  <a:pt x="6239" y="537"/>
                  <a:pt x="6203" y="576"/>
                </a:cubicBezTo>
                <a:cubicBezTo>
                  <a:pt x="6168" y="615"/>
                  <a:pt x="6124" y="648"/>
                  <a:pt x="6070" y="675"/>
                </a:cubicBezTo>
                <a:cubicBezTo>
                  <a:pt x="6078" y="644"/>
                  <a:pt x="6089" y="615"/>
                  <a:pt x="6103" y="589"/>
                </a:cubicBezTo>
                <a:cubicBezTo>
                  <a:pt x="6117" y="562"/>
                  <a:pt x="6133" y="539"/>
                  <a:pt x="6150" y="519"/>
                </a:cubicBezTo>
                <a:cubicBezTo>
                  <a:pt x="6167" y="499"/>
                  <a:pt x="6185" y="483"/>
                  <a:pt x="6204" y="471"/>
                </a:cubicBezTo>
                <a:cubicBezTo>
                  <a:pt x="6224" y="459"/>
                  <a:pt x="6242" y="451"/>
                  <a:pt x="6260" y="449"/>
                </a:cubicBezTo>
                <a:close/>
                <a:moveTo>
                  <a:pt x="8893" y="449"/>
                </a:moveTo>
                <a:lnTo>
                  <a:pt x="8893" y="449"/>
                </a:lnTo>
                <a:cubicBezTo>
                  <a:pt x="8891" y="495"/>
                  <a:pt x="8872" y="537"/>
                  <a:pt x="8836" y="576"/>
                </a:cubicBezTo>
                <a:cubicBezTo>
                  <a:pt x="8801" y="615"/>
                  <a:pt x="8757" y="648"/>
                  <a:pt x="8703" y="675"/>
                </a:cubicBezTo>
                <a:cubicBezTo>
                  <a:pt x="8711" y="644"/>
                  <a:pt x="8722" y="615"/>
                  <a:pt x="8736" y="589"/>
                </a:cubicBezTo>
                <a:cubicBezTo>
                  <a:pt x="8750" y="562"/>
                  <a:pt x="8766" y="539"/>
                  <a:pt x="8783" y="519"/>
                </a:cubicBezTo>
                <a:cubicBezTo>
                  <a:pt x="8800" y="499"/>
                  <a:pt x="8818" y="483"/>
                  <a:pt x="8837" y="471"/>
                </a:cubicBezTo>
                <a:cubicBezTo>
                  <a:pt x="8857" y="459"/>
                  <a:pt x="8875" y="451"/>
                  <a:pt x="8893" y="449"/>
                </a:cubicBezTo>
                <a:close/>
                <a:moveTo>
                  <a:pt x="10251" y="447"/>
                </a:moveTo>
                <a:cubicBezTo>
                  <a:pt x="10256" y="454"/>
                  <a:pt x="10259" y="463"/>
                  <a:pt x="10261" y="473"/>
                </a:cubicBezTo>
                <a:cubicBezTo>
                  <a:pt x="10263" y="483"/>
                  <a:pt x="10264" y="496"/>
                  <a:pt x="10264" y="513"/>
                </a:cubicBezTo>
                <a:cubicBezTo>
                  <a:pt x="10264" y="553"/>
                  <a:pt x="10259" y="590"/>
                  <a:pt x="10249" y="625"/>
                </a:cubicBezTo>
                <a:cubicBezTo>
                  <a:pt x="10239" y="659"/>
                  <a:pt x="10224" y="690"/>
                  <a:pt x="10206" y="718"/>
                </a:cubicBezTo>
                <a:cubicBezTo>
                  <a:pt x="10188" y="745"/>
                  <a:pt x="10166" y="768"/>
                  <a:pt x="10141" y="786"/>
                </a:cubicBezTo>
                <a:cubicBezTo>
                  <a:pt x="10116" y="804"/>
                  <a:pt x="10088" y="817"/>
                  <a:pt x="10058" y="824"/>
                </a:cubicBezTo>
                <a:cubicBezTo>
                  <a:pt x="10052" y="822"/>
                  <a:pt x="10046" y="813"/>
                  <a:pt x="10040" y="799"/>
                </a:cubicBezTo>
                <a:cubicBezTo>
                  <a:pt x="10035" y="784"/>
                  <a:pt x="10032" y="769"/>
                  <a:pt x="10032" y="753"/>
                </a:cubicBezTo>
                <a:cubicBezTo>
                  <a:pt x="10032" y="739"/>
                  <a:pt x="10034" y="724"/>
                  <a:pt x="10038" y="707"/>
                </a:cubicBezTo>
                <a:cubicBezTo>
                  <a:pt x="10042" y="690"/>
                  <a:pt x="10048" y="672"/>
                  <a:pt x="10055" y="654"/>
                </a:cubicBezTo>
                <a:cubicBezTo>
                  <a:pt x="10063" y="636"/>
                  <a:pt x="10071" y="618"/>
                  <a:pt x="10081" y="600"/>
                </a:cubicBezTo>
                <a:cubicBezTo>
                  <a:pt x="10091" y="582"/>
                  <a:pt x="10102" y="565"/>
                  <a:pt x="10113" y="550"/>
                </a:cubicBezTo>
                <a:cubicBezTo>
                  <a:pt x="10130" y="528"/>
                  <a:pt x="10150" y="508"/>
                  <a:pt x="10173" y="489"/>
                </a:cubicBezTo>
                <a:cubicBezTo>
                  <a:pt x="10196" y="469"/>
                  <a:pt x="10222" y="455"/>
                  <a:pt x="10251" y="447"/>
                </a:cubicBezTo>
                <a:close/>
                <a:moveTo>
                  <a:pt x="3172" y="413"/>
                </a:moveTo>
                <a:cubicBezTo>
                  <a:pt x="3157" y="420"/>
                  <a:pt x="3144" y="431"/>
                  <a:pt x="3133" y="447"/>
                </a:cubicBezTo>
                <a:cubicBezTo>
                  <a:pt x="3122" y="462"/>
                  <a:pt x="3113" y="478"/>
                  <a:pt x="3105" y="494"/>
                </a:cubicBezTo>
                <a:cubicBezTo>
                  <a:pt x="3097" y="510"/>
                  <a:pt x="3091" y="526"/>
                  <a:pt x="3086" y="541"/>
                </a:cubicBezTo>
                <a:cubicBezTo>
                  <a:pt x="3082" y="555"/>
                  <a:pt x="3079" y="566"/>
                  <a:pt x="3077" y="573"/>
                </a:cubicBezTo>
                <a:cubicBezTo>
                  <a:pt x="3071" y="603"/>
                  <a:pt x="3065" y="628"/>
                  <a:pt x="3061" y="650"/>
                </a:cubicBezTo>
                <a:cubicBezTo>
                  <a:pt x="3057" y="671"/>
                  <a:pt x="3053" y="689"/>
                  <a:pt x="3050" y="704"/>
                </a:cubicBezTo>
                <a:cubicBezTo>
                  <a:pt x="3048" y="719"/>
                  <a:pt x="3046" y="731"/>
                  <a:pt x="3045" y="740"/>
                </a:cubicBezTo>
                <a:cubicBezTo>
                  <a:pt x="3044" y="749"/>
                  <a:pt x="3043" y="757"/>
                  <a:pt x="3043" y="763"/>
                </a:cubicBezTo>
                <a:cubicBezTo>
                  <a:pt x="3043" y="777"/>
                  <a:pt x="3047" y="790"/>
                  <a:pt x="3053" y="801"/>
                </a:cubicBezTo>
                <a:cubicBezTo>
                  <a:pt x="3060" y="811"/>
                  <a:pt x="3068" y="820"/>
                  <a:pt x="3076" y="827"/>
                </a:cubicBezTo>
                <a:cubicBezTo>
                  <a:pt x="3084" y="834"/>
                  <a:pt x="3092" y="839"/>
                  <a:pt x="3100" y="843"/>
                </a:cubicBezTo>
                <a:cubicBezTo>
                  <a:pt x="3108" y="846"/>
                  <a:pt x="3114" y="848"/>
                  <a:pt x="3116" y="848"/>
                </a:cubicBezTo>
                <a:cubicBezTo>
                  <a:pt x="3120" y="848"/>
                  <a:pt x="3122" y="845"/>
                  <a:pt x="3122" y="840"/>
                </a:cubicBezTo>
                <a:cubicBezTo>
                  <a:pt x="3122" y="835"/>
                  <a:pt x="3122" y="827"/>
                  <a:pt x="3122" y="815"/>
                </a:cubicBezTo>
                <a:cubicBezTo>
                  <a:pt x="3123" y="800"/>
                  <a:pt x="3126" y="783"/>
                  <a:pt x="3132" y="763"/>
                </a:cubicBezTo>
                <a:cubicBezTo>
                  <a:pt x="3138" y="743"/>
                  <a:pt x="3145" y="724"/>
                  <a:pt x="3152" y="706"/>
                </a:cubicBezTo>
                <a:cubicBezTo>
                  <a:pt x="3161" y="684"/>
                  <a:pt x="3169" y="663"/>
                  <a:pt x="3176" y="643"/>
                </a:cubicBezTo>
                <a:cubicBezTo>
                  <a:pt x="3183" y="623"/>
                  <a:pt x="3191" y="603"/>
                  <a:pt x="3199" y="585"/>
                </a:cubicBezTo>
                <a:cubicBezTo>
                  <a:pt x="3207" y="566"/>
                  <a:pt x="3217" y="548"/>
                  <a:pt x="3227" y="531"/>
                </a:cubicBezTo>
                <a:cubicBezTo>
                  <a:pt x="3237" y="513"/>
                  <a:pt x="3250" y="496"/>
                  <a:pt x="3265" y="479"/>
                </a:cubicBezTo>
                <a:cubicBezTo>
                  <a:pt x="3252" y="459"/>
                  <a:pt x="3236" y="444"/>
                  <a:pt x="3217" y="433"/>
                </a:cubicBezTo>
                <a:cubicBezTo>
                  <a:pt x="3199" y="422"/>
                  <a:pt x="3184" y="415"/>
                  <a:pt x="3172" y="413"/>
                </a:cubicBezTo>
                <a:close/>
                <a:moveTo>
                  <a:pt x="7283" y="413"/>
                </a:moveTo>
                <a:cubicBezTo>
                  <a:pt x="7268" y="420"/>
                  <a:pt x="7255" y="431"/>
                  <a:pt x="7244" y="447"/>
                </a:cubicBezTo>
                <a:cubicBezTo>
                  <a:pt x="7233" y="462"/>
                  <a:pt x="7224" y="478"/>
                  <a:pt x="7216" y="494"/>
                </a:cubicBezTo>
                <a:cubicBezTo>
                  <a:pt x="7208" y="510"/>
                  <a:pt x="7202" y="526"/>
                  <a:pt x="7197" y="541"/>
                </a:cubicBezTo>
                <a:cubicBezTo>
                  <a:pt x="7193" y="555"/>
                  <a:pt x="7190" y="566"/>
                  <a:pt x="7188" y="573"/>
                </a:cubicBezTo>
                <a:cubicBezTo>
                  <a:pt x="7182" y="603"/>
                  <a:pt x="7176" y="628"/>
                  <a:pt x="7172" y="650"/>
                </a:cubicBezTo>
                <a:cubicBezTo>
                  <a:pt x="7168" y="671"/>
                  <a:pt x="7164" y="689"/>
                  <a:pt x="7161" y="704"/>
                </a:cubicBezTo>
                <a:cubicBezTo>
                  <a:pt x="7159" y="719"/>
                  <a:pt x="7157" y="731"/>
                  <a:pt x="7156" y="740"/>
                </a:cubicBezTo>
                <a:cubicBezTo>
                  <a:pt x="7155" y="749"/>
                  <a:pt x="7154" y="757"/>
                  <a:pt x="7154" y="763"/>
                </a:cubicBezTo>
                <a:cubicBezTo>
                  <a:pt x="7154" y="777"/>
                  <a:pt x="7158" y="790"/>
                  <a:pt x="7164" y="801"/>
                </a:cubicBezTo>
                <a:cubicBezTo>
                  <a:pt x="7171" y="811"/>
                  <a:pt x="7179" y="820"/>
                  <a:pt x="7187" y="827"/>
                </a:cubicBezTo>
                <a:cubicBezTo>
                  <a:pt x="7195" y="834"/>
                  <a:pt x="7203" y="839"/>
                  <a:pt x="7211" y="843"/>
                </a:cubicBezTo>
                <a:cubicBezTo>
                  <a:pt x="7219" y="846"/>
                  <a:pt x="7225" y="848"/>
                  <a:pt x="7227" y="848"/>
                </a:cubicBezTo>
                <a:cubicBezTo>
                  <a:pt x="7231" y="848"/>
                  <a:pt x="7233" y="845"/>
                  <a:pt x="7233" y="840"/>
                </a:cubicBezTo>
                <a:cubicBezTo>
                  <a:pt x="7233" y="835"/>
                  <a:pt x="7233" y="827"/>
                  <a:pt x="7233" y="815"/>
                </a:cubicBezTo>
                <a:cubicBezTo>
                  <a:pt x="7234" y="800"/>
                  <a:pt x="7237" y="783"/>
                  <a:pt x="7243" y="763"/>
                </a:cubicBezTo>
                <a:cubicBezTo>
                  <a:pt x="7249" y="743"/>
                  <a:pt x="7256" y="724"/>
                  <a:pt x="7263" y="706"/>
                </a:cubicBezTo>
                <a:cubicBezTo>
                  <a:pt x="7272" y="684"/>
                  <a:pt x="7280" y="663"/>
                  <a:pt x="7287" y="643"/>
                </a:cubicBezTo>
                <a:cubicBezTo>
                  <a:pt x="7294" y="623"/>
                  <a:pt x="7302" y="603"/>
                  <a:pt x="7310" y="585"/>
                </a:cubicBezTo>
                <a:cubicBezTo>
                  <a:pt x="7318" y="566"/>
                  <a:pt x="7328" y="548"/>
                  <a:pt x="7338" y="531"/>
                </a:cubicBezTo>
                <a:cubicBezTo>
                  <a:pt x="7348" y="513"/>
                  <a:pt x="7361" y="496"/>
                  <a:pt x="7376" y="479"/>
                </a:cubicBezTo>
                <a:cubicBezTo>
                  <a:pt x="7363" y="459"/>
                  <a:pt x="7347" y="444"/>
                  <a:pt x="7328" y="433"/>
                </a:cubicBezTo>
                <a:cubicBezTo>
                  <a:pt x="7310" y="422"/>
                  <a:pt x="7295" y="415"/>
                  <a:pt x="7283" y="413"/>
                </a:cubicBezTo>
                <a:close/>
                <a:moveTo>
                  <a:pt x="12869" y="413"/>
                </a:moveTo>
                <a:cubicBezTo>
                  <a:pt x="12854" y="420"/>
                  <a:pt x="12841" y="431"/>
                  <a:pt x="12830" y="447"/>
                </a:cubicBezTo>
                <a:cubicBezTo>
                  <a:pt x="12819" y="462"/>
                  <a:pt x="12810" y="478"/>
                  <a:pt x="12802" y="494"/>
                </a:cubicBezTo>
                <a:cubicBezTo>
                  <a:pt x="12794" y="510"/>
                  <a:pt x="12788" y="526"/>
                  <a:pt x="12783" y="541"/>
                </a:cubicBezTo>
                <a:cubicBezTo>
                  <a:pt x="12779" y="555"/>
                  <a:pt x="12776" y="566"/>
                  <a:pt x="12774" y="573"/>
                </a:cubicBezTo>
                <a:cubicBezTo>
                  <a:pt x="12768" y="603"/>
                  <a:pt x="12762" y="628"/>
                  <a:pt x="12758" y="650"/>
                </a:cubicBezTo>
                <a:cubicBezTo>
                  <a:pt x="12754" y="671"/>
                  <a:pt x="12750" y="689"/>
                  <a:pt x="12747" y="704"/>
                </a:cubicBezTo>
                <a:cubicBezTo>
                  <a:pt x="12745" y="719"/>
                  <a:pt x="12743" y="731"/>
                  <a:pt x="12742" y="740"/>
                </a:cubicBezTo>
                <a:cubicBezTo>
                  <a:pt x="12741" y="749"/>
                  <a:pt x="12740" y="757"/>
                  <a:pt x="12740" y="763"/>
                </a:cubicBezTo>
                <a:cubicBezTo>
                  <a:pt x="12740" y="777"/>
                  <a:pt x="12744" y="790"/>
                  <a:pt x="12750" y="801"/>
                </a:cubicBezTo>
                <a:cubicBezTo>
                  <a:pt x="12757" y="811"/>
                  <a:pt x="12765" y="820"/>
                  <a:pt x="12773" y="827"/>
                </a:cubicBezTo>
                <a:cubicBezTo>
                  <a:pt x="12781" y="834"/>
                  <a:pt x="12789" y="839"/>
                  <a:pt x="12797" y="843"/>
                </a:cubicBezTo>
                <a:cubicBezTo>
                  <a:pt x="12805" y="846"/>
                  <a:pt x="12811" y="848"/>
                  <a:pt x="12813" y="848"/>
                </a:cubicBezTo>
                <a:cubicBezTo>
                  <a:pt x="12817" y="848"/>
                  <a:pt x="12819" y="845"/>
                  <a:pt x="12819" y="840"/>
                </a:cubicBezTo>
                <a:cubicBezTo>
                  <a:pt x="12819" y="835"/>
                  <a:pt x="12819" y="827"/>
                  <a:pt x="12819" y="815"/>
                </a:cubicBezTo>
                <a:cubicBezTo>
                  <a:pt x="12820" y="800"/>
                  <a:pt x="12823" y="783"/>
                  <a:pt x="12829" y="763"/>
                </a:cubicBezTo>
                <a:cubicBezTo>
                  <a:pt x="12835" y="743"/>
                  <a:pt x="12842" y="724"/>
                  <a:pt x="12849" y="706"/>
                </a:cubicBezTo>
                <a:cubicBezTo>
                  <a:pt x="12858" y="684"/>
                  <a:pt x="12866" y="663"/>
                  <a:pt x="12873" y="643"/>
                </a:cubicBezTo>
                <a:cubicBezTo>
                  <a:pt x="12880" y="623"/>
                  <a:pt x="12888" y="603"/>
                  <a:pt x="12896" y="585"/>
                </a:cubicBezTo>
                <a:cubicBezTo>
                  <a:pt x="12904" y="566"/>
                  <a:pt x="12914" y="548"/>
                  <a:pt x="12924" y="531"/>
                </a:cubicBezTo>
                <a:cubicBezTo>
                  <a:pt x="12934" y="513"/>
                  <a:pt x="12947" y="496"/>
                  <a:pt x="12962" y="479"/>
                </a:cubicBezTo>
                <a:cubicBezTo>
                  <a:pt x="12949" y="459"/>
                  <a:pt x="12933" y="444"/>
                  <a:pt x="12914" y="433"/>
                </a:cubicBezTo>
                <a:cubicBezTo>
                  <a:pt x="12896" y="422"/>
                  <a:pt x="12881" y="415"/>
                  <a:pt x="12869" y="413"/>
                </a:cubicBezTo>
                <a:close/>
                <a:moveTo>
                  <a:pt x="11716" y="356"/>
                </a:moveTo>
                <a:cubicBezTo>
                  <a:pt x="11695" y="371"/>
                  <a:pt x="11675" y="392"/>
                  <a:pt x="11656" y="419"/>
                </a:cubicBezTo>
                <a:cubicBezTo>
                  <a:pt x="11637" y="446"/>
                  <a:pt x="11620" y="475"/>
                  <a:pt x="11604" y="506"/>
                </a:cubicBezTo>
                <a:cubicBezTo>
                  <a:pt x="11589" y="537"/>
                  <a:pt x="11576" y="569"/>
                  <a:pt x="11564" y="601"/>
                </a:cubicBezTo>
                <a:cubicBezTo>
                  <a:pt x="11552" y="633"/>
                  <a:pt x="11543" y="661"/>
                  <a:pt x="11537" y="687"/>
                </a:cubicBezTo>
                <a:cubicBezTo>
                  <a:pt x="11534" y="701"/>
                  <a:pt x="11532" y="714"/>
                  <a:pt x="11531" y="726"/>
                </a:cubicBezTo>
                <a:cubicBezTo>
                  <a:pt x="11530" y="738"/>
                  <a:pt x="11529" y="753"/>
                  <a:pt x="11529" y="772"/>
                </a:cubicBezTo>
                <a:cubicBezTo>
                  <a:pt x="11532" y="784"/>
                  <a:pt x="11537" y="794"/>
                  <a:pt x="11545" y="804"/>
                </a:cubicBezTo>
                <a:cubicBezTo>
                  <a:pt x="11553" y="813"/>
                  <a:pt x="11562" y="821"/>
                  <a:pt x="11572" y="828"/>
                </a:cubicBezTo>
                <a:cubicBezTo>
                  <a:pt x="11582" y="834"/>
                  <a:pt x="11593" y="839"/>
                  <a:pt x="11605" y="843"/>
                </a:cubicBezTo>
                <a:cubicBezTo>
                  <a:pt x="11617" y="847"/>
                  <a:pt x="11628" y="849"/>
                  <a:pt x="11638" y="850"/>
                </a:cubicBezTo>
                <a:cubicBezTo>
                  <a:pt x="11643" y="849"/>
                  <a:pt x="11649" y="846"/>
                  <a:pt x="11657" y="840"/>
                </a:cubicBezTo>
                <a:cubicBezTo>
                  <a:pt x="11665" y="835"/>
                  <a:pt x="11673" y="828"/>
                  <a:pt x="11681" y="819"/>
                </a:cubicBezTo>
                <a:cubicBezTo>
                  <a:pt x="11687" y="812"/>
                  <a:pt x="11695" y="802"/>
                  <a:pt x="11705" y="788"/>
                </a:cubicBezTo>
                <a:cubicBezTo>
                  <a:pt x="11716" y="774"/>
                  <a:pt x="11727" y="759"/>
                  <a:pt x="11738" y="745"/>
                </a:cubicBezTo>
                <a:cubicBezTo>
                  <a:pt x="11749" y="730"/>
                  <a:pt x="11759" y="717"/>
                  <a:pt x="11768" y="707"/>
                </a:cubicBezTo>
                <a:cubicBezTo>
                  <a:pt x="11778" y="696"/>
                  <a:pt x="11784" y="691"/>
                  <a:pt x="11786" y="691"/>
                </a:cubicBezTo>
                <a:lnTo>
                  <a:pt x="11786" y="691"/>
                </a:lnTo>
                <a:cubicBezTo>
                  <a:pt x="11783" y="701"/>
                  <a:pt x="11781" y="713"/>
                  <a:pt x="11781" y="727"/>
                </a:cubicBezTo>
                <a:cubicBezTo>
                  <a:pt x="11781" y="738"/>
                  <a:pt x="11784" y="752"/>
                  <a:pt x="11788" y="768"/>
                </a:cubicBezTo>
                <a:cubicBezTo>
                  <a:pt x="11792" y="784"/>
                  <a:pt x="11801" y="797"/>
                  <a:pt x="11813" y="808"/>
                </a:cubicBezTo>
                <a:cubicBezTo>
                  <a:pt x="11821" y="813"/>
                  <a:pt x="11830" y="818"/>
                  <a:pt x="11839" y="823"/>
                </a:cubicBezTo>
                <a:cubicBezTo>
                  <a:pt x="11848" y="827"/>
                  <a:pt x="11857" y="831"/>
                  <a:pt x="11866" y="835"/>
                </a:cubicBezTo>
                <a:cubicBezTo>
                  <a:pt x="11875" y="839"/>
                  <a:pt x="11883" y="842"/>
                  <a:pt x="11890" y="844"/>
                </a:cubicBezTo>
                <a:cubicBezTo>
                  <a:pt x="11898" y="846"/>
                  <a:pt x="11904" y="847"/>
                  <a:pt x="11908" y="847"/>
                </a:cubicBezTo>
                <a:cubicBezTo>
                  <a:pt x="11909" y="847"/>
                  <a:pt x="11910" y="846"/>
                  <a:pt x="11910" y="846"/>
                </a:cubicBezTo>
                <a:cubicBezTo>
                  <a:pt x="11912" y="844"/>
                  <a:pt x="11912" y="843"/>
                  <a:pt x="11912" y="843"/>
                </a:cubicBezTo>
                <a:cubicBezTo>
                  <a:pt x="11912" y="839"/>
                  <a:pt x="11911" y="835"/>
                  <a:pt x="11909" y="831"/>
                </a:cubicBezTo>
                <a:cubicBezTo>
                  <a:pt x="11906" y="826"/>
                  <a:pt x="11904" y="820"/>
                  <a:pt x="11901" y="813"/>
                </a:cubicBezTo>
                <a:cubicBezTo>
                  <a:pt x="11899" y="806"/>
                  <a:pt x="11896" y="797"/>
                  <a:pt x="11894" y="787"/>
                </a:cubicBezTo>
                <a:cubicBezTo>
                  <a:pt x="11892" y="777"/>
                  <a:pt x="11890" y="765"/>
                  <a:pt x="11890" y="751"/>
                </a:cubicBezTo>
                <a:cubicBezTo>
                  <a:pt x="11890" y="725"/>
                  <a:pt x="11895" y="698"/>
                  <a:pt x="11903" y="671"/>
                </a:cubicBezTo>
                <a:cubicBezTo>
                  <a:pt x="11912" y="643"/>
                  <a:pt x="11923" y="616"/>
                  <a:pt x="11935" y="588"/>
                </a:cubicBezTo>
                <a:cubicBezTo>
                  <a:pt x="11948" y="560"/>
                  <a:pt x="11962" y="532"/>
                  <a:pt x="11976" y="504"/>
                </a:cubicBezTo>
                <a:cubicBezTo>
                  <a:pt x="11991" y="475"/>
                  <a:pt x="12004" y="446"/>
                  <a:pt x="12016" y="417"/>
                </a:cubicBezTo>
                <a:cubicBezTo>
                  <a:pt x="12013" y="413"/>
                  <a:pt x="12008" y="409"/>
                  <a:pt x="12001" y="405"/>
                </a:cubicBezTo>
                <a:cubicBezTo>
                  <a:pt x="11995" y="401"/>
                  <a:pt x="11987" y="398"/>
                  <a:pt x="11978" y="395"/>
                </a:cubicBezTo>
                <a:cubicBezTo>
                  <a:pt x="11969" y="392"/>
                  <a:pt x="11959" y="390"/>
                  <a:pt x="11949" y="388"/>
                </a:cubicBezTo>
                <a:cubicBezTo>
                  <a:pt x="11939" y="386"/>
                  <a:pt x="11930" y="385"/>
                  <a:pt x="11921" y="385"/>
                </a:cubicBezTo>
                <a:cubicBezTo>
                  <a:pt x="11910" y="395"/>
                  <a:pt x="11900" y="407"/>
                  <a:pt x="11892" y="419"/>
                </a:cubicBezTo>
                <a:cubicBezTo>
                  <a:pt x="11884" y="431"/>
                  <a:pt x="11876" y="444"/>
                  <a:pt x="11870" y="456"/>
                </a:cubicBezTo>
                <a:cubicBezTo>
                  <a:pt x="11864" y="468"/>
                  <a:pt x="11858" y="479"/>
                  <a:pt x="11854" y="490"/>
                </a:cubicBezTo>
                <a:cubicBezTo>
                  <a:pt x="11850" y="501"/>
                  <a:pt x="11846" y="511"/>
                  <a:pt x="11843" y="519"/>
                </a:cubicBezTo>
                <a:cubicBezTo>
                  <a:pt x="11838" y="533"/>
                  <a:pt x="11831" y="548"/>
                  <a:pt x="11823" y="563"/>
                </a:cubicBezTo>
                <a:cubicBezTo>
                  <a:pt x="11815" y="577"/>
                  <a:pt x="11806" y="591"/>
                  <a:pt x="11796" y="605"/>
                </a:cubicBezTo>
                <a:cubicBezTo>
                  <a:pt x="11787" y="619"/>
                  <a:pt x="11778" y="632"/>
                  <a:pt x="11769" y="644"/>
                </a:cubicBezTo>
                <a:cubicBezTo>
                  <a:pt x="11760" y="656"/>
                  <a:pt x="11752" y="666"/>
                  <a:pt x="11745" y="676"/>
                </a:cubicBezTo>
                <a:cubicBezTo>
                  <a:pt x="11718" y="713"/>
                  <a:pt x="11697" y="741"/>
                  <a:pt x="11681" y="759"/>
                </a:cubicBezTo>
                <a:cubicBezTo>
                  <a:pt x="11666" y="777"/>
                  <a:pt x="11653" y="788"/>
                  <a:pt x="11643" y="792"/>
                </a:cubicBezTo>
                <a:cubicBezTo>
                  <a:pt x="11642" y="790"/>
                  <a:pt x="11641" y="788"/>
                  <a:pt x="11639" y="786"/>
                </a:cubicBezTo>
                <a:cubicBezTo>
                  <a:pt x="11637" y="783"/>
                  <a:pt x="11636" y="779"/>
                  <a:pt x="11636" y="774"/>
                </a:cubicBezTo>
                <a:cubicBezTo>
                  <a:pt x="11636" y="765"/>
                  <a:pt x="11638" y="753"/>
                  <a:pt x="11641" y="739"/>
                </a:cubicBezTo>
                <a:cubicBezTo>
                  <a:pt x="11644" y="724"/>
                  <a:pt x="11648" y="709"/>
                  <a:pt x="11652" y="694"/>
                </a:cubicBezTo>
                <a:cubicBezTo>
                  <a:pt x="11657" y="678"/>
                  <a:pt x="11662" y="664"/>
                  <a:pt x="11666" y="650"/>
                </a:cubicBezTo>
                <a:cubicBezTo>
                  <a:pt x="11671" y="636"/>
                  <a:pt x="11675" y="625"/>
                  <a:pt x="11678" y="618"/>
                </a:cubicBezTo>
                <a:cubicBezTo>
                  <a:pt x="11708" y="546"/>
                  <a:pt x="11736" y="492"/>
                  <a:pt x="11760" y="454"/>
                </a:cubicBezTo>
                <a:cubicBezTo>
                  <a:pt x="11784" y="416"/>
                  <a:pt x="11799" y="393"/>
                  <a:pt x="11805" y="387"/>
                </a:cubicBezTo>
                <a:cubicBezTo>
                  <a:pt x="11800" y="381"/>
                  <a:pt x="11794" y="376"/>
                  <a:pt x="11786" y="372"/>
                </a:cubicBezTo>
                <a:cubicBezTo>
                  <a:pt x="11778" y="368"/>
                  <a:pt x="11770" y="365"/>
                  <a:pt x="11762" y="363"/>
                </a:cubicBezTo>
                <a:cubicBezTo>
                  <a:pt x="11754" y="360"/>
                  <a:pt x="11745" y="358"/>
                  <a:pt x="11737" y="357"/>
                </a:cubicBezTo>
                <a:cubicBezTo>
                  <a:pt x="11729" y="356"/>
                  <a:pt x="11722" y="356"/>
                  <a:pt x="11716" y="356"/>
                </a:cubicBezTo>
                <a:close/>
                <a:moveTo>
                  <a:pt x="1585" y="372"/>
                </a:moveTo>
                <a:cubicBezTo>
                  <a:pt x="1558" y="373"/>
                  <a:pt x="1530" y="385"/>
                  <a:pt x="1500" y="409"/>
                </a:cubicBezTo>
                <a:cubicBezTo>
                  <a:pt x="1471" y="433"/>
                  <a:pt x="1444" y="462"/>
                  <a:pt x="1419" y="498"/>
                </a:cubicBezTo>
                <a:cubicBezTo>
                  <a:pt x="1394" y="533"/>
                  <a:pt x="1373" y="571"/>
                  <a:pt x="1357" y="613"/>
                </a:cubicBezTo>
                <a:cubicBezTo>
                  <a:pt x="1341" y="654"/>
                  <a:pt x="1333" y="693"/>
                  <a:pt x="1333" y="731"/>
                </a:cubicBezTo>
                <a:cubicBezTo>
                  <a:pt x="1333" y="765"/>
                  <a:pt x="1341" y="794"/>
                  <a:pt x="1356" y="816"/>
                </a:cubicBezTo>
                <a:cubicBezTo>
                  <a:pt x="1372" y="838"/>
                  <a:pt x="1392" y="850"/>
                  <a:pt x="1416" y="852"/>
                </a:cubicBezTo>
                <a:cubicBezTo>
                  <a:pt x="1432" y="849"/>
                  <a:pt x="1449" y="841"/>
                  <a:pt x="1467" y="828"/>
                </a:cubicBezTo>
                <a:cubicBezTo>
                  <a:pt x="1485" y="815"/>
                  <a:pt x="1503" y="798"/>
                  <a:pt x="1521" y="778"/>
                </a:cubicBezTo>
                <a:cubicBezTo>
                  <a:pt x="1539" y="757"/>
                  <a:pt x="1557" y="733"/>
                  <a:pt x="1574" y="706"/>
                </a:cubicBezTo>
                <a:cubicBezTo>
                  <a:pt x="1592" y="679"/>
                  <a:pt x="1607" y="650"/>
                  <a:pt x="1620" y="620"/>
                </a:cubicBezTo>
                <a:lnTo>
                  <a:pt x="1620" y="620"/>
                </a:lnTo>
                <a:cubicBezTo>
                  <a:pt x="1595" y="686"/>
                  <a:pt x="1582" y="738"/>
                  <a:pt x="1582" y="776"/>
                </a:cubicBezTo>
                <a:cubicBezTo>
                  <a:pt x="1582" y="825"/>
                  <a:pt x="1600" y="850"/>
                  <a:pt x="1636" y="850"/>
                </a:cubicBezTo>
                <a:cubicBezTo>
                  <a:pt x="1646" y="850"/>
                  <a:pt x="1658" y="848"/>
                  <a:pt x="1670" y="845"/>
                </a:cubicBezTo>
                <a:cubicBezTo>
                  <a:pt x="1683" y="841"/>
                  <a:pt x="1693" y="837"/>
                  <a:pt x="1701" y="832"/>
                </a:cubicBezTo>
                <a:cubicBezTo>
                  <a:pt x="1692" y="826"/>
                  <a:pt x="1685" y="817"/>
                  <a:pt x="1681" y="805"/>
                </a:cubicBezTo>
                <a:cubicBezTo>
                  <a:pt x="1677" y="793"/>
                  <a:pt x="1675" y="777"/>
                  <a:pt x="1675" y="759"/>
                </a:cubicBezTo>
                <a:cubicBezTo>
                  <a:pt x="1675" y="742"/>
                  <a:pt x="1678" y="722"/>
                  <a:pt x="1682" y="700"/>
                </a:cubicBezTo>
                <a:cubicBezTo>
                  <a:pt x="1686" y="677"/>
                  <a:pt x="1692" y="653"/>
                  <a:pt x="1700" y="627"/>
                </a:cubicBezTo>
                <a:cubicBezTo>
                  <a:pt x="1708" y="601"/>
                  <a:pt x="1718" y="573"/>
                  <a:pt x="1729" y="545"/>
                </a:cubicBezTo>
                <a:cubicBezTo>
                  <a:pt x="1741" y="517"/>
                  <a:pt x="1753" y="489"/>
                  <a:pt x="1766" y="461"/>
                </a:cubicBezTo>
                <a:cubicBezTo>
                  <a:pt x="1766" y="457"/>
                  <a:pt x="1764" y="454"/>
                  <a:pt x="1759" y="450"/>
                </a:cubicBezTo>
                <a:cubicBezTo>
                  <a:pt x="1754" y="446"/>
                  <a:pt x="1748" y="442"/>
                  <a:pt x="1740" y="438"/>
                </a:cubicBezTo>
                <a:cubicBezTo>
                  <a:pt x="1733" y="434"/>
                  <a:pt x="1725" y="431"/>
                  <a:pt x="1716" y="429"/>
                </a:cubicBezTo>
                <a:cubicBezTo>
                  <a:pt x="1707" y="427"/>
                  <a:pt x="1699" y="426"/>
                  <a:pt x="1692" y="426"/>
                </a:cubicBezTo>
                <a:cubicBezTo>
                  <a:pt x="1685" y="441"/>
                  <a:pt x="1677" y="457"/>
                  <a:pt x="1669" y="473"/>
                </a:cubicBezTo>
                <a:cubicBezTo>
                  <a:pt x="1661" y="489"/>
                  <a:pt x="1652" y="506"/>
                  <a:pt x="1643" y="522"/>
                </a:cubicBezTo>
                <a:cubicBezTo>
                  <a:pt x="1635" y="538"/>
                  <a:pt x="1626" y="553"/>
                  <a:pt x="1618" y="568"/>
                </a:cubicBezTo>
                <a:cubicBezTo>
                  <a:pt x="1610" y="582"/>
                  <a:pt x="1602" y="596"/>
                  <a:pt x="1595" y="608"/>
                </a:cubicBezTo>
                <a:cubicBezTo>
                  <a:pt x="1559" y="668"/>
                  <a:pt x="1529" y="713"/>
                  <a:pt x="1503" y="742"/>
                </a:cubicBezTo>
                <a:cubicBezTo>
                  <a:pt x="1478" y="771"/>
                  <a:pt x="1456" y="788"/>
                  <a:pt x="1436" y="792"/>
                </a:cubicBezTo>
                <a:cubicBezTo>
                  <a:pt x="1427" y="788"/>
                  <a:pt x="1422" y="780"/>
                  <a:pt x="1422" y="768"/>
                </a:cubicBezTo>
                <a:cubicBezTo>
                  <a:pt x="1422" y="737"/>
                  <a:pt x="1430" y="704"/>
                  <a:pt x="1444" y="669"/>
                </a:cubicBezTo>
                <a:cubicBezTo>
                  <a:pt x="1459" y="633"/>
                  <a:pt x="1478" y="600"/>
                  <a:pt x="1501" y="569"/>
                </a:cubicBezTo>
                <a:cubicBezTo>
                  <a:pt x="1524" y="538"/>
                  <a:pt x="1550" y="512"/>
                  <a:pt x="1578" y="490"/>
                </a:cubicBezTo>
                <a:cubicBezTo>
                  <a:pt x="1606" y="468"/>
                  <a:pt x="1634" y="455"/>
                  <a:pt x="1660" y="451"/>
                </a:cubicBezTo>
                <a:cubicBezTo>
                  <a:pt x="1660" y="445"/>
                  <a:pt x="1657" y="437"/>
                  <a:pt x="1651" y="429"/>
                </a:cubicBezTo>
                <a:cubicBezTo>
                  <a:pt x="1646" y="421"/>
                  <a:pt x="1640" y="413"/>
                  <a:pt x="1632" y="405"/>
                </a:cubicBezTo>
                <a:cubicBezTo>
                  <a:pt x="1624" y="397"/>
                  <a:pt x="1616" y="390"/>
                  <a:pt x="1608" y="384"/>
                </a:cubicBezTo>
                <a:cubicBezTo>
                  <a:pt x="1600" y="378"/>
                  <a:pt x="1592" y="374"/>
                  <a:pt x="1585" y="372"/>
                </a:cubicBezTo>
                <a:close/>
                <a:moveTo>
                  <a:pt x="4743" y="372"/>
                </a:moveTo>
                <a:cubicBezTo>
                  <a:pt x="4716" y="373"/>
                  <a:pt x="4688" y="385"/>
                  <a:pt x="4658" y="409"/>
                </a:cubicBezTo>
                <a:cubicBezTo>
                  <a:pt x="4629" y="433"/>
                  <a:pt x="4602" y="462"/>
                  <a:pt x="4577" y="498"/>
                </a:cubicBezTo>
                <a:cubicBezTo>
                  <a:pt x="4552" y="533"/>
                  <a:pt x="4531" y="571"/>
                  <a:pt x="4515" y="613"/>
                </a:cubicBezTo>
                <a:cubicBezTo>
                  <a:pt x="4499" y="654"/>
                  <a:pt x="4491" y="693"/>
                  <a:pt x="4491" y="731"/>
                </a:cubicBezTo>
                <a:cubicBezTo>
                  <a:pt x="4491" y="765"/>
                  <a:pt x="4499" y="794"/>
                  <a:pt x="4514" y="816"/>
                </a:cubicBezTo>
                <a:cubicBezTo>
                  <a:pt x="4530" y="838"/>
                  <a:pt x="4550" y="850"/>
                  <a:pt x="4574" y="852"/>
                </a:cubicBezTo>
                <a:cubicBezTo>
                  <a:pt x="4590" y="849"/>
                  <a:pt x="4607" y="841"/>
                  <a:pt x="4625" y="828"/>
                </a:cubicBezTo>
                <a:cubicBezTo>
                  <a:pt x="4643" y="815"/>
                  <a:pt x="4661" y="798"/>
                  <a:pt x="4679" y="778"/>
                </a:cubicBezTo>
                <a:cubicBezTo>
                  <a:pt x="4697" y="757"/>
                  <a:pt x="4715" y="733"/>
                  <a:pt x="4732" y="706"/>
                </a:cubicBezTo>
                <a:cubicBezTo>
                  <a:pt x="4750" y="679"/>
                  <a:pt x="4765" y="650"/>
                  <a:pt x="4778" y="620"/>
                </a:cubicBezTo>
                <a:lnTo>
                  <a:pt x="4778" y="620"/>
                </a:lnTo>
                <a:cubicBezTo>
                  <a:pt x="4753" y="686"/>
                  <a:pt x="4740" y="738"/>
                  <a:pt x="4740" y="776"/>
                </a:cubicBezTo>
                <a:cubicBezTo>
                  <a:pt x="4740" y="825"/>
                  <a:pt x="4758" y="850"/>
                  <a:pt x="4794" y="850"/>
                </a:cubicBezTo>
                <a:cubicBezTo>
                  <a:pt x="4804" y="850"/>
                  <a:pt x="4816" y="848"/>
                  <a:pt x="4828" y="845"/>
                </a:cubicBezTo>
                <a:cubicBezTo>
                  <a:pt x="4841" y="841"/>
                  <a:pt x="4851" y="837"/>
                  <a:pt x="4859" y="832"/>
                </a:cubicBezTo>
                <a:cubicBezTo>
                  <a:pt x="4850" y="826"/>
                  <a:pt x="4843" y="817"/>
                  <a:pt x="4839" y="805"/>
                </a:cubicBezTo>
                <a:cubicBezTo>
                  <a:pt x="4835" y="793"/>
                  <a:pt x="4833" y="777"/>
                  <a:pt x="4833" y="759"/>
                </a:cubicBezTo>
                <a:cubicBezTo>
                  <a:pt x="4833" y="742"/>
                  <a:pt x="4836" y="722"/>
                  <a:pt x="4840" y="700"/>
                </a:cubicBezTo>
                <a:cubicBezTo>
                  <a:pt x="4844" y="677"/>
                  <a:pt x="4850" y="653"/>
                  <a:pt x="4858" y="627"/>
                </a:cubicBezTo>
                <a:cubicBezTo>
                  <a:pt x="4866" y="601"/>
                  <a:pt x="4876" y="573"/>
                  <a:pt x="4887" y="545"/>
                </a:cubicBezTo>
                <a:cubicBezTo>
                  <a:pt x="4899" y="517"/>
                  <a:pt x="4911" y="489"/>
                  <a:pt x="4924" y="461"/>
                </a:cubicBezTo>
                <a:cubicBezTo>
                  <a:pt x="4924" y="457"/>
                  <a:pt x="4922" y="454"/>
                  <a:pt x="4917" y="450"/>
                </a:cubicBezTo>
                <a:cubicBezTo>
                  <a:pt x="4912" y="446"/>
                  <a:pt x="4906" y="442"/>
                  <a:pt x="4898" y="438"/>
                </a:cubicBezTo>
                <a:cubicBezTo>
                  <a:pt x="4891" y="434"/>
                  <a:pt x="4883" y="431"/>
                  <a:pt x="4874" y="429"/>
                </a:cubicBezTo>
                <a:cubicBezTo>
                  <a:pt x="4865" y="427"/>
                  <a:pt x="4857" y="426"/>
                  <a:pt x="4850" y="426"/>
                </a:cubicBezTo>
                <a:cubicBezTo>
                  <a:pt x="4843" y="441"/>
                  <a:pt x="4835" y="457"/>
                  <a:pt x="4827" y="473"/>
                </a:cubicBezTo>
                <a:cubicBezTo>
                  <a:pt x="4819" y="489"/>
                  <a:pt x="4810" y="506"/>
                  <a:pt x="4801" y="522"/>
                </a:cubicBezTo>
                <a:cubicBezTo>
                  <a:pt x="4793" y="538"/>
                  <a:pt x="4784" y="553"/>
                  <a:pt x="4776" y="568"/>
                </a:cubicBezTo>
                <a:cubicBezTo>
                  <a:pt x="4768" y="582"/>
                  <a:pt x="4760" y="596"/>
                  <a:pt x="4753" y="608"/>
                </a:cubicBezTo>
                <a:cubicBezTo>
                  <a:pt x="4717" y="668"/>
                  <a:pt x="4687" y="713"/>
                  <a:pt x="4661" y="742"/>
                </a:cubicBezTo>
                <a:cubicBezTo>
                  <a:pt x="4636" y="771"/>
                  <a:pt x="4614" y="788"/>
                  <a:pt x="4594" y="792"/>
                </a:cubicBezTo>
                <a:cubicBezTo>
                  <a:pt x="4585" y="788"/>
                  <a:pt x="4580" y="780"/>
                  <a:pt x="4580" y="768"/>
                </a:cubicBezTo>
                <a:cubicBezTo>
                  <a:pt x="4580" y="737"/>
                  <a:pt x="4588" y="704"/>
                  <a:pt x="4602" y="669"/>
                </a:cubicBezTo>
                <a:cubicBezTo>
                  <a:pt x="4617" y="633"/>
                  <a:pt x="4636" y="600"/>
                  <a:pt x="4659" y="569"/>
                </a:cubicBezTo>
                <a:cubicBezTo>
                  <a:pt x="4682" y="538"/>
                  <a:pt x="4708" y="512"/>
                  <a:pt x="4736" y="490"/>
                </a:cubicBezTo>
                <a:cubicBezTo>
                  <a:pt x="4764" y="468"/>
                  <a:pt x="4792" y="455"/>
                  <a:pt x="4818" y="451"/>
                </a:cubicBezTo>
                <a:cubicBezTo>
                  <a:pt x="4818" y="445"/>
                  <a:pt x="4815" y="437"/>
                  <a:pt x="4809" y="429"/>
                </a:cubicBezTo>
                <a:cubicBezTo>
                  <a:pt x="4804" y="421"/>
                  <a:pt x="4798" y="413"/>
                  <a:pt x="4790" y="405"/>
                </a:cubicBezTo>
                <a:cubicBezTo>
                  <a:pt x="4782" y="397"/>
                  <a:pt x="4774" y="390"/>
                  <a:pt x="4766" y="384"/>
                </a:cubicBezTo>
                <a:cubicBezTo>
                  <a:pt x="4758" y="378"/>
                  <a:pt x="4750" y="374"/>
                  <a:pt x="4743" y="372"/>
                </a:cubicBezTo>
                <a:close/>
                <a:moveTo>
                  <a:pt x="11403" y="356"/>
                </a:moveTo>
                <a:cubicBezTo>
                  <a:pt x="11368" y="356"/>
                  <a:pt x="11334" y="364"/>
                  <a:pt x="11301" y="381"/>
                </a:cubicBezTo>
                <a:cubicBezTo>
                  <a:pt x="11268" y="398"/>
                  <a:pt x="11239" y="420"/>
                  <a:pt x="11213" y="448"/>
                </a:cubicBezTo>
                <a:cubicBezTo>
                  <a:pt x="11187" y="476"/>
                  <a:pt x="11167" y="507"/>
                  <a:pt x="11151" y="543"/>
                </a:cubicBezTo>
                <a:cubicBezTo>
                  <a:pt x="11135" y="579"/>
                  <a:pt x="11127" y="616"/>
                  <a:pt x="11127" y="654"/>
                </a:cubicBezTo>
                <a:cubicBezTo>
                  <a:pt x="11127" y="680"/>
                  <a:pt x="11132" y="705"/>
                  <a:pt x="11140" y="729"/>
                </a:cubicBezTo>
                <a:cubicBezTo>
                  <a:pt x="11148" y="753"/>
                  <a:pt x="11160" y="774"/>
                  <a:pt x="11174" y="793"/>
                </a:cubicBezTo>
                <a:cubicBezTo>
                  <a:pt x="11188" y="811"/>
                  <a:pt x="11205" y="826"/>
                  <a:pt x="11224" y="838"/>
                </a:cubicBezTo>
                <a:cubicBezTo>
                  <a:pt x="11244" y="850"/>
                  <a:pt x="11264" y="857"/>
                  <a:pt x="11286" y="859"/>
                </a:cubicBezTo>
                <a:cubicBezTo>
                  <a:pt x="11298" y="857"/>
                  <a:pt x="11311" y="852"/>
                  <a:pt x="11326" y="844"/>
                </a:cubicBezTo>
                <a:cubicBezTo>
                  <a:pt x="11341" y="836"/>
                  <a:pt x="11356" y="827"/>
                  <a:pt x="11372" y="816"/>
                </a:cubicBezTo>
                <a:cubicBezTo>
                  <a:pt x="11388" y="805"/>
                  <a:pt x="11404" y="793"/>
                  <a:pt x="11418" y="780"/>
                </a:cubicBezTo>
                <a:cubicBezTo>
                  <a:pt x="11433" y="766"/>
                  <a:pt x="11446" y="753"/>
                  <a:pt x="11457" y="739"/>
                </a:cubicBezTo>
                <a:cubicBezTo>
                  <a:pt x="11457" y="735"/>
                  <a:pt x="11456" y="732"/>
                  <a:pt x="11454" y="728"/>
                </a:cubicBezTo>
                <a:cubicBezTo>
                  <a:pt x="11452" y="724"/>
                  <a:pt x="11450" y="721"/>
                  <a:pt x="11447" y="719"/>
                </a:cubicBezTo>
                <a:cubicBezTo>
                  <a:pt x="11432" y="730"/>
                  <a:pt x="11416" y="741"/>
                  <a:pt x="11400" y="751"/>
                </a:cubicBezTo>
                <a:cubicBezTo>
                  <a:pt x="11384" y="761"/>
                  <a:pt x="11368" y="769"/>
                  <a:pt x="11352" y="777"/>
                </a:cubicBezTo>
                <a:cubicBezTo>
                  <a:pt x="11337" y="785"/>
                  <a:pt x="11323" y="791"/>
                  <a:pt x="11309" y="796"/>
                </a:cubicBezTo>
                <a:cubicBezTo>
                  <a:pt x="11296" y="800"/>
                  <a:pt x="11284" y="803"/>
                  <a:pt x="11274" y="805"/>
                </a:cubicBezTo>
                <a:cubicBezTo>
                  <a:pt x="11250" y="794"/>
                  <a:pt x="11238" y="762"/>
                  <a:pt x="11238" y="708"/>
                </a:cubicBezTo>
                <a:cubicBezTo>
                  <a:pt x="11238" y="665"/>
                  <a:pt x="11246" y="624"/>
                  <a:pt x="11261" y="585"/>
                </a:cubicBezTo>
                <a:cubicBezTo>
                  <a:pt x="11276" y="546"/>
                  <a:pt x="11298" y="511"/>
                  <a:pt x="11326" y="479"/>
                </a:cubicBezTo>
                <a:cubicBezTo>
                  <a:pt x="11345" y="458"/>
                  <a:pt x="11364" y="441"/>
                  <a:pt x="11384" y="429"/>
                </a:cubicBezTo>
                <a:cubicBezTo>
                  <a:pt x="11404" y="416"/>
                  <a:pt x="11421" y="410"/>
                  <a:pt x="11434" y="410"/>
                </a:cubicBezTo>
                <a:cubicBezTo>
                  <a:pt x="11450" y="410"/>
                  <a:pt x="11457" y="419"/>
                  <a:pt x="11457" y="439"/>
                </a:cubicBezTo>
                <a:cubicBezTo>
                  <a:pt x="11457" y="472"/>
                  <a:pt x="11435" y="509"/>
                  <a:pt x="11390" y="550"/>
                </a:cubicBezTo>
                <a:cubicBezTo>
                  <a:pt x="11396" y="558"/>
                  <a:pt x="11403" y="564"/>
                  <a:pt x="11411" y="569"/>
                </a:cubicBezTo>
                <a:cubicBezTo>
                  <a:pt x="11419" y="574"/>
                  <a:pt x="11427" y="577"/>
                  <a:pt x="11435" y="577"/>
                </a:cubicBezTo>
                <a:cubicBezTo>
                  <a:pt x="11445" y="577"/>
                  <a:pt x="11454" y="573"/>
                  <a:pt x="11463" y="566"/>
                </a:cubicBezTo>
                <a:cubicBezTo>
                  <a:pt x="11473" y="559"/>
                  <a:pt x="11481" y="550"/>
                  <a:pt x="11488" y="539"/>
                </a:cubicBezTo>
                <a:cubicBezTo>
                  <a:pt x="11495" y="527"/>
                  <a:pt x="11501" y="514"/>
                  <a:pt x="11505" y="500"/>
                </a:cubicBezTo>
                <a:cubicBezTo>
                  <a:pt x="11509" y="486"/>
                  <a:pt x="11511" y="471"/>
                  <a:pt x="11511" y="456"/>
                </a:cubicBezTo>
                <a:cubicBezTo>
                  <a:pt x="11511" y="424"/>
                  <a:pt x="11502" y="399"/>
                  <a:pt x="11483" y="382"/>
                </a:cubicBezTo>
                <a:cubicBezTo>
                  <a:pt x="11465" y="364"/>
                  <a:pt x="11438" y="356"/>
                  <a:pt x="11403" y="356"/>
                </a:cubicBezTo>
                <a:close/>
                <a:moveTo>
                  <a:pt x="10203" y="357"/>
                </a:moveTo>
                <a:cubicBezTo>
                  <a:pt x="10171" y="357"/>
                  <a:pt x="10137" y="370"/>
                  <a:pt x="10100" y="398"/>
                </a:cubicBezTo>
                <a:cubicBezTo>
                  <a:pt x="10077" y="415"/>
                  <a:pt x="10055" y="436"/>
                  <a:pt x="10035" y="460"/>
                </a:cubicBezTo>
                <a:cubicBezTo>
                  <a:pt x="10015" y="484"/>
                  <a:pt x="9998" y="509"/>
                  <a:pt x="9983" y="536"/>
                </a:cubicBezTo>
                <a:cubicBezTo>
                  <a:pt x="9969" y="563"/>
                  <a:pt x="9957" y="591"/>
                  <a:pt x="9949" y="620"/>
                </a:cubicBezTo>
                <a:cubicBezTo>
                  <a:pt x="9941" y="648"/>
                  <a:pt x="9937" y="676"/>
                  <a:pt x="9937" y="703"/>
                </a:cubicBezTo>
                <a:cubicBezTo>
                  <a:pt x="9937" y="748"/>
                  <a:pt x="9949" y="785"/>
                  <a:pt x="9971" y="815"/>
                </a:cubicBezTo>
                <a:cubicBezTo>
                  <a:pt x="9994" y="844"/>
                  <a:pt x="10024" y="861"/>
                  <a:pt x="10062" y="865"/>
                </a:cubicBezTo>
                <a:cubicBezTo>
                  <a:pt x="10102" y="856"/>
                  <a:pt x="10139" y="841"/>
                  <a:pt x="10173" y="820"/>
                </a:cubicBezTo>
                <a:cubicBezTo>
                  <a:pt x="10207" y="799"/>
                  <a:pt x="10236" y="773"/>
                  <a:pt x="10260" y="743"/>
                </a:cubicBezTo>
                <a:cubicBezTo>
                  <a:pt x="10284" y="712"/>
                  <a:pt x="10303" y="678"/>
                  <a:pt x="10317" y="640"/>
                </a:cubicBezTo>
                <a:cubicBezTo>
                  <a:pt x="10331" y="602"/>
                  <a:pt x="10337" y="563"/>
                  <a:pt x="10337" y="521"/>
                </a:cubicBezTo>
                <a:cubicBezTo>
                  <a:pt x="10337" y="458"/>
                  <a:pt x="10320" y="427"/>
                  <a:pt x="10284" y="427"/>
                </a:cubicBezTo>
                <a:cubicBezTo>
                  <a:pt x="10281" y="427"/>
                  <a:pt x="10278" y="427"/>
                  <a:pt x="10275" y="427"/>
                </a:cubicBezTo>
                <a:cubicBezTo>
                  <a:pt x="10273" y="427"/>
                  <a:pt x="10270" y="428"/>
                  <a:pt x="10266" y="428"/>
                </a:cubicBezTo>
                <a:cubicBezTo>
                  <a:pt x="10246" y="392"/>
                  <a:pt x="10225" y="368"/>
                  <a:pt x="10203" y="357"/>
                </a:cubicBezTo>
                <a:close/>
                <a:moveTo>
                  <a:pt x="3031" y="357"/>
                </a:moveTo>
                <a:cubicBezTo>
                  <a:pt x="3020" y="357"/>
                  <a:pt x="3008" y="358"/>
                  <a:pt x="2994" y="362"/>
                </a:cubicBezTo>
                <a:cubicBezTo>
                  <a:pt x="2980" y="366"/>
                  <a:pt x="2971" y="370"/>
                  <a:pt x="2967" y="376"/>
                </a:cubicBezTo>
                <a:cubicBezTo>
                  <a:pt x="2961" y="408"/>
                  <a:pt x="2956" y="436"/>
                  <a:pt x="2950" y="460"/>
                </a:cubicBezTo>
                <a:cubicBezTo>
                  <a:pt x="2945" y="484"/>
                  <a:pt x="2939" y="505"/>
                  <a:pt x="2933" y="525"/>
                </a:cubicBezTo>
                <a:cubicBezTo>
                  <a:pt x="2927" y="544"/>
                  <a:pt x="2919" y="562"/>
                  <a:pt x="2911" y="579"/>
                </a:cubicBezTo>
                <a:cubicBezTo>
                  <a:pt x="2903" y="596"/>
                  <a:pt x="2892" y="614"/>
                  <a:pt x="2879" y="634"/>
                </a:cubicBezTo>
                <a:cubicBezTo>
                  <a:pt x="2869" y="650"/>
                  <a:pt x="2858" y="666"/>
                  <a:pt x="2845" y="683"/>
                </a:cubicBezTo>
                <a:cubicBezTo>
                  <a:pt x="2832" y="699"/>
                  <a:pt x="2820" y="715"/>
                  <a:pt x="2808" y="729"/>
                </a:cubicBezTo>
                <a:cubicBezTo>
                  <a:pt x="2796" y="743"/>
                  <a:pt x="2786" y="754"/>
                  <a:pt x="2776" y="764"/>
                </a:cubicBezTo>
                <a:cubicBezTo>
                  <a:pt x="2767" y="773"/>
                  <a:pt x="2761" y="778"/>
                  <a:pt x="2759" y="780"/>
                </a:cubicBezTo>
                <a:cubicBezTo>
                  <a:pt x="2763" y="756"/>
                  <a:pt x="2768" y="726"/>
                  <a:pt x="2774" y="691"/>
                </a:cubicBezTo>
                <a:cubicBezTo>
                  <a:pt x="2780" y="656"/>
                  <a:pt x="2787" y="621"/>
                  <a:pt x="2794" y="586"/>
                </a:cubicBezTo>
                <a:cubicBezTo>
                  <a:pt x="2802" y="550"/>
                  <a:pt x="2810" y="518"/>
                  <a:pt x="2819" y="488"/>
                </a:cubicBezTo>
                <a:cubicBezTo>
                  <a:pt x="2829" y="458"/>
                  <a:pt x="2839" y="437"/>
                  <a:pt x="2849" y="423"/>
                </a:cubicBezTo>
                <a:cubicBezTo>
                  <a:pt x="2849" y="419"/>
                  <a:pt x="2846" y="415"/>
                  <a:pt x="2841" y="413"/>
                </a:cubicBezTo>
                <a:cubicBezTo>
                  <a:pt x="2837" y="410"/>
                  <a:pt x="2831" y="408"/>
                  <a:pt x="2824" y="406"/>
                </a:cubicBezTo>
                <a:cubicBezTo>
                  <a:pt x="2818" y="404"/>
                  <a:pt x="2811" y="402"/>
                  <a:pt x="2803" y="402"/>
                </a:cubicBezTo>
                <a:cubicBezTo>
                  <a:pt x="2795" y="401"/>
                  <a:pt x="2788" y="401"/>
                  <a:pt x="2781" y="401"/>
                </a:cubicBezTo>
                <a:cubicBezTo>
                  <a:pt x="2773" y="401"/>
                  <a:pt x="2767" y="401"/>
                  <a:pt x="2764" y="402"/>
                </a:cubicBezTo>
                <a:cubicBezTo>
                  <a:pt x="2751" y="415"/>
                  <a:pt x="2742" y="430"/>
                  <a:pt x="2736" y="446"/>
                </a:cubicBezTo>
                <a:cubicBezTo>
                  <a:pt x="2730" y="462"/>
                  <a:pt x="2725" y="476"/>
                  <a:pt x="2721" y="488"/>
                </a:cubicBezTo>
                <a:cubicBezTo>
                  <a:pt x="2716" y="503"/>
                  <a:pt x="2710" y="517"/>
                  <a:pt x="2702" y="530"/>
                </a:cubicBezTo>
                <a:cubicBezTo>
                  <a:pt x="2695" y="543"/>
                  <a:pt x="2681" y="559"/>
                  <a:pt x="2660" y="579"/>
                </a:cubicBezTo>
                <a:cubicBezTo>
                  <a:pt x="2645" y="593"/>
                  <a:pt x="2628" y="611"/>
                  <a:pt x="2608" y="635"/>
                </a:cubicBezTo>
                <a:cubicBezTo>
                  <a:pt x="2588" y="659"/>
                  <a:pt x="2567" y="685"/>
                  <a:pt x="2545" y="715"/>
                </a:cubicBezTo>
                <a:cubicBezTo>
                  <a:pt x="2549" y="690"/>
                  <a:pt x="2553" y="663"/>
                  <a:pt x="2557" y="635"/>
                </a:cubicBezTo>
                <a:cubicBezTo>
                  <a:pt x="2561" y="607"/>
                  <a:pt x="2566" y="579"/>
                  <a:pt x="2573" y="552"/>
                </a:cubicBezTo>
                <a:cubicBezTo>
                  <a:pt x="2580" y="525"/>
                  <a:pt x="2589" y="500"/>
                  <a:pt x="2601" y="476"/>
                </a:cubicBezTo>
                <a:cubicBezTo>
                  <a:pt x="2613" y="452"/>
                  <a:pt x="2628" y="433"/>
                  <a:pt x="2648" y="417"/>
                </a:cubicBezTo>
                <a:cubicBezTo>
                  <a:pt x="2645" y="409"/>
                  <a:pt x="2636" y="403"/>
                  <a:pt x="2622" y="399"/>
                </a:cubicBezTo>
                <a:cubicBezTo>
                  <a:pt x="2608" y="394"/>
                  <a:pt x="2593" y="392"/>
                  <a:pt x="2578" y="392"/>
                </a:cubicBezTo>
                <a:cubicBezTo>
                  <a:pt x="2551" y="392"/>
                  <a:pt x="2528" y="400"/>
                  <a:pt x="2510" y="417"/>
                </a:cubicBezTo>
                <a:cubicBezTo>
                  <a:pt x="2492" y="434"/>
                  <a:pt x="2478" y="458"/>
                  <a:pt x="2469" y="490"/>
                </a:cubicBezTo>
                <a:cubicBezTo>
                  <a:pt x="2463" y="513"/>
                  <a:pt x="2456" y="539"/>
                  <a:pt x="2450" y="569"/>
                </a:cubicBezTo>
                <a:cubicBezTo>
                  <a:pt x="2444" y="598"/>
                  <a:pt x="2438" y="627"/>
                  <a:pt x="2433" y="655"/>
                </a:cubicBezTo>
                <a:cubicBezTo>
                  <a:pt x="2428" y="683"/>
                  <a:pt x="2424" y="709"/>
                  <a:pt x="2421" y="733"/>
                </a:cubicBezTo>
                <a:cubicBezTo>
                  <a:pt x="2418" y="757"/>
                  <a:pt x="2416" y="775"/>
                  <a:pt x="2416" y="789"/>
                </a:cubicBezTo>
                <a:cubicBezTo>
                  <a:pt x="2416" y="808"/>
                  <a:pt x="2421" y="824"/>
                  <a:pt x="2430" y="838"/>
                </a:cubicBezTo>
                <a:cubicBezTo>
                  <a:pt x="2439" y="851"/>
                  <a:pt x="2454" y="861"/>
                  <a:pt x="2475" y="868"/>
                </a:cubicBezTo>
                <a:cubicBezTo>
                  <a:pt x="2486" y="854"/>
                  <a:pt x="2495" y="840"/>
                  <a:pt x="2503" y="828"/>
                </a:cubicBezTo>
                <a:cubicBezTo>
                  <a:pt x="2511" y="816"/>
                  <a:pt x="2520" y="804"/>
                  <a:pt x="2528" y="792"/>
                </a:cubicBezTo>
                <a:cubicBezTo>
                  <a:pt x="2536" y="780"/>
                  <a:pt x="2545" y="767"/>
                  <a:pt x="2554" y="754"/>
                </a:cubicBezTo>
                <a:cubicBezTo>
                  <a:pt x="2564" y="740"/>
                  <a:pt x="2575" y="725"/>
                  <a:pt x="2587" y="708"/>
                </a:cubicBezTo>
                <a:cubicBezTo>
                  <a:pt x="2593" y="700"/>
                  <a:pt x="2601" y="690"/>
                  <a:pt x="2610" y="679"/>
                </a:cubicBezTo>
                <a:cubicBezTo>
                  <a:pt x="2620" y="667"/>
                  <a:pt x="2629" y="656"/>
                  <a:pt x="2638" y="645"/>
                </a:cubicBezTo>
                <a:cubicBezTo>
                  <a:pt x="2648" y="634"/>
                  <a:pt x="2657" y="624"/>
                  <a:pt x="2665" y="616"/>
                </a:cubicBezTo>
                <a:cubicBezTo>
                  <a:pt x="2674" y="608"/>
                  <a:pt x="2681" y="602"/>
                  <a:pt x="2686" y="600"/>
                </a:cubicBezTo>
                <a:lnTo>
                  <a:pt x="2686" y="600"/>
                </a:lnTo>
                <a:cubicBezTo>
                  <a:pt x="2686" y="605"/>
                  <a:pt x="2685" y="610"/>
                  <a:pt x="2684" y="616"/>
                </a:cubicBezTo>
                <a:cubicBezTo>
                  <a:pt x="2684" y="621"/>
                  <a:pt x="2683" y="627"/>
                  <a:pt x="2681" y="635"/>
                </a:cubicBezTo>
                <a:cubicBezTo>
                  <a:pt x="2679" y="642"/>
                  <a:pt x="2677" y="651"/>
                  <a:pt x="2675" y="661"/>
                </a:cubicBezTo>
                <a:cubicBezTo>
                  <a:pt x="2673" y="671"/>
                  <a:pt x="2669" y="683"/>
                  <a:pt x="2665" y="698"/>
                </a:cubicBezTo>
                <a:cubicBezTo>
                  <a:pt x="2661" y="714"/>
                  <a:pt x="2659" y="729"/>
                  <a:pt x="2657" y="743"/>
                </a:cubicBezTo>
                <a:cubicBezTo>
                  <a:pt x="2655" y="757"/>
                  <a:pt x="2654" y="774"/>
                  <a:pt x="2654" y="794"/>
                </a:cubicBezTo>
                <a:cubicBezTo>
                  <a:pt x="2654" y="812"/>
                  <a:pt x="2659" y="828"/>
                  <a:pt x="2669" y="840"/>
                </a:cubicBezTo>
                <a:cubicBezTo>
                  <a:pt x="2679" y="852"/>
                  <a:pt x="2692" y="858"/>
                  <a:pt x="2707" y="858"/>
                </a:cubicBezTo>
                <a:cubicBezTo>
                  <a:pt x="2714" y="858"/>
                  <a:pt x="2724" y="853"/>
                  <a:pt x="2736" y="844"/>
                </a:cubicBezTo>
                <a:cubicBezTo>
                  <a:pt x="2748" y="834"/>
                  <a:pt x="2762" y="823"/>
                  <a:pt x="2776" y="809"/>
                </a:cubicBezTo>
                <a:cubicBezTo>
                  <a:pt x="2790" y="795"/>
                  <a:pt x="2805" y="781"/>
                  <a:pt x="2820" y="765"/>
                </a:cubicBezTo>
                <a:cubicBezTo>
                  <a:pt x="2835" y="749"/>
                  <a:pt x="2849" y="734"/>
                  <a:pt x="2861" y="721"/>
                </a:cubicBezTo>
                <a:cubicBezTo>
                  <a:pt x="2892" y="688"/>
                  <a:pt x="2919" y="658"/>
                  <a:pt x="2941" y="630"/>
                </a:cubicBezTo>
                <a:cubicBezTo>
                  <a:pt x="2964" y="602"/>
                  <a:pt x="2983" y="575"/>
                  <a:pt x="2998" y="547"/>
                </a:cubicBezTo>
                <a:cubicBezTo>
                  <a:pt x="3014" y="519"/>
                  <a:pt x="3026" y="491"/>
                  <a:pt x="3035" y="462"/>
                </a:cubicBezTo>
                <a:cubicBezTo>
                  <a:pt x="3044" y="432"/>
                  <a:pt x="3050" y="399"/>
                  <a:pt x="3053" y="362"/>
                </a:cubicBezTo>
                <a:cubicBezTo>
                  <a:pt x="3049" y="358"/>
                  <a:pt x="3041" y="357"/>
                  <a:pt x="3031" y="357"/>
                </a:cubicBezTo>
                <a:close/>
                <a:moveTo>
                  <a:pt x="8593" y="357"/>
                </a:moveTo>
                <a:cubicBezTo>
                  <a:pt x="8582" y="357"/>
                  <a:pt x="8570" y="358"/>
                  <a:pt x="8556" y="362"/>
                </a:cubicBezTo>
                <a:cubicBezTo>
                  <a:pt x="8542" y="366"/>
                  <a:pt x="8533" y="370"/>
                  <a:pt x="8529" y="376"/>
                </a:cubicBezTo>
                <a:cubicBezTo>
                  <a:pt x="8523" y="408"/>
                  <a:pt x="8518" y="436"/>
                  <a:pt x="8512" y="460"/>
                </a:cubicBezTo>
                <a:cubicBezTo>
                  <a:pt x="8507" y="484"/>
                  <a:pt x="8501" y="505"/>
                  <a:pt x="8495" y="525"/>
                </a:cubicBezTo>
                <a:cubicBezTo>
                  <a:pt x="8489" y="544"/>
                  <a:pt x="8481" y="562"/>
                  <a:pt x="8473" y="579"/>
                </a:cubicBezTo>
                <a:cubicBezTo>
                  <a:pt x="8465" y="596"/>
                  <a:pt x="8454" y="614"/>
                  <a:pt x="8441" y="634"/>
                </a:cubicBezTo>
                <a:cubicBezTo>
                  <a:pt x="8431" y="650"/>
                  <a:pt x="8420" y="666"/>
                  <a:pt x="8407" y="683"/>
                </a:cubicBezTo>
                <a:cubicBezTo>
                  <a:pt x="8394" y="699"/>
                  <a:pt x="8382" y="715"/>
                  <a:pt x="8370" y="729"/>
                </a:cubicBezTo>
                <a:cubicBezTo>
                  <a:pt x="8358" y="743"/>
                  <a:pt x="8348" y="754"/>
                  <a:pt x="8338" y="764"/>
                </a:cubicBezTo>
                <a:cubicBezTo>
                  <a:pt x="8329" y="773"/>
                  <a:pt x="8323" y="778"/>
                  <a:pt x="8321" y="780"/>
                </a:cubicBezTo>
                <a:cubicBezTo>
                  <a:pt x="8325" y="756"/>
                  <a:pt x="8330" y="726"/>
                  <a:pt x="8336" y="691"/>
                </a:cubicBezTo>
                <a:cubicBezTo>
                  <a:pt x="8342" y="656"/>
                  <a:pt x="8349" y="621"/>
                  <a:pt x="8356" y="586"/>
                </a:cubicBezTo>
                <a:cubicBezTo>
                  <a:pt x="8364" y="550"/>
                  <a:pt x="8372" y="518"/>
                  <a:pt x="8381" y="488"/>
                </a:cubicBezTo>
                <a:cubicBezTo>
                  <a:pt x="8391" y="458"/>
                  <a:pt x="8401" y="437"/>
                  <a:pt x="8411" y="423"/>
                </a:cubicBezTo>
                <a:cubicBezTo>
                  <a:pt x="8411" y="419"/>
                  <a:pt x="8408" y="415"/>
                  <a:pt x="8403" y="413"/>
                </a:cubicBezTo>
                <a:cubicBezTo>
                  <a:pt x="8399" y="410"/>
                  <a:pt x="8393" y="408"/>
                  <a:pt x="8386" y="406"/>
                </a:cubicBezTo>
                <a:cubicBezTo>
                  <a:pt x="8380" y="404"/>
                  <a:pt x="8373" y="402"/>
                  <a:pt x="8365" y="402"/>
                </a:cubicBezTo>
                <a:cubicBezTo>
                  <a:pt x="8357" y="401"/>
                  <a:pt x="8350" y="401"/>
                  <a:pt x="8343" y="401"/>
                </a:cubicBezTo>
                <a:cubicBezTo>
                  <a:pt x="8335" y="401"/>
                  <a:pt x="8329" y="401"/>
                  <a:pt x="8326" y="402"/>
                </a:cubicBezTo>
                <a:cubicBezTo>
                  <a:pt x="8313" y="415"/>
                  <a:pt x="8304" y="430"/>
                  <a:pt x="8298" y="446"/>
                </a:cubicBezTo>
                <a:cubicBezTo>
                  <a:pt x="8292" y="462"/>
                  <a:pt x="8287" y="476"/>
                  <a:pt x="8283" y="488"/>
                </a:cubicBezTo>
                <a:cubicBezTo>
                  <a:pt x="8278" y="503"/>
                  <a:pt x="8272" y="517"/>
                  <a:pt x="8264" y="530"/>
                </a:cubicBezTo>
                <a:cubicBezTo>
                  <a:pt x="8257" y="543"/>
                  <a:pt x="8243" y="559"/>
                  <a:pt x="8222" y="579"/>
                </a:cubicBezTo>
                <a:cubicBezTo>
                  <a:pt x="8207" y="593"/>
                  <a:pt x="8190" y="611"/>
                  <a:pt x="8170" y="635"/>
                </a:cubicBezTo>
                <a:cubicBezTo>
                  <a:pt x="8150" y="659"/>
                  <a:pt x="8129" y="685"/>
                  <a:pt x="8107" y="715"/>
                </a:cubicBezTo>
                <a:cubicBezTo>
                  <a:pt x="8111" y="690"/>
                  <a:pt x="8115" y="663"/>
                  <a:pt x="8119" y="635"/>
                </a:cubicBezTo>
                <a:cubicBezTo>
                  <a:pt x="8123" y="607"/>
                  <a:pt x="8128" y="579"/>
                  <a:pt x="8135" y="552"/>
                </a:cubicBezTo>
                <a:cubicBezTo>
                  <a:pt x="8142" y="525"/>
                  <a:pt x="8151" y="500"/>
                  <a:pt x="8163" y="476"/>
                </a:cubicBezTo>
                <a:cubicBezTo>
                  <a:pt x="8175" y="452"/>
                  <a:pt x="8190" y="433"/>
                  <a:pt x="8209" y="417"/>
                </a:cubicBezTo>
                <a:cubicBezTo>
                  <a:pt x="8207" y="409"/>
                  <a:pt x="8198" y="403"/>
                  <a:pt x="8184" y="399"/>
                </a:cubicBezTo>
                <a:cubicBezTo>
                  <a:pt x="8170" y="394"/>
                  <a:pt x="8155" y="392"/>
                  <a:pt x="8140" y="392"/>
                </a:cubicBezTo>
                <a:cubicBezTo>
                  <a:pt x="8113" y="392"/>
                  <a:pt x="8090" y="400"/>
                  <a:pt x="8072" y="417"/>
                </a:cubicBezTo>
                <a:cubicBezTo>
                  <a:pt x="8054" y="434"/>
                  <a:pt x="8040" y="458"/>
                  <a:pt x="8031" y="490"/>
                </a:cubicBezTo>
                <a:cubicBezTo>
                  <a:pt x="8025" y="513"/>
                  <a:pt x="8018" y="539"/>
                  <a:pt x="8012" y="569"/>
                </a:cubicBezTo>
                <a:cubicBezTo>
                  <a:pt x="8006" y="598"/>
                  <a:pt x="8000" y="627"/>
                  <a:pt x="7995" y="655"/>
                </a:cubicBezTo>
                <a:cubicBezTo>
                  <a:pt x="7990" y="683"/>
                  <a:pt x="7986" y="709"/>
                  <a:pt x="7983" y="733"/>
                </a:cubicBezTo>
                <a:cubicBezTo>
                  <a:pt x="7980" y="757"/>
                  <a:pt x="7978" y="775"/>
                  <a:pt x="7978" y="789"/>
                </a:cubicBezTo>
                <a:cubicBezTo>
                  <a:pt x="7978" y="808"/>
                  <a:pt x="7983" y="824"/>
                  <a:pt x="7992" y="838"/>
                </a:cubicBezTo>
                <a:cubicBezTo>
                  <a:pt x="8001" y="851"/>
                  <a:pt x="8016" y="861"/>
                  <a:pt x="8037" y="868"/>
                </a:cubicBezTo>
                <a:cubicBezTo>
                  <a:pt x="8048" y="854"/>
                  <a:pt x="8057" y="840"/>
                  <a:pt x="8065" y="828"/>
                </a:cubicBezTo>
                <a:cubicBezTo>
                  <a:pt x="8073" y="816"/>
                  <a:pt x="8082" y="804"/>
                  <a:pt x="8090" y="792"/>
                </a:cubicBezTo>
                <a:cubicBezTo>
                  <a:pt x="8098" y="780"/>
                  <a:pt x="8107" y="767"/>
                  <a:pt x="8116" y="754"/>
                </a:cubicBezTo>
                <a:cubicBezTo>
                  <a:pt x="8126" y="740"/>
                  <a:pt x="8137" y="725"/>
                  <a:pt x="8149" y="708"/>
                </a:cubicBezTo>
                <a:cubicBezTo>
                  <a:pt x="8155" y="700"/>
                  <a:pt x="8163" y="690"/>
                  <a:pt x="8172" y="679"/>
                </a:cubicBezTo>
                <a:cubicBezTo>
                  <a:pt x="8182" y="667"/>
                  <a:pt x="8191" y="656"/>
                  <a:pt x="8200" y="645"/>
                </a:cubicBezTo>
                <a:cubicBezTo>
                  <a:pt x="8210" y="634"/>
                  <a:pt x="8219" y="624"/>
                  <a:pt x="8227" y="616"/>
                </a:cubicBezTo>
                <a:cubicBezTo>
                  <a:pt x="8236" y="608"/>
                  <a:pt x="8243" y="602"/>
                  <a:pt x="8248" y="600"/>
                </a:cubicBezTo>
                <a:lnTo>
                  <a:pt x="8248" y="600"/>
                </a:lnTo>
                <a:cubicBezTo>
                  <a:pt x="8248" y="605"/>
                  <a:pt x="8247" y="610"/>
                  <a:pt x="8246" y="616"/>
                </a:cubicBezTo>
                <a:cubicBezTo>
                  <a:pt x="8246" y="621"/>
                  <a:pt x="8245" y="627"/>
                  <a:pt x="8243" y="635"/>
                </a:cubicBezTo>
                <a:cubicBezTo>
                  <a:pt x="8241" y="642"/>
                  <a:pt x="8239" y="651"/>
                  <a:pt x="8237" y="661"/>
                </a:cubicBezTo>
                <a:cubicBezTo>
                  <a:pt x="8235" y="671"/>
                  <a:pt x="8231" y="683"/>
                  <a:pt x="8227" y="698"/>
                </a:cubicBezTo>
                <a:cubicBezTo>
                  <a:pt x="8223" y="714"/>
                  <a:pt x="8221" y="729"/>
                  <a:pt x="8219" y="743"/>
                </a:cubicBezTo>
                <a:cubicBezTo>
                  <a:pt x="8217" y="757"/>
                  <a:pt x="8216" y="774"/>
                  <a:pt x="8216" y="794"/>
                </a:cubicBezTo>
                <a:cubicBezTo>
                  <a:pt x="8216" y="812"/>
                  <a:pt x="8221" y="828"/>
                  <a:pt x="8231" y="840"/>
                </a:cubicBezTo>
                <a:cubicBezTo>
                  <a:pt x="8241" y="852"/>
                  <a:pt x="8254" y="858"/>
                  <a:pt x="8269" y="858"/>
                </a:cubicBezTo>
                <a:cubicBezTo>
                  <a:pt x="8276" y="858"/>
                  <a:pt x="8286" y="853"/>
                  <a:pt x="8298" y="844"/>
                </a:cubicBezTo>
                <a:cubicBezTo>
                  <a:pt x="8310" y="834"/>
                  <a:pt x="8324" y="823"/>
                  <a:pt x="8338" y="809"/>
                </a:cubicBezTo>
                <a:cubicBezTo>
                  <a:pt x="8352" y="795"/>
                  <a:pt x="8367" y="781"/>
                  <a:pt x="8382" y="765"/>
                </a:cubicBezTo>
                <a:cubicBezTo>
                  <a:pt x="8397" y="749"/>
                  <a:pt x="8411" y="734"/>
                  <a:pt x="8423" y="721"/>
                </a:cubicBezTo>
                <a:cubicBezTo>
                  <a:pt x="8454" y="688"/>
                  <a:pt x="8481" y="658"/>
                  <a:pt x="8503" y="630"/>
                </a:cubicBezTo>
                <a:cubicBezTo>
                  <a:pt x="8526" y="602"/>
                  <a:pt x="8545" y="575"/>
                  <a:pt x="8560" y="547"/>
                </a:cubicBezTo>
                <a:cubicBezTo>
                  <a:pt x="8576" y="519"/>
                  <a:pt x="8588" y="491"/>
                  <a:pt x="8597" y="462"/>
                </a:cubicBezTo>
                <a:cubicBezTo>
                  <a:pt x="8606" y="432"/>
                  <a:pt x="8612" y="399"/>
                  <a:pt x="8615" y="362"/>
                </a:cubicBezTo>
                <a:cubicBezTo>
                  <a:pt x="8611" y="358"/>
                  <a:pt x="8603" y="357"/>
                  <a:pt x="8593" y="357"/>
                </a:cubicBezTo>
                <a:close/>
                <a:moveTo>
                  <a:pt x="6243" y="359"/>
                </a:moveTo>
                <a:cubicBezTo>
                  <a:pt x="6221" y="359"/>
                  <a:pt x="6199" y="364"/>
                  <a:pt x="6177" y="374"/>
                </a:cubicBezTo>
                <a:cubicBezTo>
                  <a:pt x="6155" y="384"/>
                  <a:pt x="6133" y="397"/>
                  <a:pt x="6112" y="415"/>
                </a:cubicBezTo>
                <a:cubicBezTo>
                  <a:pt x="6091" y="432"/>
                  <a:pt x="6071" y="452"/>
                  <a:pt x="6053" y="476"/>
                </a:cubicBezTo>
                <a:cubicBezTo>
                  <a:pt x="6035" y="499"/>
                  <a:pt x="6019" y="524"/>
                  <a:pt x="6005" y="550"/>
                </a:cubicBezTo>
                <a:cubicBezTo>
                  <a:pt x="5991" y="576"/>
                  <a:pt x="5981" y="604"/>
                  <a:pt x="5973" y="632"/>
                </a:cubicBezTo>
                <a:cubicBezTo>
                  <a:pt x="5965" y="660"/>
                  <a:pt x="5961" y="688"/>
                  <a:pt x="5961" y="716"/>
                </a:cubicBezTo>
                <a:cubicBezTo>
                  <a:pt x="5961" y="756"/>
                  <a:pt x="5974" y="790"/>
                  <a:pt x="6000" y="818"/>
                </a:cubicBezTo>
                <a:cubicBezTo>
                  <a:pt x="6026" y="846"/>
                  <a:pt x="6061" y="863"/>
                  <a:pt x="6107" y="869"/>
                </a:cubicBezTo>
                <a:cubicBezTo>
                  <a:pt x="6139" y="861"/>
                  <a:pt x="6173" y="844"/>
                  <a:pt x="6209" y="818"/>
                </a:cubicBezTo>
                <a:cubicBezTo>
                  <a:pt x="6245" y="792"/>
                  <a:pt x="6277" y="759"/>
                  <a:pt x="6307" y="719"/>
                </a:cubicBezTo>
                <a:cubicBezTo>
                  <a:pt x="6303" y="713"/>
                  <a:pt x="6297" y="708"/>
                  <a:pt x="6290" y="702"/>
                </a:cubicBezTo>
                <a:cubicBezTo>
                  <a:pt x="6280" y="713"/>
                  <a:pt x="6268" y="725"/>
                  <a:pt x="6254" y="739"/>
                </a:cubicBezTo>
                <a:cubicBezTo>
                  <a:pt x="6240" y="753"/>
                  <a:pt x="6226" y="765"/>
                  <a:pt x="6210" y="777"/>
                </a:cubicBezTo>
                <a:cubicBezTo>
                  <a:pt x="6194" y="789"/>
                  <a:pt x="6178" y="799"/>
                  <a:pt x="6160" y="807"/>
                </a:cubicBezTo>
                <a:cubicBezTo>
                  <a:pt x="6143" y="815"/>
                  <a:pt x="6125" y="819"/>
                  <a:pt x="6107" y="819"/>
                </a:cubicBezTo>
                <a:cubicBezTo>
                  <a:pt x="6098" y="819"/>
                  <a:pt x="6090" y="816"/>
                  <a:pt x="6084" y="811"/>
                </a:cubicBezTo>
                <a:cubicBezTo>
                  <a:pt x="6078" y="806"/>
                  <a:pt x="6074" y="800"/>
                  <a:pt x="6070" y="792"/>
                </a:cubicBezTo>
                <a:cubicBezTo>
                  <a:pt x="6067" y="784"/>
                  <a:pt x="6065" y="775"/>
                  <a:pt x="6063" y="766"/>
                </a:cubicBezTo>
                <a:cubicBezTo>
                  <a:pt x="6062" y="756"/>
                  <a:pt x="6061" y="747"/>
                  <a:pt x="6061" y="739"/>
                </a:cubicBezTo>
                <a:cubicBezTo>
                  <a:pt x="6061" y="734"/>
                  <a:pt x="6062" y="729"/>
                  <a:pt x="6062" y="725"/>
                </a:cubicBezTo>
                <a:cubicBezTo>
                  <a:pt x="6062" y="721"/>
                  <a:pt x="6062" y="717"/>
                  <a:pt x="6062" y="713"/>
                </a:cubicBezTo>
                <a:cubicBezTo>
                  <a:pt x="6105" y="696"/>
                  <a:pt x="6142" y="679"/>
                  <a:pt x="6174" y="661"/>
                </a:cubicBezTo>
                <a:cubicBezTo>
                  <a:pt x="6206" y="643"/>
                  <a:pt x="6234" y="622"/>
                  <a:pt x="6256" y="600"/>
                </a:cubicBezTo>
                <a:cubicBezTo>
                  <a:pt x="6278" y="578"/>
                  <a:pt x="6295" y="552"/>
                  <a:pt x="6307" y="522"/>
                </a:cubicBezTo>
                <a:cubicBezTo>
                  <a:pt x="6319" y="492"/>
                  <a:pt x="6327" y="457"/>
                  <a:pt x="6330" y="416"/>
                </a:cubicBezTo>
                <a:cubicBezTo>
                  <a:pt x="6303" y="382"/>
                  <a:pt x="6274" y="363"/>
                  <a:pt x="6243" y="359"/>
                </a:cubicBezTo>
                <a:close/>
                <a:moveTo>
                  <a:pt x="8876" y="359"/>
                </a:moveTo>
                <a:cubicBezTo>
                  <a:pt x="8854" y="359"/>
                  <a:pt x="8832" y="364"/>
                  <a:pt x="8810" y="374"/>
                </a:cubicBezTo>
                <a:cubicBezTo>
                  <a:pt x="8788" y="384"/>
                  <a:pt x="8766" y="397"/>
                  <a:pt x="8745" y="415"/>
                </a:cubicBezTo>
                <a:cubicBezTo>
                  <a:pt x="8724" y="432"/>
                  <a:pt x="8704" y="452"/>
                  <a:pt x="8686" y="476"/>
                </a:cubicBezTo>
                <a:cubicBezTo>
                  <a:pt x="8668" y="499"/>
                  <a:pt x="8652" y="524"/>
                  <a:pt x="8638" y="550"/>
                </a:cubicBezTo>
                <a:cubicBezTo>
                  <a:pt x="8624" y="576"/>
                  <a:pt x="8614" y="604"/>
                  <a:pt x="8606" y="632"/>
                </a:cubicBezTo>
                <a:cubicBezTo>
                  <a:pt x="8598" y="660"/>
                  <a:pt x="8594" y="688"/>
                  <a:pt x="8594" y="716"/>
                </a:cubicBezTo>
                <a:cubicBezTo>
                  <a:pt x="8594" y="756"/>
                  <a:pt x="8607" y="790"/>
                  <a:pt x="8633" y="818"/>
                </a:cubicBezTo>
                <a:cubicBezTo>
                  <a:pt x="8659" y="846"/>
                  <a:pt x="8694" y="863"/>
                  <a:pt x="8740" y="869"/>
                </a:cubicBezTo>
                <a:cubicBezTo>
                  <a:pt x="8772" y="861"/>
                  <a:pt x="8806" y="844"/>
                  <a:pt x="8842" y="818"/>
                </a:cubicBezTo>
                <a:cubicBezTo>
                  <a:pt x="8878" y="792"/>
                  <a:pt x="8910" y="759"/>
                  <a:pt x="8940" y="719"/>
                </a:cubicBezTo>
                <a:cubicBezTo>
                  <a:pt x="8936" y="713"/>
                  <a:pt x="8930" y="708"/>
                  <a:pt x="8923" y="702"/>
                </a:cubicBezTo>
                <a:cubicBezTo>
                  <a:pt x="8913" y="713"/>
                  <a:pt x="8901" y="725"/>
                  <a:pt x="8887" y="739"/>
                </a:cubicBezTo>
                <a:cubicBezTo>
                  <a:pt x="8873" y="753"/>
                  <a:pt x="8859" y="765"/>
                  <a:pt x="8843" y="777"/>
                </a:cubicBezTo>
                <a:cubicBezTo>
                  <a:pt x="8827" y="789"/>
                  <a:pt x="8811" y="799"/>
                  <a:pt x="8793" y="807"/>
                </a:cubicBezTo>
                <a:cubicBezTo>
                  <a:pt x="8776" y="815"/>
                  <a:pt x="8758" y="819"/>
                  <a:pt x="8740" y="819"/>
                </a:cubicBezTo>
                <a:cubicBezTo>
                  <a:pt x="8731" y="819"/>
                  <a:pt x="8723" y="816"/>
                  <a:pt x="8717" y="811"/>
                </a:cubicBezTo>
                <a:cubicBezTo>
                  <a:pt x="8711" y="806"/>
                  <a:pt x="8707" y="800"/>
                  <a:pt x="8703" y="792"/>
                </a:cubicBezTo>
                <a:cubicBezTo>
                  <a:pt x="8700" y="784"/>
                  <a:pt x="8698" y="775"/>
                  <a:pt x="8696" y="766"/>
                </a:cubicBezTo>
                <a:cubicBezTo>
                  <a:pt x="8695" y="756"/>
                  <a:pt x="8694" y="747"/>
                  <a:pt x="8694" y="739"/>
                </a:cubicBezTo>
                <a:cubicBezTo>
                  <a:pt x="8694" y="734"/>
                  <a:pt x="8695" y="729"/>
                  <a:pt x="8695" y="725"/>
                </a:cubicBezTo>
                <a:cubicBezTo>
                  <a:pt x="8695" y="721"/>
                  <a:pt x="8695" y="717"/>
                  <a:pt x="8695" y="713"/>
                </a:cubicBezTo>
                <a:cubicBezTo>
                  <a:pt x="8738" y="696"/>
                  <a:pt x="8775" y="679"/>
                  <a:pt x="8807" y="661"/>
                </a:cubicBezTo>
                <a:cubicBezTo>
                  <a:pt x="8839" y="643"/>
                  <a:pt x="8867" y="622"/>
                  <a:pt x="8889" y="600"/>
                </a:cubicBezTo>
                <a:cubicBezTo>
                  <a:pt x="8911" y="578"/>
                  <a:pt x="8928" y="552"/>
                  <a:pt x="8940" y="522"/>
                </a:cubicBezTo>
                <a:cubicBezTo>
                  <a:pt x="8952" y="492"/>
                  <a:pt x="8960" y="457"/>
                  <a:pt x="8962" y="416"/>
                </a:cubicBezTo>
                <a:cubicBezTo>
                  <a:pt x="8936" y="382"/>
                  <a:pt x="8907" y="363"/>
                  <a:pt x="8876" y="359"/>
                </a:cubicBezTo>
                <a:close/>
                <a:moveTo>
                  <a:pt x="2077" y="217"/>
                </a:moveTo>
                <a:cubicBezTo>
                  <a:pt x="2072" y="220"/>
                  <a:pt x="2065" y="227"/>
                  <a:pt x="2055" y="239"/>
                </a:cubicBezTo>
                <a:cubicBezTo>
                  <a:pt x="2045" y="250"/>
                  <a:pt x="2035" y="264"/>
                  <a:pt x="2024" y="280"/>
                </a:cubicBezTo>
                <a:cubicBezTo>
                  <a:pt x="2013" y="296"/>
                  <a:pt x="2002" y="314"/>
                  <a:pt x="1990" y="334"/>
                </a:cubicBezTo>
                <a:cubicBezTo>
                  <a:pt x="1978" y="354"/>
                  <a:pt x="1967" y="374"/>
                  <a:pt x="1957" y="394"/>
                </a:cubicBezTo>
                <a:cubicBezTo>
                  <a:pt x="1944" y="393"/>
                  <a:pt x="1929" y="392"/>
                  <a:pt x="1913" y="391"/>
                </a:cubicBezTo>
                <a:cubicBezTo>
                  <a:pt x="1897" y="390"/>
                  <a:pt x="1881" y="389"/>
                  <a:pt x="1863" y="388"/>
                </a:cubicBezTo>
                <a:lnTo>
                  <a:pt x="1863" y="388"/>
                </a:lnTo>
                <a:cubicBezTo>
                  <a:pt x="1863" y="397"/>
                  <a:pt x="1865" y="408"/>
                  <a:pt x="1867" y="421"/>
                </a:cubicBezTo>
                <a:cubicBezTo>
                  <a:pt x="1870" y="434"/>
                  <a:pt x="1873" y="443"/>
                  <a:pt x="1876" y="447"/>
                </a:cubicBezTo>
                <a:lnTo>
                  <a:pt x="1933" y="447"/>
                </a:lnTo>
                <a:cubicBezTo>
                  <a:pt x="1921" y="477"/>
                  <a:pt x="1909" y="508"/>
                  <a:pt x="1898" y="540"/>
                </a:cubicBezTo>
                <a:cubicBezTo>
                  <a:pt x="1888" y="571"/>
                  <a:pt x="1878" y="601"/>
                  <a:pt x="1870" y="630"/>
                </a:cubicBezTo>
                <a:cubicBezTo>
                  <a:pt x="1862" y="658"/>
                  <a:pt x="1856" y="685"/>
                  <a:pt x="1852" y="709"/>
                </a:cubicBezTo>
                <a:cubicBezTo>
                  <a:pt x="1848" y="733"/>
                  <a:pt x="1845" y="754"/>
                  <a:pt x="1845" y="770"/>
                </a:cubicBezTo>
                <a:cubicBezTo>
                  <a:pt x="1845" y="782"/>
                  <a:pt x="1850" y="794"/>
                  <a:pt x="1858" y="806"/>
                </a:cubicBezTo>
                <a:cubicBezTo>
                  <a:pt x="1867" y="818"/>
                  <a:pt x="1878" y="830"/>
                  <a:pt x="1892" y="840"/>
                </a:cubicBezTo>
                <a:cubicBezTo>
                  <a:pt x="1906" y="850"/>
                  <a:pt x="1921" y="858"/>
                  <a:pt x="1937" y="865"/>
                </a:cubicBezTo>
                <a:cubicBezTo>
                  <a:pt x="1954" y="871"/>
                  <a:pt x="1971" y="875"/>
                  <a:pt x="1987" y="876"/>
                </a:cubicBezTo>
                <a:cubicBezTo>
                  <a:pt x="1993" y="875"/>
                  <a:pt x="2001" y="872"/>
                  <a:pt x="2011" y="867"/>
                </a:cubicBezTo>
                <a:cubicBezTo>
                  <a:pt x="2022" y="861"/>
                  <a:pt x="2033" y="855"/>
                  <a:pt x="2044" y="847"/>
                </a:cubicBezTo>
                <a:cubicBezTo>
                  <a:pt x="2056" y="839"/>
                  <a:pt x="2066" y="832"/>
                  <a:pt x="2076" y="824"/>
                </a:cubicBezTo>
                <a:cubicBezTo>
                  <a:pt x="2086" y="816"/>
                  <a:pt x="2092" y="809"/>
                  <a:pt x="2096" y="803"/>
                </a:cubicBezTo>
                <a:cubicBezTo>
                  <a:pt x="2096" y="799"/>
                  <a:pt x="2093" y="794"/>
                  <a:pt x="2089" y="788"/>
                </a:cubicBezTo>
                <a:cubicBezTo>
                  <a:pt x="2075" y="799"/>
                  <a:pt x="2059" y="808"/>
                  <a:pt x="2041" y="816"/>
                </a:cubicBezTo>
                <a:cubicBezTo>
                  <a:pt x="2023" y="823"/>
                  <a:pt x="2004" y="828"/>
                  <a:pt x="1984" y="831"/>
                </a:cubicBezTo>
                <a:cubicBezTo>
                  <a:pt x="1962" y="827"/>
                  <a:pt x="1951" y="811"/>
                  <a:pt x="1951" y="782"/>
                </a:cubicBezTo>
                <a:cubicBezTo>
                  <a:pt x="1951" y="761"/>
                  <a:pt x="1954" y="738"/>
                  <a:pt x="1959" y="712"/>
                </a:cubicBezTo>
                <a:cubicBezTo>
                  <a:pt x="1964" y="686"/>
                  <a:pt x="1971" y="658"/>
                  <a:pt x="1980" y="629"/>
                </a:cubicBezTo>
                <a:cubicBezTo>
                  <a:pt x="1989" y="599"/>
                  <a:pt x="2000" y="569"/>
                  <a:pt x="2013" y="537"/>
                </a:cubicBezTo>
                <a:cubicBezTo>
                  <a:pt x="2026" y="505"/>
                  <a:pt x="2041" y="474"/>
                  <a:pt x="2058" y="442"/>
                </a:cubicBezTo>
                <a:cubicBezTo>
                  <a:pt x="2104" y="440"/>
                  <a:pt x="2144" y="434"/>
                  <a:pt x="2176" y="422"/>
                </a:cubicBezTo>
                <a:cubicBezTo>
                  <a:pt x="2176" y="416"/>
                  <a:pt x="2175" y="411"/>
                  <a:pt x="2173" y="406"/>
                </a:cubicBezTo>
                <a:cubicBezTo>
                  <a:pt x="2171" y="401"/>
                  <a:pt x="2169" y="397"/>
                  <a:pt x="2165" y="394"/>
                </a:cubicBezTo>
                <a:cubicBezTo>
                  <a:pt x="2151" y="395"/>
                  <a:pt x="2138" y="396"/>
                  <a:pt x="2124" y="397"/>
                </a:cubicBezTo>
                <a:cubicBezTo>
                  <a:pt x="2110" y="397"/>
                  <a:pt x="2097" y="398"/>
                  <a:pt x="2083" y="398"/>
                </a:cubicBezTo>
                <a:cubicBezTo>
                  <a:pt x="2100" y="370"/>
                  <a:pt x="2116" y="345"/>
                  <a:pt x="2130" y="323"/>
                </a:cubicBezTo>
                <a:cubicBezTo>
                  <a:pt x="2144" y="301"/>
                  <a:pt x="2161" y="278"/>
                  <a:pt x="2181" y="253"/>
                </a:cubicBezTo>
                <a:cubicBezTo>
                  <a:pt x="2178" y="249"/>
                  <a:pt x="2172" y="245"/>
                  <a:pt x="2163" y="241"/>
                </a:cubicBezTo>
                <a:cubicBezTo>
                  <a:pt x="2155" y="237"/>
                  <a:pt x="2145" y="233"/>
                  <a:pt x="2134" y="229"/>
                </a:cubicBezTo>
                <a:cubicBezTo>
                  <a:pt x="2124" y="225"/>
                  <a:pt x="2113" y="222"/>
                  <a:pt x="2103" y="220"/>
                </a:cubicBezTo>
                <a:cubicBezTo>
                  <a:pt x="2093" y="218"/>
                  <a:pt x="2084" y="217"/>
                  <a:pt x="2077" y="217"/>
                </a:cubicBezTo>
                <a:close/>
                <a:moveTo>
                  <a:pt x="9852" y="217"/>
                </a:moveTo>
                <a:cubicBezTo>
                  <a:pt x="9847" y="220"/>
                  <a:pt x="9840" y="227"/>
                  <a:pt x="9830" y="239"/>
                </a:cubicBezTo>
                <a:cubicBezTo>
                  <a:pt x="9820" y="250"/>
                  <a:pt x="9810" y="264"/>
                  <a:pt x="9799" y="280"/>
                </a:cubicBezTo>
                <a:cubicBezTo>
                  <a:pt x="9788" y="296"/>
                  <a:pt x="9777" y="314"/>
                  <a:pt x="9765" y="334"/>
                </a:cubicBezTo>
                <a:cubicBezTo>
                  <a:pt x="9753" y="354"/>
                  <a:pt x="9742" y="374"/>
                  <a:pt x="9732" y="394"/>
                </a:cubicBezTo>
                <a:cubicBezTo>
                  <a:pt x="9719" y="393"/>
                  <a:pt x="9704" y="392"/>
                  <a:pt x="9688" y="391"/>
                </a:cubicBezTo>
                <a:cubicBezTo>
                  <a:pt x="9672" y="390"/>
                  <a:pt x="9656" y="389"/>
                  <a:pt x="9638" y="388"/>
                </a:cubicBezTo>
                <a:lnTo>
                  <a:pt x="9638" y="388"/>
                </a:lnTo>
                <a:cubicBezTo>
                  <a:pt x="9638" y="397"/>
                  <a:pt x="9640" y="408"/>
                  <a:pt x="9642" y="421"/>
                </a:cubicBezTo>
                <a:cubicBezTo>
                  <a:pt x="9645" y="434"/>
                  <a:pt x="9648" y="443"/>
                  <a:pt x="9651" y="447"/>
                </a:cubicBezTo>
                <a:lnTo>
                  <a:pt x="9708" y="447"/>
                </a:lnTo>
                <a:cubicBezTo>
                  <a:pt x="9696" y="477"/>
                  <a:pt x="9684" y="508"/>
                  <a:pt x="9673" y="540"/>
                </a:cubicBezTo>
                <a:cubicBezTo>
                  <a:pt x="9663" y="571"/>
                  <a:pt x="9653" y="601"/>
                  <a:pt x="9645" y="630"/>
                </a:cubicBezTo>
                <a:cubicBezTo>
                  <a:pt x="9637" y="658"/>
                  <a:pt x="9631" y="685"/>
                  <a:pt x="9627" y="709"/>
                </a:cubicBezTo>
                <a:cubicBezTo>
                  <a:pt x="9623" y="733"/>
                  <a:pt x="9620" y="754"/>
                  <a:pt x="9620" y="770"/>
                </a:cubicBezTo>
                <a:cubicBezTo>
                  <a:pt x="9620" y="782"/>
                  <a:pt x="9625" y="794"/>
                  <a:pt x="9633" y="806"/>
                </a:cubicBezTo>
                <a:cubicBezTo>
                  <a:pt x="9642" y="818"/>
                  <a:pt x="9653" y="830"/>
                  <a:pt x="9667" y="840"/>
                </a:cubicBezTo>
                <a:cubicBezTo>
                  <a:pt x="9681" y="850"/>
                  <a:pt x="9696" y="858"/>
                  <a:pt x="9712" y="865"/>
                </a:cubicBezTo>
                <a:cubicBezTo>
                  <a:pt x="9729" y="871"/>
                  <a:pt x="9746" y="875"/>
                  <a:pt x="9762" y="876"/>
                </a:cubicBezTo>
                <a:cubicBezTo>
                  <a:pt x="9768" y="875"/>
                  <a:pt x="9776" y="872"/>
                  <a:pt x="9786" y="867"/>
                </a:cubicBezTo>
                <a:cubicBezTo>
                  <a:pt x="9797" y="861"/>
                  <a:pt x="9808" y="855"/>
                  <a:pt x="9819" y="847"/>
                </a:cubicBezTo>
                <a:cubicBezTo>
                  <a:pt x="9831" y="839"/>
                  <a:pt x="9841" y="832"/>
                  <a:pt x="9851" y="824"/>
                </a:cubicBezTo>
                <a:cubicBezTo>
                  <a:pt x="9861" y="816"/>
                  <a:pt x="9867" y="809"/>
                  <a:pt x="9871" y="803"/>
                </a:cubicBezTo>
                <a:cubicBezTo>
                  <a:pt x="9871" y="799"/>
                  <a:pt x="9868" y="794"/>
                  <a:pt x="9864" y="788"/>
                </a:cubicBezTo>
                <a:cubicBezTo>
                  <a:pt x="9850" y="799"/>
                  <a:pt x="9834" y="808"/>
                  <a:pt x="9816" y="816"/>
                </a:cubicBezTo>
                <a:cubicBezTo>
                  <a:pt x="9798" y="823"/>
                  <a:pt x="9779" y="828"/>
                  <a:pt x="9759" y="831"/>
                </a:cubicBezTo>
                <a:cubicBezTo>
                  <a:pt x="9737" y="827"/>
                  <a:pt x="9726" y="811"/>
                  <a:pt x="9726" y="782"/>
                </a:cubicBezTo>
                <a:cubicBezTo>
                  <a:pt x="9726" y="761"/>
                  <a:pt x="9729" y="738"/>
                  <a:pt x="9734" y="712"/>
                </a:cubicBezTo>
                <a:cubicBezTo>
                  <a:pt x="9739" y="686"/>
                  <a:pt x="9746" y="658"/>
                  <a:pt x="9755" y="629"/>
                </a:cubicBezTo>
                <a:cubicBezTo>
                  <a:pt x="9764" y="599"/>
                  <a:pt x="9775" y="569"/>
                  <a:pt x="9788" y="537"/>
                </a:cubicBezTo>
                <a:cubicBezTo>
                  <a:pt x="9801" y="505"/>
                  <a:pt x="9816" y="474"/>
                  <a:pt x="9832" y="442"/>
                </a:cubicBezTo>
                <a:cubicBezTo>
                  <a:pt x="9879" y="440"/>
                  <a:pt x="9919" y="434"/>
                  <a:pt x="9951" y="422"/>
                </a:cubicBezTo>
                <a:cubicBezTo>
                  <a:pt x="9951" y="416"/>
                  <a:pt x="9950" y="411"/>
                  <a:pt x="9948" y="406"/>
                </a:cubicBezTo>
                <a:cubicBezTo>
                  <a:pt x="9946" y="401"/>
                  <a:pt x="9944" y="397"/>
                  <a:pt x="9940" y="394"/>
                </a:cubicBezTo>
                <a:cubicBezTo>
                  <a:pt x="9926" y="395"/>
                  <a:pt x="9913" y="396"/>
                  <a:pt x="9899" y="397"/>
                </a:cubicBezTo>
                <a:cubicBezTo>
                  <a:pt x="9885" y="397"/>
                  <a:pt x="9872" y="398"/>
                  <a:pt x="9858" y="398"/>
                </a:cubicBezTo>
                <a:cubicBezTo>
                  <a:pt x="9875" y="370"/>
                  <a:pt x="9891" y="345"/>
                  <a:pt x="9905" y="323"/>
                </a:cubicBezTo>
                <a:cubicBezTo>
                  <a:pt x="9919" y="301"/>
                  <a:pt x="9936" y="278"/>
                  <a:pt x="9956" y="253"/>
                </a:cubicBezTo>
                <a:cubicBezTo>
                  <a:pt x="9953" y="249"/>
                  <a:pt x="9947" y="245"/>
                  <a:pt x="9938" y="241"/>
                </a:cubicBezTo>
                <a:cubicBezTo>
                  <a:pt x="9930" y="237"/>
                  <a:pt x="9920" y="233"/>
                  <a:pt x="9909" y="229"/>
                </a:cubicBezTo>
                <a:cubicBezTo>
                  <a:pt x="9899" y="225"/>
                  <a:pt x="9888" y="222"/>
                  <a:pt x="9878" y="220"/>
                </a:cubicBezTo>
                <a:cubicBezTo>
                  <a:pt x="9868" y="218"/>
                  <a:pt x="9859" y="217"/>
                  <a:pt x="9852" y="217"/>
                </a:cubicBezTo>
                <a:close/>
                <a:moveTo>
                  <a:pt x="12295" y="217"/>
                </a:moveTo>
                <a:cubicBezTo>
                  <a:pt x="12290" y="220"/>
                  <a:pt x="12283" y="227"/>
                  <a:pt x="12273" y="239"/>
                </a:cubicBezTo>
                <a:cubicBezTo>
                  <a:pt x="12263" y="250"/>
                  <a:pt x="12253" y="264"/>
                  <a:pt x="12242" y="280"/>
                </a:cubicBezTo>
                <a:cubicBezTo>
                  <a:pt x="12231" y="296"/>
                  <a:pt x="12220" y="314"/>
                  <a:pt x="12208" y="334"/>
                </a:cubicBezTo>
                <a:cubicBezTo>
                  <a:pt x="12196" y="354"/>
                  <a:pt x="12185" y="374"/>
                  <a:pt x="12175" y="394"/>
                </a:cubicBezTo>
                <a:cubicBezTo>
                  <a:pt x="12162" y="393"/>
                  <a:pt x="12147" y="392"/>
                  <a:pt x="12131" y="391"/>
                </a:cubicBezTo>
                <a:cubicBezTo>
                  <a:pt x="12115" y="390"/>
                  <a:pt x="12099" y="389"/>
                  <a:pt x="12081" y="388"/>
                </a:cubicBezTo>
                <a:lnTo>
                  <a:pt x="12081" y="388"/>
                </a:lnTo>
                <a:cubicBezTo>
                  <a:pt x="12081" y="397"/>
                  <a:pt x="12083" y="408"/>
                  <a:pt x="12085" y="421"/>
                </a:cubicBezTo>
                <a:cubicBezTo>
                  <a:pt x="12088" y="434"/>
                  <a:pt x="12091" y="443"/>
                  <a:pt x="12094" y="447"/>
                </a:cubicBezTo>
                <a:lnTo>
                  <a:pt x="12151" y="447"/>
                </a:lnTo>
                <a:cubicBezTo>
                  <a:pt x="12139" y="477"/>
                  <a:pt x="12127" y="508"/>
                  <a:pt x="12116" y="540"/>
                </a:cubicBezTo>
                <a:cubicBezTo>
                  <a:pt x="12106" y="571"/>
                  <a:pt x="12096" y="601"/>
                  <a:pt x="12088" y="630"/>
                </a:cubicBezTo>
                <a:cubicBezTo>
                  <a:pt x="12080" y="658"/>
                  <a:pt x="12074" y="685"/>
                  <a:pt x="12070" y="709"/>
                </a:cubicBezTo>
                <a:cubicBezTo>
                  <a:pt x="12066" y="733"/>
                  <a:pt x="12063" y="754"/>
                  <a:pt x="12063" y="770"/>
                </a:cubicBezTo>
                <a:cubicBezTo>
                  <a:pt x="12063" y="782"/>
                  <a:pt x="12068" y="794"/>
                  <a:pt x="12076" y="806"/>
                </a:cubicBezTo>
                <a:cubicBezTo>
                  <a:pt x="12085" y="818"/>
                  <a:pt x="12096" y="830"/>
                  <a:pt x="12110" y="840"/>
                </a:cubicBezTo>
                <a:cubicBezTo>
                  <a:pt x="12124" y="850"/>
                  <a:pt x="12139" y="858"/>
                  <a:pt x="12155" y="865"/>
                </a:cubicBezTo>
                <a:cubicBezTo>
                  <a:pt x="12172" y="871"/>
                  <a:pt x="12189" y="875"/>
                  <a:pt x="12205" y="876"/>
                </a:cubicBezTo>
                <a:cubicBezTo>
                  <a:pt x="12211" y="875"/>
                  <a:pt x="12219" y="872"/>
                  <a:pt x="12229" y="867"/>
                </a:cubicBezTo>
                <a:cubicBezTo>
                  <a:pt x="12240" y="861"/>
                  <a:pt x="12251" y="855"/>
                  <a:pt x="12262" y="847"/>
                </a:cubicBezTo>
                <a:cubicBezTo>
                  <a:pt x="12274" y="839"/>
                  <a:pt x="12284" y="832"/>
                  <a:pt x="12294" y="824"/>
                </a:cubicBezTo>
                <a:cubicBezTo>
                  <a:pt x="12304" y="816"/>
                  <a:pt x="12310" y="809"/>
                  <a:pt x="12314" y="803"/>
                </a:cubicBezTo>
                <a:cubicBezTo>
                  <a:pt x="12314" y="799"/>
                  <a:pt x="12311" y="794"/>
                  <a:pt x="12307" y="788"/>
                </a:cubicBezTo>
                <a:cubicBezTo>
                  <a:pt x="12293" y="799"/>
                  <a:pt x="12277" y="808"/>
                  <a:pt x="12259" y="816"/>
                </a:cubicBezTo>
                <a:cubicBezTo>
                  <a:pt x="12241" y="823"/>
                  <a:pt x="12222" y="828"/>
                  <a:pt x="12202" y="831"/>
                </a:cubicBezTo>
                <a:cubicBezTo>
                  <a:pt x="12180" y="827"/>
                  <a:pt x="12169" y="811"/>
                  <a:pt x="12169" y="782"/>
                </a:cubicBezTo>
                <a:cubicBezTo>
                  <a:pt x="12169" y="761"/>
                  <a:pt x="12172" y="738"/>
                  <a:pt x="12177" y="712"/>
                </a:cubicBezTo>
                <a:cubicBezTo>
                  <a:pt x="12182" y="686"/>
                  <a:pt x="12189" y="658"/>
                  <a:pt x="12198" y="629"/>
                </a:cubicBezTo>
                <a:cubicBezTo>
                  <a:pt x="12207" y="599"/>
                  <a:pt x="12218" y="569"/>
                  <a:pt x="12231" y="537"/>
                </a:cubicBezTo>
                <a:cubicBezTo>
                  <a:pt x="12244" y="505"/>
                  <a:pt x="12259" y="474"/>
                  <a:pt x="12275" y="442"/>
                </a:cubicBezTo>
                <a:cubicBezTo>
                  <a:pt x="12322" y="440"/>
                  <a:pt x="12362" y="434"/>
                  <a:pt x="12394" y="422"/>
                </a:cubicBezTo>
                <a:cubicBezTo>
                  <a:pt x="12394" y="416"/>
                  <a:pt x="12393" y="411"/>
                  <a:pt x="12391" y="406"/>
                </a:cubicBezTo>
                <a:cubicBezTo>
                  <a:pt x="12389" y="401"/>
                  <a:pt x="12387" y="397"/>
                  <a:pt x="12383" y="394"/>
                </a:cubicBezTo>
                <a:cubicBezTo>
                  <a:pt x="12369" y="395"/>
                  <a:pt x="12356" y="396"/>
                  <a:pt x="12342" y="397"/>
                </a:cubicBezTo>
                <a:cubicBezTo>
                  <a:pt x="12328" y="397"/>
                  <a:pt x="12315" y="398"/>
                  <a:pt x="12301" y="398"/>
                </a:cubicBezTo>
                <a:cubicBezTo>
                  <a:pt x="12318" y="370"/>
                  <a:pt x="12334" y="345"/>
                  <a:pt x="12348" y="323"/>
                </a:cubicBezTo>
                <a:cubicBezTo>
                  <a:pt x="12362" y="301"/>
                  <a:pt x="12379" y="278"/>
                  <a:pt x="12399" y="253"/>
                </a:cubicBezTo>
                <a:cubicBezTo>
                  <a:pt x="12396" y="249"/>
                  <a:pt x="12390" y="245"/>
                  <a:pt x="12381" y="241"/>
                </a:cubicBezTo>
                <a:cubicBezTo>
                  <a:pt x="12373" y="237"/>
                  <a:pt x="12363" y="233"/>
                  <a:pt x="12352" y="229"/>
                </a:cubicBezTo>
                <a:cubicBezTo>
                  <a:pt x="12342" y="225"/>
                  <a:pt x="12331" y="222"/>
                  <a:pt x="12321" y="220"/>
                </a:cubicBezTo>
                <a:cubicBezTo>
                  <a:pt x="12311" y="218"/>
                  <a:pt x="12302" y="217"/>
                  <a:pt x="12295" y="217"/>
                </a:cubicBezTo>
                <a:close/>
                <a:moveTo>
                  <a:pt x="12647" y="217"/>
                </a:moveTo>
                <a:cubicBezTo>
                  <a:pt x="12642" y="220"/>
                  <a:pt x="12635" y="227"/>
                  <a:pt x="12625" y="239"/>
                </a:cubicBezTo>
                <a:cubicBezTo>
                  <a:pt x="12615" y="250"/>
                  <a:pt x="12605" y="264"/>
                  <a:pt x="12594" y="280"/>
                </a:cubicBezTo>
                <a:cubicBezTo>
                  <a:pt x="12583" y="296"/>
                  <a:pt x="12572" y="314"/>
                  <a:pt x="12560" y="334"/>
                </a:cubicBezTo>
                <a:cubicBezTo>
                  <a:pt x="12548" y="354"/>
                  <a:pt x="12537" y="374"/>
                  <a:pt x="12527" y="394"/>
                </a:cubicBezTo>
                <a:cubicBezTo>
                  <a:pt x="12514" y="393"/>
                  <a:pt x="12499" y="392"/>
                  <a:pt x="12483" y="391"/>
                </a:cubicBezTo>
                <a:cubicBezTo>
                  <a:pt x="12467" y="390"/>
                  <a:pt x="12451" y="389"/>
                  <a:pt x="12433" y="388"/>
                </a:cubicBezTo>
                <a:lnTo>
                  <a:pt x="12433" y="388"/>
                </a:lnTo>
                <a:cubicBezTo>
                  <a:pt x="12433" y="397"/>
                  <a:pt x="12435" y="408"/>
                  <a:pt x="12437" y="421"/>
                </a:cubicBezTo>
                <a:cubicBezTo>
                  <a:pt x="12440" y="434"/>
                  <a:pt x="12443" y="443"/>
                  <a:pt x="12446" y="447"/>
                </a:cubicBezTo>
                <a:lnTo>
                  <a:pt x="12503" y="447"/>
                </a:lnTo>
                <a:cubicBezTo>
                  <a:pt x="12491" y="477"/>
                  <a:pt x="12479" y="508"/>
                  <a:pt x="12468" y="540"/>
                </a:cubicBezTo>
                <a:cubicBezTo>
                  <a:pt x="12458" y="571"/>
                  <a:pt x="12448" y="601"/>
                  <a:pt x="12440" y="630"/>
                </a:cubicBezTo>
                <a:cubicBezTo>
                  <a:pt x="12432" y="658"/>
                  <a:pt x="12426" y="685"/>
                  <a:pt x="12422" y="709"/>
                </a:cubicBezTo>
                <a:cubicBezTo>
                  <a:pt x="12418" y="733"/>
                  <a:pt x="12415" y="754"/>
                  <a:pt x="12415" y="770"/>
                </a:cubicBezTo>
                <a:cubicBezTo>
                  <a:pt x="12415" y="782"/>
                  <a:pt x="12420" y="794"/>
                  <a:pt x="12428" y="806"/>
                </a:cubicBezTo>
                <a:cubicBezTo>
                  <a:pt x="12437" y="818"/>
                  <a:pt x="12448" y="830"/>
                  <a:pt x="12462" y="840"/>
                </a:cubicBezTo>
                <a:cubicBezTo>
                  <a:pt x="12476" y="850"/>
                  <a:pt x="12491" y="858"/>
                  <a:pt x="12507" y="865"/>
                </a:cubicBezTo>
                <a:cubicBezTo>
                  <a:pt x="12524" y="871"/>
                  <a:pt x="12541" y="875"/>
                  <a:pt x="12557" y="876"/>
                </a:cubicBezTo>
                <a:cubicBezTo>
                  <a:pt x="12563" y="875"/>
                  <a:pt x="12571" y="872"/>
                  <a:pt x="12581" y="867"/>
                </a:cubicBezTo>
                <a:cubicBezTo>
                  <a:pt x="12592" y="861"/>
                  <a:pt x="12603" y="855"/>
                  <a:pt x="12614" y="847"/>
                </a:cubicBezTo>
                <a:cubicBezTo>
                  <a:pt x="12626" y="839"/>
                  <a:pt x="12636" y="832"/>
                  <a:pt x="12646" y="824"/>
                </a:cubicBezTo>
                <a:cubicBezTo>
                  <a:pt x="12656" y="816"/>
                  <a:pt x="12662" y="809"/>
                  <a:pt x="12666" y="803"/>
                </a:cubicBezTo>
                <a:cubicBezTo>
                  <a:pt x="12666" y="799"/>
                  <a:pt x="12663" y="794"/>
                  <a:pt x="12659" y="788"/>
                </a:cubicBezTo>
                <a:cubicBezTo>
                  <a:pt x="12645" y="799"/>
                  <a:pt x="12629" y="808"/>
                  <a:pt x="12611" y="816"/>
                </a:cubicBezTo>
                <a:cubicBezTo>
                  <a:pt x="12593" y="823"/>
                  <a:pt x="12574" y="828"/>
                  <a:pt x="12554" y="831"/>
                </a:cubicBezTo>
                <a:cubicBezTo>
                  <a:pt x="12532" y="827"/>
                  <a:pt x="12521" y="811"/>
                  <a:pt x="12521" y="782"/>
                </a:cubicBezTo>
                <a:cubicBezTo>
                  <a:pt x="12521" y="761"/>
                  <a:pt x="12524" y="738"/>
                  <a:pt x="12529" y="712"/>
                </a:cubicBezTo>
                <a:cubicBezTo>
                  <a:pt x="12534" y="686"/>
                  <a:pt x="12541" y="658"/>
                  <a:pt x="12550" y="629"/>
                </a:cubicBezTo>
                <a:cubicBezTo>
                  <a:pt x="12559" y="599"/>
                  <a:pt x="12570" y="569"/>
                  <a:pt x="12583" y="537"/>
                </a:cubicBezTo>
                <a:cubicBezTo>
                  <a:pt x="12596" y="505"/>
                  <a:pt x="12611" y="474"/>
                  <a:pt x="12627" y="442"/>
                </a:cubicBezTo>
                <a:cubicBezTo>
                  <a:pt x="12674" y="440"/>
                  <a:pt x="12714" y="434"/>
                  <a:pt x="12746" y="422"/>
                </a:cubicBezTo>
                <a:cubicBezTo>
                  <a:pt x="12746" y="416"/>
                  <a:pt x="12745" y="411"/>
                  <a:pt x="12743" y="406"/>
                </a:cubicBezTo>
                <a:cubicBezTo>
                  <a:pt x="12741" y="401"/>
                  <a:pt x="12739" y="397"/>
                  <a:pt x="12735" y="394"/>
                </a:cubicBezTo>
                <a:cubicBezTo>
                  <a:pt x="12721" y="395"/>
                  <a:pt x="12708" y="396"/>
                  <a:pt x="12694" y="397"/>
                </a:cubicBezTo>
                <a:cubicBezTo>
                  <a:pt x="12680" y="397"/>
                  <a:pt x="12667" y="398"/>
                  <a:pt x="12653" y="398"/>
                </a:cubicBezTo>
                <a:cubicBezTo>
                  <a:pt x="12670" y="370"/>
                  <a:pt x="12686" y="345"/>
                  <a:pt x="12700" y="323"/>
                </a:cubicBezTo>
                <a:cubicBezTo>
                  <a:pt x="12714" y="301"/>
                  <a:pt x="12731" y="278"/>
                  <a:pt x="12751" y="253"/>
                </a:cubicBezTo>
                <a:cubicBezTo>
                  <a:pt x="12748" y="249"/>
                  <a:pt x="12742" y="245"/>
                  <a:pt x="12733" y="241"/>
                </a:cubicBezTo>
                <a:cubicBezTo>
                  <a:pt x="12725" y="237"/>
                  <a:pt x="12715" y="233"/>
                  <a:pt x="12704" y="229"/>
                </a:cubicBezTo>
                <a:cubicBezTo>
                  <a:pt x="12694" y="225"/>
                  <a:pt x="12683" y="222"/>
                  <a:pt x="12673" y="220"/>
                </a:cubicBezTo>
                <a:cubicBezTo>
                  <a:pt x="12663" y="218"/>
                  <a:pt x="12654" y="217"/>
                  <a:pt x="12647" y="217"/>
                </a:cubicBezTo>
                <a:close/>
                <a:moveTo>
                  <a:pt x="1166" y="0"/>
                </a:moveTo>
                <a:cubicBezTo>
                  <a:pt x="1144" y="26"/>
                  <a:pt x="1121" y="54"/>
                  <a:pt x="1099" y="86"/>
                </a:cubicBezTo>
                <a:cubicBezTo>
                  <a:pt x="1077" y="117"/>
                  <a:pt x="1055" y="150"/>
                  <a:pt x="1034" y="185"/>
                </a:cubicBezTo>
                <a:cubicBezTo>
                  <a:pt x="1014" y="219"/>
                  <a:pt x="995" y="255"/>
                  <a:pt x="977" y="291"/>
                </a:cubicBezTo>
                <a:cubicBezTo>
                  <a:pt x="959" y="327"/>
                  <a:pt x="944" y="362"/>
                  <a:pt x="930" y="398"/>
                </a:cubicBezTo>
                <a:cubicBezTo>
                  <a:pt x="915" y="437"/>
                  <a:pt x="901" y="476"/>
                  <a:pt x="889" y="516"/>
                </a:cubicBezTo>
                <a:cubicBezTo>
                  <a:pt x="877" y="555"/>
                  <a:pt x="866" y="593"/>
                  <a:pt x="857" y="629"/>
                </a:cubicBezTo>
                <a:cubicBezTo>
                  <a:pt x="848" y="665"/>
                  <a:pt x="841" y="698"/>
                  <a:pt x="836" y="730"/>
                </a:cubicBezTo>
                <a:cubicBezTo>
                  <a:pt x="832" y="762"/>
                  <a:pt x="829" y="789"/>
                  <a:pt x="829" y="813"/>
                </a:cubicBezTo>
                <a:cubicBezTo>
                  <a:pt x="829" y="818"/>
                  <a:pt x="831" y="824"/>
                  <a:pt x="833" y="832"/>
                </a:cubicBezTo>
                <a:cubicBezTo>
                  <a:pt x="836" y="839"/>
                  <a:pt x="839" y="846"/>
                  <a:pt x="842" y="853"/>
                </a:cubicBezTo>
                <a:cubicBezTo>
                  <a:pt x="845" y="860"/>
                  <a:pt x="848" y="866"/>
                  <a:pt x="852" y="871"/>
                </a:cubicBezTo>
                <a:cubicBezTo>
                  <a:pt x="856" y="875"/>
                  <a:pt x="858" y="878"/>
                  <a:pt x="860" y="878"/>
                </a:cubicBezTo>
                <a:cubicBezTo>
                  <a:pt x="863" y="878"/>
                  <a:pt x="866" y="876"/>
                  <a:pt x="870" y="872"/>
                </a:cubicBezTo>
                <a:cubicBezTo>
                  <a:pt x="874" y="868"/>
                  <a:pt x="877" y="863"/>
                  <a:pt x="879" y="859"/>
                </a:cubicBezTo>
                <a:cubicBezTo>
                  <a:pt x="894" y="823"/>
                  <a:pt x="912" y="788"/>
                  <a:pt x="932" y="753"/>
                </a:cubicBezTo>
                <a:cubicBezTo>
                  <a:pt x="952" y="718"/>
                  <a:pt x="974" y="685"/>
                  <a:pt x="997" y="654"/>
                </a:cubicBezTo>
                <a:cubicBezTo>
                  <a:pt x="1020" y="622"/>
                  <a:pt x="1044" y="593"/>
                  <a:pt x="1068" y="567"/>
                </a:cubicBezTo>
                <a:cubicBezTo>
                  <a:pt x="1092" y="541"/>
                  <a:pt x="1116" y="519"/>
                  <a:pt x="1140" y="501"/>
                </a:cubicBezTo>
                <a:cubicBezTo>
                  <a:pt x="1148" y="495"/>
                  <a:pt x="1156" y="490"/>
                  <a:pt x="1164" y="485"/>
                </a:cubicBezTo>
                <a:cubicBezTo>
                  <a:pt x="1172" y="479"/>
                  <a:pt x="1177" y="477"/>
                  <a:pt x="1179" y="477"/>
                </a:cubicBezTo>
                <a:cubicBezTo>
                  <a:pt x="1182" y="477"/>
                  <a:pt x="1183" y="478"/>
                  <a:pt x="1183" y="481"/>
                </a:cubicBezTo>
                <a:cubicBezTo>
                  <a:pt x="1167" y="513"/>
                  <a:pt x="1152" y="545"/>
                  <a:pt x="1138" y="577"/>
                </a:cubicBezTo>
                <a:cubicBezTo>
                  <a:pt x="1124" y="608"/>
                  <a:pt x="1112" y="637"/>
                  <a:pt x="1102" y="663"/>
                </a:cubicBezTo>
                <a:cubicBezTo>
                  <a:pt x="1092" y="689"/>
                  <a:pt x="1085" y="712"/>
                  <a:pt x="1079" y="732"/>
                </a:cubicBezTo>
                <a:cubicBezTo>
                  <a:pt x="1073" y="752"/>
                  <a:pt x="1071" y="767"/>
                  <a:pt x="1071" y="777"/>
                </a:cubicBezTo>
                <a:cubicBezTo>
                  <a:pt x="1071" y="785"/>
                  <a:pt x="1072" y="792"/>
                  <a:pt x="1075" y="800"/>
                </a:cubicBezTo>
                <a:cubicBezTo>
                  <a:pt x="1078" y="807"/>
                  <a:pt x="1082" y="814"/>
                  <a:pt x="1087" y="820"/>
                </a:cubicBezTo>
                <a:cubicBezTo>
                  <a:pt x="1092" y="826"/>
                  <a:pt x="1098" y="830"/>
                  <a:pt x="1104" y="834"/>
                </a:cubicBezTo>
                <a:cubicBezTo>
                  <a:pt x="1111" y="838"/>
                  <a:pt x="1118" y="840"/>
                  <a:pt x="1124" y="840"/>
                </a:cubicBezTo>
                <a:cubicBezTo>
                  <a:pt x="1130" y="840"/>
                  <a:pt x="1138" y="837"/>
                  <a:pt x="1148" y="833"/>
                </a:cubicBezTo>
                <a:cubicBezTo>
                  <a:pt x="1159" y="830"/>
                  <a:pt x="1170" y="825"/>
                  <a:pt x="1181" y="820"/>
                </a:cubicBezTo>
                <a:cubicBezTo>
                  <a:pt x="1192" y="815"/>
                  <a:pt x="1201" y="810"/>
                  <a:pt x="1209" y="805"/>
                </a:cubicBezTo>
                <a:cubicBezTo>
                  <a:pt x="1217" y="800"/>
                  <a:pt x="1221" y="796"/>
                  <a:pt x="1221" y="794"/>
                </a:cubicBezTo>
                <a:cubicBezTo>
                  <a:pt x="1221" y="792"/>
                  <a:pt x="1221" y="791"/>
                  <a:pt x="1220" y="789"/>
                </a:cubicBezTo>
                <a:cubicBezTo>
                  <a:pt x="1220" y="787"/>
                  <a:pt x="1218" y="783"/>
                  <a:pt x="1214" y="778"/>
                </a:cubicBezTo>
                <a:cubicBezTo>
                  <a:pt x="1213" y="778"/>
                  <a:pt x="1209" y="779"/>
                  <a:pt x="1203" y="782"/>
                </a:cubicBezTo>
                <a:cubicBezTo>
                  <a:pt x="1197" y="784"/>
                  <a:pt x="1189" y="786"/>
                  <a:pt x="1179" y="786"/>
                </a:cubicBezTo>
                <a:cubicBezTo>
                  <a:pt x="1173" y="786"/>
                  <a:pt x="1168" y="784"/>
                  <a:pt x="1166" y="782"/>
                </a:cubicBezTo>
                <a:cubicBezTo>
                  <a:pt x="1164" y="780"/>
                  <a:pt x="1163" y="775"/>
                  <a:pt x="1163" y="769"/>
                </a:cubicBezTo>
                <a:cubicBezTo>
                  <a:pt x="1163" y="755"/>
                  <a:pt x="1169" y="735"/>
                  <a:pt x="1181" y="707"/>
                </a:cubicBezTo>
                <a:cubicBezTo>
                  <a:pt x="1193" y="679"/>
                  <a:pt x="1208" y="649"/>
                  <a:pt x="1226" y="617"/>
                </a:cubicBezTo>
                <a:cubicBezTo>
                  <a:pt x="1244" y="585"/>
                  <a:pt x="1264" y="553"/>
                  <a:pt x="1286" y="521"/>
                </a:cubicBezTo>
                <a:cubicBezTo>
                  <a:pt x="1308" y="489"/>
                  <a:pt x="1330" y="461"/>
                  <a:pt x="1350" y="439"/>
                </a:cubicBezTo>
                <a:cubicBezTo>
                  <a:pt x="1335" y="419"/>
                  <a:pt x="1317" y="404"/>
                  <a:pt x="1297" y="393"/>
                </a:cubicBezTo>
                <a:cubicBezTo>
                  <a:pt x="1277" y="381"/>
                  <a:pt x="1259" y="376"/>
                  <a:pt x="1241" y="376"/>
                </a:cubicBezTo>
                <a:cubicBezTo>
                  <a:pt x="1179" y="376"/>
                  <a:pt x="1084" y="457"/>
                  <a:pt x="956" y="621"/>
                </a:cubicBezTo>
                <a:cubicBezTo>
                  <a:pt x="962" y="597"/>
                  <a:pt x="969" y="574"/>
                  <a:pt x="976" y="552"/>
                </a:cubicBezTo>
                <a:cubicBezTo>
                  <a:pt x="983" y="530"/>
                  <a:pt x="991" y="509"/>
                  <a:pt x="999" y="487"/>
                </a:cubicBezTo>
                <a:cubicBezTo>
                  <a:pt x="1008" y="465"/>
                  <a:pt x="1018" y="444"/>
                  <a:pt x="1028" y="422"/>
                </a:cubicBezTo>
                <a:cubicBezTo>
                  <a:pt x="1038" y="400"/>
                  <a:pt x="1050" y="376"/>
                  <a:pt x="1062" y="351"/>
                </a:cubicBezTo>
                <a:cubicBezTo>
                  <a:pt x="1086" y="305"/>
                  <a:pt x="1117" y="255"/>
                  <a:pt x="1157" y="203"/>
                </a:cubicBezTo>
                <a:cubicBezTo>
                  <a:pt x="1197" y="151"/>
                  <a:pt x="1242" y="99"/>
                  <a:pt x="1292" y="48"/>
                </a:cubicBezTo>
                <a:cubicBezTo>
                  <a:pt x="1286" y="42"/>
                  <a:pt x="1279" y="36"/>
                  <a:pt x="1269" y="30"/>
                </a:cubicBezTo>
                <a:cubicBezTo>
                  <a:pt x="1259" y="24"/>
                  <a:pt x="1249" y="18"/>
                  <a:pt x="1237" y="14"/>
                </a:cubicBezTo>
                <a:cubicBezTo>
                  <a:pt x="1225" y="10"/>
                  <a:pt x="1213" y="6"/>
                  <a:pt x="1201" y="4"/>
                </a:cubicBezTo>
                <a:cubicBezTo>
                  <a:pt x="1189" y="1"/>
                  <a:pt x="1177" y="0"/>
                  <a:pt x="1166" y="0"/>
                </a:cubicBezTo>
                <a:close/>
                <a:moveTo>
                  <a:pt x="4324" y="0"/>
                </a:moveTo>
                <a:cubicBezTo>
                  <a:pt x="4302" y="26"/>
                  <a:pt x="4279" y="54"/>
                  <a:pt x="4257" y="86"/>
                </a:cubicBezTo>
                <a:cubicBezTo>
                  <a:pt x="4235" y="117"/>
                  <a:pt x="4213" y="150"/>
                  <a:pt x="4192" y="185"/>
                </a:cubicBezTo>
                <a:cubicBezTo>
                  <a:pt x="4172" y="219"/>
                  <a:pt x="4153" y="255"/>
                  <a:pt x="4135" y="291"/>
                </a:cubicBezTo>
                <a:cubicBezTo>
                  <a:pt x="4117" y="327"/>
                  <a:pt x="4102" y="362"/>
                  <a:pt x="4088" y="398"/>
                </a:cubicBezTo>
                <a:cubicBezTo>
                  <a:pt x="4073" y="437"/>
                  <a:pt x="4059" y="476"/>
                  <a:pt x="4047" y="516"/>
                </a:cubicBezTo>
                <a:cubicBezTo>
                  <a:pt x="4035" y="555"/>
                  <a:pt x="4024" y="593"/>
                  <a:pt x="4015" y="629"/>
                </a:cubicBezTo>
                <a:cubicBezTo>
                  <a:pt x="4006" y="665"/>
                  <a:pt x="3999" y="698"/>
                  <a:pt x="3994" y="730"/>
                </a:cubicBezTo>
                <a:cubicBezTo>
                  <a:pt x="3990" y="762"/>
                  <a:pt x="3987" y="789"/>
                  <a:pt x="3987" y="813"/>
                </a:cubicBezTo>
                <a:cubicBezTo>
                  <a:pt x="3987" y="818"/>
                  <a:pt x="3989" y="824"/>
                  <a:pt x="3991" y="832"/>
                </a:cubicBezTo>
                <a:cubicBezTo>
                  <a:pt x="3994" y="839"/>
                  <a:pt x="3997" y="846"/>
                  <a:pt x="4000" y="853"/>
                </a:cubicBezTo>
                <a:cubicBezTo>
                  <a:pt x="4003" y="860"/>
                  <a:pt x="4006" y="866"/>
                  <a:pt x="4010" y="871"/>
                </a:cubicBezTo>
                <a:cubicBezTo>
                  <a:pt x="4014" y="875"/>
                  <a:pt x="4016" y="878"/>
                  <a:pt x="4018" y="878"/>
                </a:cubicBezTo>
                <a:cubicBezTo>
                  <a:pt x="4021" y="878"/>
                  <a:pt x="4024" y="876"/>
                  <a:pt x="4028" y="872"/>
                </a:cubicBezTo>
                <a:cubicBezTo>
                  <a:pt x="4032" y="868"/>
                  <a:pt x="4035" y="863"/>
                  <a:pt x="4037" y="859"/>
                </a:cubicBezTo>
                <a:cubicBezTo>
                  <a:pt x="4052" y="823"/>
                  <a:pt x="4070" y="788"/>
                  <a:pt x="4090" y="753"/>
                </a:cubicBezTo>
                <a:cubicBezTo>
                  <a:pt x="4110" y="718"/>
                  <a:pt x="4132" y="685"/>
                  <a:pt x="4155" y="654"/>
                </a:cubicBezTo>
                <a:cubicBezTo>
                  <a:pt x="4178" y="622"/>
                  <a:pt x="4202" y="593"/>
                  <a:pt x="4226" y="567"/>
                </a:cubicBezTo>
                <a:cubicBezTo>
                  <a:pt x="4250" y="541"/>
                  <a:pt x="4274" y="519"/>
                  <a:pt x="4298" y="501"/>
                </a:cubicBezTo>
                <a:cubicBezTo>
                  <a:pt x="4306" y="495"/>
                  <a:pt x="4314" y="490"/>
                  <a:pt x="4322" y="485"/>
                </a:cubicBezTo>
                <a:cubicBezTo>
                  <a:pt x="4330" y="479"/>
                  <a:pt x="4335" y="477"/>
                  <a:pt x="4337" y="477"/>
                </a:cubicBezTo>
                <a:cubicBezTo>
                  <a:pt x="4340" y="477"/>
                  <a:pt x="4341" y="478"/>
                  <a:pt x="4341" y="481"/>
                </a:cubicBezTo>
                <a:cubicBezTo>
                  <a:pt x="4325" y="513"/>
                  <a:pt x="4310" y="545"/>
                  <a:pt x="4296" y="577"/>
                </a:cubicBezTo>
                <a:cubicBezTo>
                  <a:pt x="4282" y="608"/>
                  <a:pt x="4270" y="637"/>
                  <a:pt x="4260" y="663"/>
                </a:cubicBezTo>
                <a:cubicBezTo>
                  <a:pt x="4250" y="689"/>
                  <a:pt x="4243" y="712"/>
                  <a:pt x="4237" y="732"/>
                </a:cubicBezTo>
                <a:cubicBezTo>
                  <a:pt x="4231" y="752"/>
                  <a:pt x="4228" y="767"/>
                  <a:pt x="4228" y="777"/>
                </a:cubicBezTo>
                <a:cubicBezTo>
                  <a:pt x="4228" y="785"/>
                  <a:pt x="4230" y="792"/>
                  <a:pt x="4233" y="800"/>
                </a:cubicBezTo>
                <a:cubicBezTo>
                  <a:pt x="4236" y="807"/>
                  <a:pt x="4240" y="814"/>
                  <a:pt x="4245" y="820"/>
                </a:cubicBezTo>
                <a:cubicBezTo>
                  <a:pt x="4250" y="826"/>
                  <a:pt x="4256" y="830"/>
                  <a:pt x="4262" y="834"/>
                </a:cubicBezTo>
                <a:cubicBezTo>
                  <a:pt x="4269" y="838"/>
                  <a:pt x="4276" y="840"/>
                  <a:pt x="4282" y="840"/>
                </a:cubicBezTo>
                <a:cubicBezTo>
                  <a:pt x="4288" y="840"/>
                  <a:pt x="4296" y="837"/>
                  <a:pt x="4306" y="833"/>
                </a:cubicBezTo>
                <a:cubicBezTo>
                  <a:pt x="4317" y="830"/>
                  <a:pt x="4328" y="825"/>
                  <a:pt x="4339" y="820"/>
                </a:cubicBezTo>
                <a:cubicBezTo>
                  <a:pt x="4350" y="815"/>
                  <a:pt x="4359" y="810"/>
                  <a:pt x="4367" y="805"/>
                </a:cubicBezTo>
                <a:cubicBezTo>
                  <a:pt x="4375" y="800"/>
                  <a:pt x="4379" y="796"/>
                  <a:pt x="4379" y="794"/>
                </a:cubicBezTo>
                <a:cubicBezTo>
                  <a:pt x="4379" y="792"/>
                  <a:pt x="4379" y="791"/>
                  <a:pt x="4378" y="789"/>
                </a:cubicBezTo>
                <a:cubicBezTo>
                  <a:pt x="4378" y="787"/>
                  <a:pt x="4376" y="783"/>
                  <a:pt x="4372" y="778"/>
                </a:cubicBezTo>
                <a:cubicBezTo>
                  <a:pt x="4371" y="778"/>
                  <a:pt x="4367" y="779"/>
                  <a:pt x="4361" y="782"/>
                </a:cubicBezTo>
                <a:cubicBezTo>
                  <a:pt x="4355" y="784"/>
                  <a:pt x="4347" y="786"/>
                  <a:pt x="4337" y="786"/>
                </a:cubicBezTo>
                <a:cubicBezTo>
                  <a:pt x="4331" y="786"/>
                  <a:pt x="4326" y="784"/>
                  <a:pt x="4324" y="782"/>
                </a:cubicBezTo>
                <a:cubicBezTo>
                  <a:pt x="4322" y="780"/>
                  <a:pt x="4321" y="775"/>
                  <a:pt x="4321" y="769"/>
                </a:cubicBezTo>
                <a:cubicBezTo>
                  <a:pt x="4321" y="755"/>
                  <a:pt x="4327" y="735"/>
                  <a:pt x="4339" y="707"/>
                </a:cubicBezTo>
                <a:cubicBezTo>
                  <a:pt x="4351" y="679"/>
                  <a:pt x="4366" y="649"/>
                  <a:pt x="4384" y="617"/>
                </a:cubicBezTo>
                <a:cubicBezTo>
                  <a:pt x="4402" y="585"/>
                  <a:pt x="4422" y="553"/>
                  <a:pt x="4444" y="521"/>
                </a:cubicBezTo>
                <a:cubicBezTo>
                  <a:pt x="4466" y="489"/>
                  <a:pt x="4488" y="461"/>
                  <a:pt x="4508" y="439"/>
                </a:cubicBezTo>
                <a:cubicBezTo>
                  <a:pt x="4493" y="419"/>
                  <a:pt x="4475" y="404"/>
                  <a:pt x="4455" y="393"/>
                </a:cubicBezTo>
                <a:cubicBezTo>
                  <a:pt x="4435" y="381"/>
                  <a:pt x="4417" y="376"/>
                  <a:pt x="4399" y="376"/>
                </a:cubicBezTo>
                <a:cubicBezTo>
                  <a:pt x="4337" y="376"/>
                  <a:pt x="4242" y="457"/>
                  <a:pt x="4114" y="621"/>
                </a:cubicBezTo>
                <a:cubicBezTo>
                  <a:pt x="4120" y="597"/>
                  <a:pt x="4127" y="574"/>
                  <a:pt x="4134" y="552"/>
                </a:cubicBezTo>
                <a:cubicBezTo>
                  <a:pt x="4141" y="530"/>
                  <a:pt x="4149" y="509"/>
                  <a:pt x="4157" y="487"/>
                </a:cubicBezTo>
                <a:cubicBezTo>
                  <a:pt x="4166" y="465"/>
                  <a:pt x="4176" y="444"/>
                  <a:pt x="4186" y="422"/>
                </a:cubicBezTo>
                <a:cubicBezTo>
                  <a:pt x="4196" y="400"/>
                  <a:pt x="4208" y="376"/>
                  <a:pt x="4220" y="351"/>
                </a:cubicBezTo>
                <a:cubicBezTo>
                  <a:pt x="4244" y="305"/>
                  <a:pt x="4275" y="255"/>
                  <a:pt x="4315" y="203"/>
                </a:cubicBezTo>
                <a:cubicBezTo>
                  <a:pt x="4355" y="151"/>
                  <a:pt x="4400" y="99"/>
                  <a:pt x="4450" y="48"/>
                </a:cubicBezTo>
                <a:cubicBezTo>
                  <a:pt x="4444" y="42"/>
                  <a:pt x="4437" y="36"/>
                  <a:pt x="4427" y="30"/>
                </a:cubicBezTo>
                <a:cubicBezTo>
                  <a:pt x="4417" y="24"/>
                  <a:pt x="4407" y="18"/>
                  <a:pt x="4395" y="14"/>
                </a:cubicBezTo>
                <a:cubicBezTo>
                  <a:pt x="4383" y="10"/>
                  <a:pt x="4371" y="6"/>
                  <a:pt x="4359" y="4"/>
                </a:cubicBezTo>
                <a:cubicBezTo>
                  <a:pt x="4347" y="1"/>
                  <a:pt x="4335" y="0"/>
                  <a:pt x="4324" y="0"/>
                </a:cubicBezTo>
                <a:close/>
                <a:moveTo>
                  <a:pt x="6537" y="345"/>
                </a:moveTo>
                <a:cubicBezTo>
                  <a:pt x="6532" y="347"/>
                  <a:pt x="6519" y="365"/>
                  <a:pt x="6498" y="399"/>
                </a:cubicBezTo>
                <a:cubicBezTo>
                  <a:pt x="6477" y="432"/>
                  <a:pt x="6454" y="478"/>
                  <a:pt x="6428" y="537"/>
                </a:cubicBezTo>
                <a:cubicBezTo>
                  <a:pt x="6417" y="563"/>
                  <a:pt x="6407" y="589"/>
                  <a:pt x="6397" y="615"/>
                </a:cubicBezTo>
                <a:cubicBezTo>
                  <a:pt x="6388" y="641"/>
                  <a:pt x="6380" y="665"/>
                  <a:pt x="6374" y="689"/>
                </a:cubicBezTo>
                <a:cubicBezTo>
                  <a:pt x="6368" y="713"/>
                  <a:pt x="6363" y="734"/>
                  <a:pt x="6359" y="754"/>
                </a:cubicBezTo>
                <a:cubicBezTo>
                  <a:pt x="6355" y="773"/>
                  <a:pt x="6353" y="789"/>
                  <a:pt x="6353" y="802"/>
                </a:cubicBezTo>
                <a:cubicBezTo>
                  <a:pt x="6357" y="817"/>
                  <a:pt x="6362" y="832"/>
                  <a:pt x="6368" y="846"/>
                </a:cubicBezTo>
                <a:cubicBezTo>
                  <a:pt x="6375" y="860"/>
                  <a:pt x="6385" y="872"/>
                  <a:pt x="6399" y="880"/>
                </a:cubicBezTo>
                <a:cubicBezTo>
                  <a:pt x="6407" y="875"/>
                  <a:pt x="6417" y="865"/>
                  <a:pt x="6428" y="851"/>
                </a:cubicBezTo>
                <a:cubicBezTo>
                  <a:pt x="6439" y="837"/>
                  <a:pt x="6452" y="819"/>
                  <a:pt x="6466" y="799"/>
                </a:cubicBezTo>
                <a:cubicBezTo>
                  <a:pt x="6492" y="763"/>
                  <a:pt x="6518" y="730"/>
                  <a:pt x="6543" y="701"/>
                </a:cubicBezTo>
                <a:cubicBezTo>
                  <a:pt x="6568" y="671"/>
                  <a:pt x="6596" y="642"/>
                  <a:pt x="6627" y="612"/>
                </a:cubicBezTo>
                <a:cubicBezTo>
                  <a:pt x="6647" y="592"/>
                  <a:pt x="6665" y="578"/>
                  <a:pt x="6681" y="569"/>
                </a:cubicBezTo>
                <a:cubicBezTo>
                  <a:pt x="6698" y="559"/>
                  <a:pt x="6707" y="555"/>
                  <a:pt x="6708" y="555"/>
                </a:cubicBezTo>
                <a:lnTo>
                  <a:pt x="6708" y="555"/>
                </a:lnTo>
                <a:cubicBezTo>
                  <a:pt x="6697" y="581"/>
                  <a:pt x="6688" y="604"/>
                  <a:pt x="6680" y="623"/>
                </a:cubicBezTo>
                <a:cubicBezTo>
                  <a:pt x="6673" y="642"/>
                  <a:pt x="6667" y="658"/>
                  <a:pt x="6663" y="672"/>
                </a:cubicBezTo>
                <a:cubicBezTo>
                  <a:pt x="6659" y="686"/>
                  <a:pt x="6657" y="698"/>
                  <a:pt x="6655" y="708"/>
                </a:cubicBezTo>
                <a:cubicBezTo>
                  <a:pt x="6654" y="718"/>
                  <a:pt x="6653" y="727"/>
                  <a:pt x="6653" y="735"/>
                </a:cubicBezTo>
                <a:cubicBezTo>
                  <a:pt x="6653" y="749"/>
                  <a:pt x="6655" y="763"/>
                  <a:pt x="6657" y="776"/>
                </a:cubicBezTo>
                <a:cubicBezTo>
                  <a:pt x="6660" y="789"/>
                  <a:pt x="6665" y="800"/>
                  <a:pt x="6672" y="810"/>
                </a:cubicBezTo>
                <a:cubicBezTo>
                  <a:pt x="6679" y="819"/>
                  <a:pt x="6689" y="826"/>
                  <a:pt x="6701" y="832"/>
                </a:cubicBezTo>
                <a:cubicBezTo>
                  <a:pt x="6713" y="838"/>
                  <a:pt x="6729" y="841"/>
                  <a:pt x="6748" y="841"/>
                </a:cubicBezTo>
                <a:cubicBezTo>
                  <a:pt x="6754" y="841"/>
                  <a:pt x="6761" y="839"/>
                  <a:pt x="6769" y="837"/>
                </a:cubicBezTo>
                <a:cubicBezTo>
                  <a:pt x="6777" y="834"/>
                  <a:pt x="6784" y="831"/>
                  <a:pt x="6792" y="827"/>
                </a:cubicBezTo>
                <a:cubicBezTo>
                  <a:pt x="6800" y="823"/>
                  <a:pt x="6808" y="818"/>
                  <a:pt x="6815" y="814"/>
                </a:cubicBezTo>
                <a:cubicBezTo>
                  <a:pt x="6823" y="809"/>
                  <a:pt x="6829" y="804"/>
                  <a:pt x="6834" y="800"/>
                </a:cubicBezTo>
                <a:cubicBezTo>
                  <a:pt x="6834" y="796"/>
                  <a:pt x="6834" y="792"/>
                  <a:pt x="6832" y="788"/>
                </a:cubicBezTo>
                <a:cubicBezTo>
                  <a:pt x="6830" y="784"/>
                  <a:pt x="6828" y="781"/>
                  <a:pt x="6825" y="780"/>
                </a:cubicBezTo>
                <a:cubicBezTo>
                  <a:pt x="6821" y="780"/>
                  <a:pt x="6814" y="781"/>
                  <a:pt x="6806" y="785"/>
                </a:cubicBezTo>
                <a:cubicBezTo>
                  <a:pt x="6798" y="788"/>
                  <a:pt x="6791" y="790"/>
                  <a:pt x="6783" y="790"/>
                </a:cubicBezTo>
                <a:cubicBezTo>
                  <a:pt x="6775" y="790"/>
                  <a:pt x="6769" y="787"/>
                  <a:pt x="6765" y="783"/>
                </a:cubicBezTo>
                <a:cubicBezTo>
                  <a:pt x="6761" y="778"/>
                  <a:pt x="6758" y="767"/>
                  <a:pt x="6758" y="751"/>
                </a:cubicBezTo>
                <a:cubicBezTo>
                  <a:pt x="6758" y="730"/>
                  <a:pt x="6762" y="707"/>
                  <a:pt x="6769" y="682"/>
                </a:cubicBezTo>
                <a:cubicBezTo>
                  <a:pt x="6777" y="656"/>
                  <a:pt x="6786" y="631"/>
                  <a:pt x="6797" y="607"/>
                </a:cubicBezTo>
                <a:cubicBezTo>
                  <a:pt x="6808" y="583"/>
                  <a:pt x="6819" y="560"/>
                  <a:pt x="6831" y="539"/>
                </a:cubicBezTo>
                <a:cubicBezTo>
                  <a:pt x="6843" y="518"/>
                  <a:pt x="6853" y="502"/>
                  <a:pt x="6862" y="490"/>
                </a:cubicBezTo>
                <a:cubicBezTo>
                  <a:pt x="6872" y="479"/>
                  <a:pt x="6879" y="472"/>
                  <a:pt x="6884" y="470"/>
                </a:cubicBezTo>
                <a:cubicBezTo>
                  <a:pt x="6889" y="468"/>
                  <a:pt x="6891" y="466"/>
                  <a:pt x="6891" y="465"/>
                </a:cubicBezTo>
                <a:cubicBezTo>
                  <a:pt x="6885" y="452"/>
                  <a:pt x="6876" y="440"/>
                  <a:pt x="6864" y="428"/>
                </a:cubicBezTo>
                <a:cubicBezTo>
                  <a:pt x="6852" y="416"/>
                  <a:pt x="6838" y="411"/>
                  <a:pt x="6820" y="411"/>
                </a:cubicBezTo>
                <a:cubicBezTo>
                  <a:pt x="6804" y="411"/>
                  <a:pt x="6787" y="416"/>
                  <a:pt x="6767" y="427"/>
                </a:cubicBezTo>
                <a:cubicBezTo>
                  <a:pt x="6748" y="438"/>
                  <a:pt x="6729" y="451"/>
                  <a:pt x="6710" y="467"/>
                </a:cubicBezTo>
                <a:cubicBezTo>
                  <a:pt x="6691" y="483"/>
                  <a:pt x="6673" y="499"/>
                  <a:pt x="6655" y="517"/>
                </a:cubicBezTo>
                <a:cubicBezTo>
                  <a:pt x="6638" y="535"/>
                  <a:pt x="6623" y="550"/>
                  <a:pt x="6610" y="564"/>
                </a:cubicBezTo>
                <a:cubicBezTo>
                  <a:pt x="6604" y="570"/>
                  <a:pt x="6596" y="579"/>
                  <a:pt x="6585" y="591"/>
                </a:cubicBezTo>
                <a:cubicBezTo>
                  <a:pt x="6575" y="603"/>
                  <a:pt x="6563" y="617"/>
                  <a:pt x="6551" y="632"/>
                </a:cubicBezTo>
                <a:cubicBezTo>
                  <a:pt x="6539" y="647"/>
                  <a:pt x="6526" y="662"/>
                  <a:pt x="6513" y="677"/>
                </a:cubicBezTo>
                <a:cubicBezTo>
                  <a:pt x="6500" y="692"/>
                  <a:pt x="6488" y="705"/>
                  <a:pt x="6477" y="717"/>
                </a:cubicBezTo>
                <a:cubicBezTo>
                  <a:pt x="6479" y="701"/>
                  <a:pt x="6487" y="682"/>
                  <a:pt x="6499" y="658"/>
                </a:cubicBezTo>
                <a:cubicBezTo>
                  <a:pt x="6511" y="634"/>
                  <a:pt x="6525" y="609"/>
                  <a:pt x="6540" y="583"/>
                </a:cubicBezTo>
                <a:cubicBezTo>
                  <a:pt x="6556" y="557"/>
                  <a:pt x="6571" y="531"/>
                  <a:pt x="6586" y="506"/>
                </a:cubicBezTo>
                <a:cubicBezTo>
                  <a:pt x="6602" y="480"/>
                  <a:pt x="6613" y="459"/>
                  <a:pt x="6620" y="441"/>
                </a:cubicBezTo>
                <a:cubicBezTo>
                  <a:pt x="6613" y="419"/>
                  <a:pt x="6602" y="398"/>
                  <a:pt x="6586" y="380"/>
                </a:cubicBezTo>
                <a:cubicBezTo>
                  <a:pt x="6571" y="362"/>
                  <a:pt x="6555" y="350"/>
                  <a:pt x="6537" y="345"/>
                </a:cubicBezTo>
                <a:close/>
                <a:moveTo>
                  <a:pt x="13137" y="345"/>
                </a:moveTo>
                <a:cubicBezTo>
                  <a:pt x="13132" y="347"/>
                  <a:pt x="13119" y="365"/>
                  <a:pt x="13098" y="399"/>
                </a:cubicBezTo>
                <a:cubicBezTo>
                  <a:pt x="13077" y="432"/>
                  <a:pt x="13054" y="478"/>
                  <a:pt x="13028" y="537"/>
                </a:cubicBezTo>
                <a:cubicBezTo>
                  <a:pt x="13017" y="563"/>
                  <a:pt x="13007" y="589"/>
                  <a:pt x="12997" y="615"/>
                </a:cubicBezTo>
                <a:cubicBezTo>
                  <a:pt x="12988" y="641"/>
                  <a:pt x="12980" y="665"/>
                  <a:pt x="12974" y="689"/>
                </a:cubicBezTo>
                <a:cubicBezTo>
                  <a:pt x="12968" y="713"/>
                  <a:pt x="12963" y="734"/>
                  <a:pt x="12959" y="754"/>
                </a:cubicBezTo>
                <a:cubicBezTo>
                  <a:pt x="12955" y="773"/>
                  <a:pt x="12953" y="789"/>
                  <a:pt x="12953" y="802"/>
                </a:cubicBezTo>
                <a:cubicBezTo>
                  <a:pt x="12957" y="817"/>
                  <a:pt x="12962" y="832"/>
                  <a:pt x="12968" y="846"/>
                </a:cubicBezTo>
                <a:cubicBezTo>
                  <a:pt x="12975" y="860"/>
                  <a:pt x="12985" y="872"/>
                  <a:pt x="12999" y="880"/>
                </a:cubicBezTo>
                <a:cubicBezTo>
                  <a:pt x="13007" y="875"/>
                  <a:pt x="13017" y="865"/>
                  <a:pt x="13028" y="851"/>
                </a:cubicBezTo>
                <a:cubicBezTo>
                  <a:pt x="13039" y="837"/>
                  <a:pt x="13052" y="819"/>
                  <a:pt x="13066" y="799"/>
                </a:cubicBezTo>
                <a:cubicBezTo>
                  <a:pt x="13092" y="763"/>
                  <a:pt x="13118" y="730"/>
                  <a:pt x="13143" y="701"/>
                </a:cubicBezTo>
                <a:cubicBezTo>
                  <a:pt x="13168" y="671"/>
                  <a:pt x="13196" y="642"/>
                  <a:pt x="13227" y="612"/>
                </a:cubicBezTo>
                <a:cubicBezTo>
                  <a:pt x="13247" y="592"/>
                  <a:pt x="13265" y="578"/>
                  <a:pt x="13281" y="569"/>
                </a:cubicBezTo>
                <a:cubicBezTo>
                  <a:pt x="13298" y="559"/>
                  <a:pt x="13307" y="555"/>
                  <a:pt x="13308" y="555"/>
                </a:cubicBezTo>
                <a:lnTo>
                  <a:pt x="13308" y="555"/>
                </a:lnTo>
                <a:cubicBezTo>
                  <a:pt x="13297" y="581"/>
                  <a:pt x="13288" y="604"/>
                  <a:pt x="13280" y="623"/>
                </a:cubicBezTo>
                <a:cubicBezTo>
                  <a:pt x="13273" y="642"/>
                  <a:pt x="13267" y="658"/>
                  <a:pt x="13263" y="672"/>
                </a:cubicBezTo>
                <a:cubicBezTo>
                  <a:pt x="13259" y="686"/>
                  <a:pt x="13257" y="698"/>
                  <a:pt x="13255" y="708"/>
                </a:cubicBezTo>
                <a:cubicBezTo>
                  <a:pt x="13254" y="718"/>
                  <a:pt x="13253" y="727"/>
                  <a:pt x="13253" y="735"/>
                </a:cubicBezTo>
                <a:cubicBezTo>
                  <a:pt x="13253" y="749"/>
                  <a:pt x="13255" y="763"/>
                  <a:pt x="13257" y="776"/>
                </a:cubicBezTo>
                <a:cubicBezTo>
                  <a:pt x="13260" y="789"/>
                  <a:pt x="13265" y="800"/>
                  <a:pt x="13272" y="810"/>
                </a:cubicBezTo>
                <a:cubicBezTo>
                  <a:pt x="13279" y="819"/>
                  <a:pt x="13289" y="826"/>
                  <a:pt x="13301" y="832"/>
                </a:cubicBezTo>
                <a:cubicBezTo>
                  <a:pt x="13313" y="838"/>
                  <a:pt x="13329" y="841"/>
                  <a:pt x="13348" y="841"/>
                </a:cubicBezTo>
                <a:cubicBezTo>
                  <a:pt x="13354" y="841"/>
                  <a:pt x="13361" y="839"/>
                  <a:pt x="13369" y="837"/>
                </a:cubicBezTo>
                <a:cubicBezTo>
                  <a:pt x="13377" y="834"/>
                  <a:pt x="13384" y="831"/>
                  <a:pt x="13392" y="827"/>
                </a:cubicBezTo>
                <a:cubicBezTo>
                  <a:pt x="13400" y="823"/>
                  <a:pt x="13408" y="818"/>
                  <a:pt x="13415" y="814"/>
                </a:cubicBezTo>
                <a:cubicBezTo>
                  <a:pt x="13423" y="809"/>
                  <a:pt x="13429" y="804"/>
                  <a:pt x="13434" y="800"/>
                </a:cubicBezTo>
                <a:cubicBezTo>
                  <a:pt x="13434" y="796"/>
                  <a:pt x="13434" y="792"/>
                  <a:pt x="13432" y="788"/>
                </a:cubicBezTo>
                <a:cubicBezTo>
                  <a:pt x="13430" y="784"/>
                  <a:pt x="13428" y="781"/>
                  <a:pt x="13425" y="780"/>
                </a:cubicBezTo>
                <a:cubicBezTo>
                  <a:pt x="13421" y="780"/>
                  <a:pt x="13414" y="781"/>
                  <a:pt x="13406" y="785"/>
                </a:cubicBezTo>
                <a:cubicBezTo>
                  <a:pt x="13398" y="788"/>
                  <a:pt x="13391" y="790"/>
                  <a:pt x="13383" y="790"/>
                </a:cubicBezTo>
                <a:cubicBezTo>
                  <a:pt x="13375" y="790"/>
                  <a:pt x="13369" y="787"/>
                  <a:pt x="13365" y="783"/>
                </a:cubicBezTo>
                <a:cubicBezTo>
                  <a:pt x="13361" y="778"/>
                  <a:pt x="13358" y="767"/>
                  <a:pt x="13358" y="751"/>
                </a:cubicBezTo>
                <a:cubicBezTo>
                  <a:pt x="13358" y="730"/>
                  <a:pt x="13362" y="707"/>
                  <a:pt x="13369" y="682"/>
                </a:cubicBezTo>
                <a:cubicBezTo>
                  <a:pt x="13377" y="656"/>
                  <a:pt x="13386" y="631"/>
                  <a:pt x="13397" y="607"/>
                </a:cubicBezTo>
                <a:cubicBezTo>
                  <a:pt x="13408" y="583"/>
                  <a:pt x="13419" y="560"/>
                  <a:pt x="13431" y="539"/>
                </a:cubicBezTo>
                <a:cubicBezTo>
                  <a:pt x="13443" y="518"/>
                  <a:pt x="13453" y="502"/>
                  <a:pt x="13462" y="490"/>
                </a:cubicBezTo>
                <a:cubicBezTo>
                  <a:pt x="13472" y="479"/>
                  <a:pt x="13479" y="472"/>
                  <a:pt x="13484" y="470"/>
                </a:cubicBezTo>
                <a:cubicBezTo>
                  <a:pt x="13489" y="468"/>
                  <a:pt x="13491" y="466"/>
                  <a:pt x="13491" y="465"/>
                </a:cubicBezTo>
                <a:cubicBezTo>
                  <a:pt x="13485" y="452"/>
                  <a:pt x="13476" y="440"/>
                  <a:pt x="13464" y="428"/>
                </a:cubicBezTo>
                <a:cubicBezTo>
                  <a:pt x="13452" y="416"/>
                  <a:pt x="13438" y="411"/>
                  <a:pt x="13420" y="411"/>
                </a:cubicBezTo>
                <a:cubicBezTo>
                  <a:pt x="13404" y="411"/>
                  <a:pt x="13387" y="416"/>
                  <a:pt x="13367" y="427"/>
                </a:cubicBezTo>
                <a:cubicBezTo>
                  <a:pt x="13348" y="438"/>
                  <a:pt x="13329" y="451"/>
                  <a:pt x="13310" y="467"/>
                </a:cubicBezTo>
                <a:cubicBezTo>
                  <a:pt x="13291" y="483"/>
                  <a:pt x="13273" y="499"/>
                  <a:pt x="13255" y="517"/>
                </a:cubicBezTo>
                <a:cubicBezTo>
                  <a:pt x="13238" y="535"/>
                  <a:pt x="13223" y="550"/>
                  <a:pt x="13210" y="564"/>
                </a:cubicBezTo>
                <a:cubicBezTo>
                  <a:pt x="13204" y="570"/>
                  <a:pt x="13196" y="579"/>
                  <a:pt x="13185" y="591"/>
                </a:cubicBezTo>
                <a:cubicBezTo>
                  <a:pt x="13175" y="603"/>
                  <a:pt x="13163" y="617"/>
                  <a:pt x="13151" y="632"/>
                </a:cubicBezTo>
                <a:cubicBezTo>
                  <a:pt x="13139" y="647"/>
                  <a:pt x="13126" y="662"/>
                  <a:pt x="13113" y="677"/>
                </a:cubicBezTo>
                <a:cubicBezTo>
                  <a:pt x="13100" y="692"/>
                  <a:pt x="13088" y="705"/>
                  <a:pt x="13077" y="717"/>
                </a:cubicBezTo>
                <a:cubicBezTo>
                  <a:pt x="13079" y="701"/>
                  <a:pt x="13087" y="682"/>
                  <a:pt x="13099" y="658"/>
                </a:cubicBezTo>
                <a:cubicBezTo>
                  <a:pt x="13111" y="634"/>
                  <a:pt x="13125" y="609"/>
                  <a:pt x="13140" y="583"/>
                </a:cubicBezTo>
                <a:cubicBezTo>
                  <a:pt x="13156" y="557"/>
                  <a:pt x="13171" y="531"/>
                  <a:pt x="13186" y="506"/>
                </a:cubicBezTo>
                <a:cubicBezTo>
                  <a:pt x="13202" y="480"/>
                  <a:pt x="13213" y="459"/>
                  <a:pt x="13220" y="441"/>
                </a:cubicBezTo>
                <a:cubicBezTo>
                  <a:pt x="13213" y="419"/>
                  <a:pt x="13202" y="398"/>
                  <a:pt x="13186" y="380"/>
                </a:cubicBezTo>
                <a:cubicBezTo>
                  <a:pt x="13171" y="362"/>
                  <a:pt x="13155" y="350"/>
                  <a:pt x="13137" y="345"/>
                </a:cubicBezTo>
                <a:close/>
                <a:moveTo>
                  <a:pt x="9379" y="712"/>
                </a:moveTo>
                <a:cubicBezTo>
                  <a:pt x="9379" y="729"/>
                  <a:pt x="9376" y="747"/>
                  <a:pt x="9370" y="765"/>
                </a:cubicBezTo>
                <a:cubicBezTo>
                  <a:pt x="9364" y="783"/>
                  <a:pt x="9355" y="800"/>
                  <a:pt x="9344" y="816"/>
                </a:cubicBezTo>
                <a:cubicBezTo>
                  <a:pt x="9334" y="832"/>
                  <a:pt x="9321" y="846"/>
                  <a:pt x="9307" y="859"/>
                </a:cubicBezTo>
                <a:cubicBezTo>
                  <a:pt x="9293" y="871"/>
                  <a:pt x="9277" y="881"/>
                  <a:pt x="9261" y="888"/>
                </a:cubicBezTo>
                <a:cubicBezTo>
                  <a:pt x="9248" y="878"/>
                  <a:pt x="9241" y="866"/>
                  <a:pt x="9241" y="852"/>
                </a:cubicBezTo>
                <a:cubicBezTo>
                  <a:pt x="9241" y="840"/>
                  <a:pt x="9246" y="827"/>
                  <a:pt x="9255" y="812"/>
                </a:cubicBezTo>
                <a:cubicBezTo>
                  <a:pt x="9265" y="796"/>
                  <a:pt x="9276" y="781"/>
                  <a:pt x="9290" y="767"/>
                </a:cubicBezTo>
                <a:cubicBezTo>
                  <a:pt x="9304" y="753"/>
                  <a:pt x="9319" y="740"/>
                  <a:pt x="9335" y="730"/>
                </a:cubicBezTo>
                <a:cubicBezTo>
                  <a:pt x="9351" y="720"/>
                  <a:pt x="9366" y="714"/>
                  <a:pt x="9379" y="712"/>
                </a:cubicBezTo>
                <a:close/>
                <a:moveTo>
                  <a:pt x="3580" y="0"/>
                </a:moveTo>
                <a:cubicBezTo>
                  <a:pt x="3546" y="42"/>
                  <a:pt x="3510" y="100"/>
                  <a:pt x="3474" y="175"/>
                </a:cubicBezTo>
                <a:cubicBezTo>
                  <a:pt x="3438" y="250"/>
                  <a:pt x="3399" y="344"/>
                  <a:pt x="3357" y="457"/>
                </a:cubicBezTo>
                <a:cubicBezTo>
                  <a:pt x="3332" y="527"/>
                  <a:pt x="3312" y="589"/>
                  <a:pt x="3298" y="642"/>
                </a:cubicBezTo>
                <a:cubicBezTo>
                  <a:pt x="3284" y="695"/>
                  <a:pt x="3277" y="736"/>
                  <a:pt x="3277" y="766"/>
                </a:cubicBezTo>
                <a:cubicBezTo>
                  <a:pt x="3277" y="787"/>
                  <a:pt x="3279" y="806"/>
                  <a:pt x="3283" y="823"/>
                </a:cubicBezTo>
                <a:cubicBezTo>
                  <a:pt x="3287" y="840"/>
                  <a:pt x="3292" y="851"/>
                  <a:pt x="3298" y="855"/>
                </a:cubicBezTo>
                <a:cubicBezTo>
                  <a:pt x="3303" y="858"/>
                  <a:pt x="3308" y="863"/>
                  <a:pt x="3314" y="869"/>
                </a:cubicBezTo>
                <a:cubicBezTo>
                  <a:pt x="3320" y="875"/>
                  <a:pt x="3324" y="880"/>
                  <a:pt x="3325" y="884"/>
                </a:cubicBezTo>
                <a:cubicBezTo>
                  <a:pt x="3327" y="888"/>
                  <a:pt x="3332" y="892"/>
                  <a:pt x="3338" y="895"/>
                </a:cubicBezTo>
                <a:cubicBezTo>
                  <a:pt x="3345" y="899"/>
                  <a:pt x="3353" y="901"/>
                  <a:pt x="3362" y="903"/>
                </a:cubicBezTo>
                <a:cubicBezTo>
                  <a:pt x="3362" y="900"/>
                  <a:pt x="3361" y="897"/>
                  <a:pt x="3361" y="895"/>
                </a:cubicBezTo>
                <a:cubicBezTo>
                  <a:pt x="3361" y="892"/>
                  <a:pt x="3361" y="885"/>
                  <a:pt x="3361" y="874"/>
                </a:cubicBezTo>
                <a:cubicBezTo>
                  <a:pt x="3361" y="832"/>
                  <a:pt x="3369" y="779"/>
                  <a:pt x="3383" y="716"/>
                </a:cubicBezTo>
                <a:cubicBezTo>
                  <a:pt x="3398" y="653"/>
                  <a:pt x="3419" y="582"/>
                  <a:pt x="3447" y="504"/>
                </a:cubicBezTo>
                <a:cubicBezTo>
                  <a:pt x="3480" y="412"/>
                  <a:pt x="3516" y="331"/>
                  <a:pt x="3555" y="261"/>
                </a:cubicBezTo>
                <a:cubicBezTo>
                  <a:pt x="3595" y="190"/>
                  <a:pt x="3640" y="124"/>
                  <a:pt x="3692" y="63"/>
                </a:cubicBezTo>
                <a:cubicBezTo>
                  <a:pt x="3690" y="59"/>
                  <a:pt x="3684" y="53"/>
                  <a:pt x="3675" y="47"/>
                </a:cubicBezTo>
                <a:cubicBezTo>
                  <a:pt x="3666" y="40"/>
                  <a:pt x="3656" y="33"/>
                  <a:pt x="3644" y="27"/>
                </a:cubicBezTo>
                <a:cubicBezTo>
                  <a:pt x="3633" y="21"/>
                  <a:pt x="3622" y="15"/>
                  <a:pt x="3610" y="10"/>
                </a:cubicBezTo>
                <a:cubicBezTo>
                  <a:pt x="3598" y="4"/>
                  <a:pt x="3588" y="1"/>
                  <a:pt x="3580" y="0"/>
                </a:cubicBezTo>
                <a:close/>
                <a:moveTo>
                  <a:pt x="3816" y="0"/>
                </a:moveTo>
                <a:cubicBezTo>
                  <a:pt x="3782" y="42"/>
                  <a:pt x="3746" y="100"/>
                  <a:pt x="3710" y="175"/>
                </a:cubicBezTo>
                <a:cubicBezTo>
                  <a:pt x="3674" y="250"/>
                  <a:pt x="3635" y="344"/>
                  <a:pt x="3593" y="457"/>
                </a:cubicBezTo>
                <a:cubicBezTo>
                  <a:pt x="3568" y="527"/>
                  <a:pt x="3548" y="589"/>
                  <a:pt x="3534" y="642"/>
                </a:cubicBezTo>
                <a:cubicBezTo>
                  <a:pt x="3520" y="695"/>
                  <a:pt x="3513" y="736"/>
                  <a:pt x="3513" y="766"/>
                </a:cubicBezTo>
                <a:cubicBezTo>
                  <a:pt x="3513" y="787"/>
                  <a:pt x="3515" y="806"/>
                  <a:pt x="3519" y="823"/>
                </a:cubicBezTo>
                <a:cubicBezTo>
                  <a:pt x="3523" y="840"/>
                  <a:pt x="3528" y="851"/>
                  <a:pt x="3534" y="855"/>
                </a:cubicBezTo>
                <a:cubicBezTo>
                  <a:pt x="3539" y="858"/>
                  <a:pt x="3544" y="863"/>
                  <a:pt x="3550" y="869"/>
                </a:cubicBezTo>
                <a:cubicBezTo>
                  <a:pt x="3556" y="875"/>
                  <a:pt x="3560" y="880"/>
                  <a:pt x="3561" y="884"/>
                </a:cubicBezTo>
                <a:cubicBezTo>
                  <a:pt x="3563" y="888"/>
                  <a:pt x="3568" y="892"/>
                  <a:pt x="3574" y="895"/>
                </a:cubicBezTo>
                <a:cubicBezTo>
                  <a:pt x="3581" y="899"/>
                  <a:pt x="3589" y="901"/>
                  <a:pt x="3598" y="903"/>
                </a:cubicBezTo>
                <a:cubicBezTo>
                  <a:pt x="3598" y="900"/>
                  <a:pt x="3597" y="897"/>
                  <a:pt x="3597" y="895"/>
                </a:cubicBezTo>
                <a:cubicBezTo>
                  <a:pt x="3597" y="892"/>
                  <a:pt x="3597" y="885"/>
                  <a:pt x="3597" y="874"/>
                </a:cubicBezTo>
                <a:cubicBezTo>
                  <a:pt x="3597" y="832"/>
                  <a:pt x="3605" y="779"/>
                  <a:pt x="3619" y="716"/>
                </a:cubicBezTo>
                <a:cubicBezTo>
                  <a:pt x="3634" y="653"/>
                  <a:pt x="3655" y="582"/>
                  <a:pt x="3683" y="504"/>
                </a:cubicBezTo>
                <a:cubicBezTo>
                  <a:pt x="3716" y="412"/>
                  <a:pt x="3752" y="331"/>
                  <a:pt x="3791" y="261"/>
                </a:cubicBezTo>
                <a:cubicBezTo>
                  <a:pt x="3831" y="190"/>
                  <a:pt x="3876" y="124"/>
                  <a:pt x="3928" y="63"/>
                </a:cubicBezTo>
                <a:cubicBezTo>
                  <a:pt x="3926" y="59"/>
                  <a:pt x="3920" y="53"/>
                  <a:pt x="3911" y="47"/>
                </a:cubicBezTo>
                <a:cubicBezTo>
                  <a:pt x="3902" y="40"/>
                  <a:pt x="3892" y="33"/>
                  <a:pt x="3880" y="27"/>
                </a:cubicBezTo>
                <a:cubicBezTo>
                  <a:pt x="3869" y="21"/>
                  <a:pt x="3858" y="15"/>
                  <a:pt x="3846" y="10"/>
                </a:cubicBezTo>
                <a:cubicBezTo>
                  <a:pt x="3834" y="4"/>
                  <a:pt x="3824" y="1"/>
                  <a:pt x="3816" y="0"/>
                </a:cubicBezTo>
                <a:close/>
                <a:moveTo>
                  <a:pt x="43" y="93"/>
                </a:moveTo>
                <a:cubicBezTo>
                  <a:pt x="39" y="162"/>
                  <a:pt x="35" y="223"/>
                  <a:pt x="29" y="276"/>
                </a:cubicBezTo>
                <a:cubicBezTo>
                  <a:pt x="24" y="329"/>
                  <a:pt x="19" y="378"/>
                  <a:pt x="15" y="423"/>
                </a:cubicBezTo>
                <a:cubicBezTo>
                  <a:pt x="11" y="468"/>
                  <a:pt x="7" y="511"/>
                  <a:pt x="4" y="552"/>
                </a:cubicBezTo>
                <a:cubicBezTo>
                  <a:pt x="1" y="593"/>
                  <a:pt x="0" y="636"/>
                  <a:pt x="0" y="681"/>
                </a:cubicBezTo>
                <a:cubicBezTo>
                  <a:pt x="0" y="709"/>
                  <a:pt x="0" y="739"/>
                  <a:pt x="2" y="771"/>
                </a:cubicBezTo>
                <a:cubicBezTo>
                  <a:pt x="4" y="803"/>
                  <a:pt x="6" y="833"/>
                  <a:pt x="9" y="861"/>
                </a:cubicBezTo>
                <a:cubicBezTo>
                  <a:pt x="17" y="872"/>
                  <a:pt x="31" y="882"/>
                  <a:pt x="50" y="889"/>
                </a:cubicBezTo>
                <a:cubicBezTo>
                  <a:pt x="69" y="898"/>
                  <a:pt x="89" y="903"/>
                  <a:pt x="111" y="906"/>
                </a:cubicBezTo>
                <a:cubicBezTo>
                  <a:pt x="127" y="906"/>
                  <a:pt x="144" y="902"/>
                  <a:pt x="161" y="894"/>
                </a:cubicBezTo>
                <a:cubicBezTo>
                  <a:pt x="181" y="860"/>
                  <a:pt x="202" y="819"/>
                  <a:pt x="223" y="773"/>
                </a:cubicBezTo>
                <a:cubicBezTo>
                  <a:pt x="244" y="727"/>
                  <a:pt x="265" y="678"/>
                  <a:pt x="285" y="627"/>
                </a:cubicBezTo>
                <a:cubicBezTo>
                  <a:pt x="305" y="576"/>
                  <a:pt x="325" y="525"/>
                  <a:pt x="343" y="473"/>
                </a:cubicBezTo>
                <a:cubicBezTo>
                  <a:pt x="362" y="421"/>
                  <a:pt x="379" y="372"/>
                  <a:pt x="394" y="327"/>
                </a:cubicBezTo>
                <a:lnTo>
                  <a:pt x="394" y="327"/>
                </a:lnTo>
                <a:cubicBezTo>
                  <a:pt x="388" y="397"/>
                  <a:pt x="382" y="463"/>
                  <a:pt x="377" y="525"/>
                </a:cubicBezTo>
                <a:cubicBezTo>
                  <a:pt x="373" y="587"/>
                  <a:pt x="370" y="647"/>
                  <a:pt x="370" y="707"/>
                </a:cubicBezTo>
                <a:cubicBezTo>
                  <a:pt x="370" y="716"/>
                  <a:pt x="371" y="727"/>
                  <a:pt x="371" y="740"/>
                </a:cubicBezTo>
                <a:cubicBezTo>
                  <a:pt x="371" y="753"/>
                  <a:pt x="372" y="767"/>
                  <a:pt x="372" y="781"/>
                </a:cubicBezTo>
                <a:cubicBezTo>
                  <a:pt x="373" y="795"/>
                  <a:pt x="374" y="809"/>
                  <a:pt x="375" y="823"/>
                </a:cubicBezTo>
                <a:cubicBezTo>
                  <a:pt x="377" y="837"/>
                  <a:pt x="378" y="850"/>
                  <a:pt x="380" y="861"/>
                </a:cubicBezTo>
                <a:cubicBezTo>
                  <a:pt x="388" y="872"/>
                  <a:pt x="402" y="882"/>
                  <a:pt x="421" y="889"/>
                </a:cubicBezTo>
                <a:cubicBezTo>
                  <a:pt x="440" y="898"/>
                  <a:pt x="460" y="903"/>
                  <a:pt x="481" y="906"/>
                </a:cubicBezTo>
                <a:cubicBezTo>
                  <a:pt x="498" y="906"/>
                  <a:pt x="515" y="902"/>
                  <a:pt x="532" y="894"/>
                </a:cubicBezTo>
                <a:cubicBezTo>
                  <a:pt x="542" y="868"/>
                  <a:pt x="555" y="833"/>
                  <a:pt x="573" y="791"/>
                </a:cubicBezTo>
                <a:cubicBezTo>
                  <a:pt x="591" y="748"/>
                  <a:pt x="611" y="702"/>
                  <a:pt x="633" y="653"/>
                </a:cubicBezTo>
                <a:cubicBezTo>
                  <a:pt x="656" y="603"/>
                  <a:pt x="681" y="553"/>
                  <a:pt x="707" y="501"/>
                </a:cubicBezTo>
                <a:cubicBezTo>
                  <a:pt x="733" y="449"/>
                  <a:pt x="759" y="400"/>
                  <a:pt x="785" y="354"/>
                </a:cubicBezTo>
                <a:cubicBezTo>
                  <a:pt x="811" y="308"/>
                  <a:pt x="837" y="267"/>
                  <a:pt x="861" y="232"/>
                </a:cubicBezTo>
                <a:cubicBezTo>
                  <a:pt x="886" y="197"/>
                  <a:pt x="908" y="172"/>
                  <a:pt x="927" y="157"/>
                </a:cubicBezTo>
                <a:cubicBezTo>
                  <a:pt x="915" y="143"/>
                  <a:pt x="900" y="131"/>
                  <a:pt x="884" y="122"/>
                </a:cubicBezTo>
                <a:cubicBezTo>
                  <a:pt x="868" y="113"/>
                  <a:pt x="852" y="108"/>
                  <a:pt x="836" y="106"/>
                </a:cubicBezTo>
                <a:cubicBezTo>
                  <a:pt x="829" y="113"/>
                  <a:pt x="819" y="128"/>
                  <a:pt x="805" y="150"/>
                </a:cubicBezTo>
                <a:cubicBezTo>
                  <a:pt x="792" y="172"/>
                  <a:pt x="776" y="199"/>
                  <a:pt x="758" y="233"/>
                </a:cubicBezTo>
                <a:cubicBezTo>
                  <a:pt x="740" y="267"/>
                  <a:pt x="721" y="305"/>
                  <a:pt x="699" y="348"/>
                </a:cubicBezTo>
                <a:cubicBezTo>
                  <a:pt x="678" y="391"/>
                  <a:pt x="656" y="437"/>
                  <a:pt x="633" y="487"/>
                </a:cubicBezTo>
                <a:cubicBezTo>
                  <a:pt x="611" y="537"/>
                  <a:pt x="588" y="589"/>
                  <a:pt x="565" y="643"/>
                </a:cubicBezTo>
                <a:cubicBezTo>
                  <a:pt x="542" y="697"/>
                  <a:pt x="520" y="752"/>
                  <a:pt x="498" y="808"/>
                </a:cubicBezTo>
                <a:cubicBezTo>
                  <a:pt x="497" y="792"/>
                  <a:pt x="496" y="775"/>
                  <a:pt x="496" y="756"/>
                </a:cubicBezTo>
                <a:cubicBezTo>
                  <a:pt x="496" y="737"/>
                  <a:pt x="495" y="718"/>
                  <a:pt x="495" y="699"/>
                </a:cubicBezTo>
                <a:cubicBezTo>
                  <a:pt x="495" y="653"/>
                  <a:pt x="497" y="603"/>
                  <a:pt x="500" y="551"/>
                </a:cubicBezTo>
                <a:cubicBezTo>
                  <a:pt x="504" y="498"/>
                  <a:pt x="508" y="447"/>
                  <a:pt x="514" y="397"/>
                </a:cubicBezTo>
                <a:cubicBezTo>
                  <a:pt x="520" y="347"/>
                  <a:pt x="528" y="300"/>
                  <a:pt x="537" y="258"/>
                </a:cubicBezTo>
                <a:cubicBezTo>
                  <a:pt x="546" y="216"/>
                  <a:pt x="556" y="182"/>
                  <a:pt x="567" y="156"/>
                </a:cubicBezTo>
                <a:cubicBezTo>
                  <a:pt x="566" y="151"/>
                  <a:pt x="559" y="145"/>
                  <a:pt x="546" y="138"/>
                </a:cubicBezTo>
                <a:cubicBezTo>
                  <a:pt x="534" y="131"/>
                  <a:pt x="519" y="124"/>
                  <a:pt x="503" y="118"/>
                </a:cubicBezTo>
                <a:cubicBezTo>
                  <a:pt x="487" y="111"/>
                  <a:pt x="470" y="105"/>
                  <a:pt x="453" y="100"/>
                </a:cubicBezTo>
                <a:cubicBezTo>
                  <a:pt x="436" y="95"/>
                  <a:pt x="423" y="93"/>
                  <a:pt x="414" y="93"/>
                </a:cubicBezTo>
                <a:cubicBezTo>
                  <a:pt x="410" y="112"/>
                  <a:pt x="402" y="140"/>
                  <a:pt x="390" y="178"/>
                </a:cubicBezTo>
                <a:cubicBezTo>
                  <a:pt x="378" y="216"/>
                  <a:pt x="364" y="258"/>
                  <a:pt x="347" y="305"/>
                </a:cubicBezTo>
                <a:cubicBezTo>
                  <a:pt x="331" y="352"/>
                  <a:pt x="313" y="401"/>
                  <a:pt x="293" y="453"/>
                </a:cubicBezTo>
                <a:cubicBezTo>
                  <a:pt x="273" y="505"/>
                  <a:pt x="254" y="554"/>
                  <a:pt x="234" y="602"/>
                </a:cubicBezTo>
                <a:cubicBezTo>
                  <a:pt x="214" y="649"/>
                  <a:pt x="195" y="692"/>
                  <a:pt x="177" y="730"/>
                </a:cubicBezTo>
                <a:cubicBezTo>
                  <a:pt x="159" y="768"/>
                  <a:pt x="142" y="798"/>
                  <a:pt x="128" y="819"/>
                </a:cubicBezTo>
                <a:cubicBezTo>
                  <a:pt x="127" y="801"/>
                  <a:pt x="126" y="782"/>
                  <a:pt x="125" y="762"/>
                </a:cubicBezTo>
                <a:cubicBezTo>
                  <a:pt x="125" y="741"/>
                  <a:pt x="125" y="720"/>
                  <a:pt x="125" y="699"/>
                </a:cubicBezTo>
                <a:cubicBezTo>
                  <a:pt x="125" y="653"/>
                  <a:pt x="126" y="603"/>
                  <a:pt x="129" y="551"/>
                </a:cubicBezTo>
                <a:cubicBezTo>
                  <a:pt x="133" y="498"/>
                  <a:pt x="137" y="447"/>
                  <a:pt x="143" y="397"/>
                </a:cubicBezTo>
                <a:cubicBezTo>
                  <a:pt x="149" y="347"/>
                  <a:pt x="157" y="300"/>
                  <a:pt x="166" y="258"/>
                </a:cubicBezTo>
                <a:cubicBezTo>
                  <a:pt x="175" y="216"/>
                  <a:pt x="185" y="182"/>
                  <a:pt x="196" y="156"/>
                </a:cubicBezTo>
                <a:cubicBezTo>
                  <a:pt x="194" y="151"/>
                  <a:pt x="187" y="145"/>
                  <a:pt x="174" y="138"/>
                </a:cubicBezTo>
                <a:cubicBezTo>
                  <a:pt x="162" y="131"/>
                  <a:pt x="147" y="124"/>
                  <a:pt x="130" y="118"/>
                </a:cubicBezTo>
                <a:cubicBezTo>
                  <a:pt x="114" y="111"/>
                  <a:pt x="97" y="105"/>
                  <a:pt x="81" y="100"/>
                </a:cubicBezTo>
                <a:cubicBezTo>
                  <a:pt x="65" y="95"/>
                  <a:pt x="52" y="93"/>
                  <a:pt x="43" y="93"/>
                </a:cubicBezTo>
                <a:close/>
                <a:moveTo>
                  <a:pt x="9476" y="315"/>
                </a:moveTo>
                <a:cubicBezTo>
                  <a:pt x="9459" y="319"/>
                  <a:pt x="9442" y="326"/>
                  <a:pt x="9426" y="337"/>
                </a:cubicBezTo>
                <a:cubicBezTo>
                  <a:pt x="9410" y="347"/>
                  <a:pt x="9396" y="360"/>
                  <a:pt x="9384" y="375"/>
                </a:cubicBezTo>
                <a:cubicBezTo>
                  <a:pt x="9372" y="390"/>
                  <a:pt x="9363" y="406"/>
                  <a:pt x="9355" y="424"/>
                </a:cubicBezTo>
                <a:cubicBezTo>
                  <a:pt x="9348" y="442"/>
                  <a:pt x="9344" y="460"/>
                  <a:pt x="9344" y="478"/>
                </a:cubicBezTo>
                <a:cubicBezTo>
                  <a:pt x="9344" y="492"/>
                  <a:pt x="9346" y="506"/>
                  <a:pt x="9349" y="520"/>
                </a:cubicBezTo>
                <a:cubicBezTo>
                  <a:pt x="9353" y="534"/>
                  <a:pt x="9356" y="549"/>
                  <a:pt x="9360" y="564"/>
                </a:cubicBezTo>
                <a:cubicBezTo>
                  <a:pt x="9364" y="579"/>
                  <a:pt x="9367" y="595"/>
                  <a:pt x="9370" y="611"/>
                </a:cubicBezTo>
                <a:cubicBezTo>
                  <a:pt x="9374" y="627"/>
                  <a:pt x="9375" y="643"/>
                  <a:pt x="9375" y="660"/>
                </a:cubicBezTo>
                <a:cubicBezTo>
                  <a:pt x="9346" y="662"/>
                  <a:pt x="9319" y="668"/>
                  <a:pt x="9294" y="679"/>
                </a:cubicBezTo>
                <a:cubicBezTo>
                  <a:pt x="9269" y="690"/>
                  <a:pt x="9247" y="704"/>
                  <a:pt x="9229" y="722"/>
                </a:cubicBezTo>
                <a:cubicBezTo>
                  <a:pt x="9211" y="740"/>
                  <a:pt x="9196" y="760"/>
                  <a:pt x="9185" y="783"/>
                </a:cubicBezTo>
                <a:cubicBezTo>
                  <a:pt x="9175" y="806"/>
                  <a:pt x="9169" y="830"/>
                  <a:pt x="9169" y="856"/>
                </a:cubicBezTo>
                <a:cubicBezTo>
                  <a:pt x="9172" y="865"/>
                  <a:pt x="9177" y="874"/>
                  <a:pt x="9183" y="883"/>
                </a:cubicBezTo>
                <a:cubicBezTo>
                  <a:pt x="9190" y="892"/>
                  <a:pt x="9198" y="900"/>
                  <a:pt x="9207" y="908"/>
                </a:cubicBezTo>
                <a:cubicBezTo>
                  <a:pt x="9216" y="915"/>
                  <a:pt x="9225" y="921"/>
                  <a:pt x="9235" y="926"/>
                </a:cubicBezTo>
                <a:cubicBezTo>
                  <a:pt x="9245" y="930"/>
                  <a:pt x="9255" y="933"/>
                  <a:pt x="9264" y="934"/>
                </a:cubicBezTo>
                <a:cubicBezTo>
                  <a:pt x="9318" y="928"/>
                  <a:pt x="9361" y="909"/>
                  <a:pt x="9391" y="875"/>
                </a:cubicBezTo>
                <a:cubicBezTo>
                  <a:pt x="9421" y="841"/>
                  <a:pt x="9436" y="796"/>
                  <a:pt x="9436" y="740"/>
                </a:cubicBezTo>
                <a:cubicBezTo>
                  <a:pt x="9436" y="732"/>
                  <a:pt x="9436" y="725"/>
                  <a:pt x="9436" y="720"/>
                </a:cubicBezTo>
                <a:cubicBezTo>
                  <a:pt x="9436" y="714"/>
                  <a:pt x="9435" y="709"/>
                  <a:pt x="9435" y="704"/>
                </a:cubicBezTo>
                <a:cubicBezTo>
                  <a:pt x="9435" y="700"/>
                  <a:pt x="9436" y="696"/>
                  <a:pt x="9437" y="694"/>
                </a:cubicBezTo>
                <a:cubicBezTo>
                  <a:pt x="9438" y="692"/>
                  <a:pt x="9441" y="690"/>
                  <a:pt x="9445" y="688"/>
                </a:cubicBezTo>
                <a:cubicBezTo>
                  <a:pt x="9450" y="686"/>
                  <a:pt x="9457" y="683"/>
                  <a:pt x="9466" y="681"/>
                </a:cubicBezTo>
                <a:cubicBezTo>
                  <a:pt x="9475" y="679"/>
                  <a:pt x="9487" y="676"/>
                  <a:pt x="9502" y="673"/>
                </a:cubicBezTo>
                <a:cubicBezTo>
                  <a:pt x="9505" y="670"/>
                  <a:pt x="9506" y="666"/>
                  <a:pt x="9506" y="660"/>
                </a:cubicBezTo>
                <a:cubicBezTo>
                  <a:pt x="9506" y="656"/>
                  <a:pt x="9506" y="653"/>
                  <a:pt x="9505" y="652"/>
                </a:cubicBezTo>
                <a:cubicBezTo>
                  <a:pt x="9495" y="652"/>
                  <a:pt x="9484" y="652"/>
                  <a:pt x="9473" y="652"/>
                </a:cubicBezTo>
                <a:cubicBezTo>
                  <a:pt x="9462" y="652"/>
                  <a:pt x="9449" y="653"/>
                  <a:pt x="9435" y="654"/>
                </a:cubicBezTo>
                <a:cubicBezTo>
                  <a:pt x="9435" y="652"/>
                  <a:pt x="9434" y="648"/>
                  <a:pt x="9434" y="642"/>
                </a:cubicBezTo>
                <a:cubicBezTo>
                  <a:pt x="9434" y="577"/>
                  <a:pt x="9441" y="528"/>
                  <a:pt x="9455" y="495"/>
                </a:cubicBezTo>
                <a:cubicBezTo>
                  <a:pt x="9469" y="461"/>
                  <a:pt x="9490" y="445"/>
                  <a:pt x="9516" y="445"/>
                </a:cubicBezTo>
                <a:cubicBezTo>
                  <a:pt x="9524" y="445"/>
                  <a:pt x="9530" y="448"/>
                  <a:pt x="9534" y="454"/>
                </a:cubicBezTo>
                <a:cubicBezTo>
                  <a:pt x="9538" y="460"/>
                  <a:pt x="9540" y="468"/>
                  <a:pt x="9540" y="478"/>
                </a:cubicBezTo>
                <a:cubicBezTo>
                  <a:pt x="9540" y="482"/>
                  <a:pt x="9540" y="486"/>
                  <a:pt x="9538" y="492"/>
                </a:cubicBezTo>
                <a:cubicBezTo>
                  <a:pt x="9536" y="497"/>
                  <a:pt x="9534" y="502"/>
                  <a:pt x="9532" y="508"/>
                </a:cubicBezTo>
                <a:cubicBezTo>
                  <a:pt x="9530" y="513"/>
                  <a:pt x="9529" y="518"/>
                  <a:pt x="9527" y="522"/>
                </a:cubicBezTo>
                <a:cubicBezTo>
                  <a:pt x="9525" y="526"/>
                  <a:pt x="9524" y="530"/>
                  <a:pt x="9524" y="532"/>
                </a:cubicBezTo>
                <a:cubicBezTo>
                  <a:pt x="9526" y="541"/>
                  <a:pt x="9530" y="546"/>
                  <a:pt x="9537" y="547"/>
                </a:cubicBezTo>
                <a:cubicBezTo>
                  <a:pt x="9543" y="547"/>
                  <a:pt x="9548" y="543"/>
                  <a:pt x="9554" y="536"/>
                </a:cubicBezTo>
                <a:cubicBezTo>
                  <a:pt x="9560" y="528"/>
                  <a:pt x="9566" y="519"/>
                  <a:pt x="9571" y="508"/>
                </a:cubicBezTo>
                <a:cubicBezTo>
                  <a:pt x="9577" y="497"/>
                  <a:pt x="9581" y="485"/>
                  <a:pt x="9585" y="471"/>
                </a:cubicBezTo>
                <a:cubicBezTo>
                  <a:pt x="9589" y="457"/>
                  <a:pt x="9591" y="444"/>
                  <a:pt x="9591" y="432"/>
                </a:cubicBezTo>
                <a:cubicBezTo>
                  <a:pt x="9589" y="424"/>
                  <a:pt x="9584" y="413"/>
                  <a:pt x="9574" y="401"/>
                </a:cubicBezTo>
                <a:cubicBezTo>
                  <a:pt x="9565" y="389"/>
                  <a:pt x="9554" y="377"/>
                  <a:pt x="9542" y="365"/>
                </a:cubicBezTo>
                <a:cubicBezTo>
                  <a:pt x="9530" y="353"/>
                  <a:pt x="9518" y="342"/>
                  <a:pt x="9506" y="332"/>
                </a:cubicBezTo>
                <a:cubicBezTo>
                  <a:pt x="9494" y="322"/>
                  <a:pt x="9484" y="317"/>
                  <a:pt x="9476" y="315"/>
                </a:cubicBezTo>
                <a:close/>
                <a:moveTo>
                  <a:pt x="7902" y="61"/>
                </a:moveTo>
                <a:cubicBezTo>
                  <a:pt x="7895" y="61"/>
                  <a:pt x="7886" y="62"/>
                  <a:pt x="7876" y="66"/>
                </a:cubicBezTo>
                <a:cubicBezTo>
                  <a:pt x="7866" y="70"/>
                  <a:pt x="7858" y="74"/>
                  <a:pt x="7852" y="79"/>
                </a:cubicBezTo>
                <a:cubicBezTo>
                  <a:pt x="7848" y="79"/>
                  <a:pt x="7843" y="78"/>
                  <a:pt x="7835" y="77"/>
                </a:cubicBezTo>
                <a:cubicBezTo>
                  <a:pt x="7828" y="76"/>
                  <a:pt x="7820" y="76"/>
                  <a:pt x="7812" y="76"/>
                </a:cubicBezTo>
                <a:cubicBezTo>
                  <a:pt x="7785" y="76"/>
                  <a:pt x="7758" y="83"/>
                  <a:pt x="7731" y="99"/>
                </a:cubicBezTo>
                <a:cubicBezTo>
                  <a:pt x="7705" y="114"/>
                  <a:pt x="7679" y="136"/>
                  <a:pt x="7655" y="165"/>
                </a:cubicBezTo>
                <a:cubicBezTo>
                  <a:pt x="7631" y="193"/>
                  <a:pt x="7609" y="228"/>
                  <a:pt x="7588" y="268"/>
                </a:cubicBezTo>
                <a:cubicBezTo>
                  <a:pt x="7568" y="308"/>
                  <a:pt x="7549" y="354"/>
                  <a:pt x="7533" y="405"/>
                </a:cubicBezTo>
                <a:cubicBezTo>
                  <a:pt x="7509" y="408"/>
                  <a:pt x="7486" y="412"/>
                  <a:pt x="7465" y="416"/>
                </a:cubicBezTo>
                <a:cubicBezTo>
                  <a:pt x="7445" y="420"/>
                  <a:pt x="7431" y="424"/>
                  <a:pt x="7424" y="427"/>
                </a:cubicBezTo>
                <a:cubicBezTo>
                  <a:pt x="7424" y="431"/>
                  <a:pt x="7425" y="435"/>
                  <a:pt x="7427" y="440"/>
                </a:cubicBezTo>
                <a:cubicBezTo>
                  <a:pt x="7429" y="444"/>
                  <a:pt x="7431" y="448"/>
                  <a:pt x="7433" y="451"/>
                </a:cubicBezTo>
                <a:cubicBezTo>
                  <a:pt x="7445" y="449"/>
                  <a:pt x="7458" y="447"/>
                  <a:pt x="7470" y="447"/>
                </a:cubicBezTo>
                <a:cubicBezTo>
                  <a:pt x="7483" y="446"/>
                  <a:pt x="7500" y="446"/>
                  <a:pt x="7522" y="446"/>
                </a:cubicBezTo>
                <a:cubicBezTo>
                  <a:pt x="7498" y="530"/>
                  <a:pt x="7479" y="601"/>
                  <a:pt x="7463" y="660"/>
                </a:cubicBezTo>
                <a:cubicBezTo>
                  <a:pt x="7447" y="719"/>
                  <a:pt x="7434" y="771"/>
                  <a:pt x="7424" y="815"/>
                </a:cubicBezTo>
                <a:cubicBezTo>
                  <a:pt x="7414" y="859"/>
                  <a:pt x="7405" y="899"/>
                  <a:pt x="7398" y="933"/>
                </a:cubicBezTo>
                <a:cubicBezTo>
                  <a:pt x="7392" y="968"/>
                  <a:pt x="7386" y="1003"/>
                  <a:pt x="7380" y="1037"/>
                </a:cubicBezTo>
                <a:cubicBezTo>
                  <a:pt x="7400" y="1048"/>
                  <a:pt x="7412" y="1063"/>
                  <a:pt x="7414" y="1081"/>
                </a:cubicBezTo>
                <a:cubicBezTo>
                  <a:pt x="7418" y="1099"/>
                  <a:pt x="7428" y="1112"/>
                  <a:pt x="7444" y="1119"/>
                </a:cubicBezTo>
                <a:cubicBezTo>
                  <a:pt x="7450" y="1091"/>
                  <a:pt x="7459" y="1054"/>
                  <a:pt x="7471" y="1008"/>
                </a:cubicBezTo>
                <a:cubicBezTo>
                  <a:pt x="7483" y="962"/>
                  <a:pt x="7498" y="911"/>
                  <a:pt x="7515" y="853"/>
                </a:cubicBezTo>
                <a:cubicBezTo>
                  <a:pt x="7533" y="795"/>
                  <a:pt x="7552" y="731"/>
                  <a:pt x="7574" y="663"/>
                </a:cubicBezTo>
                <a:cubicBezTo>
                  <a:pt x="7596" y="594"/>
                  <a:pt x="7620" y="522"/>
                  <a:pt x="7645" y="447"/>
                </a:cubicBezTo>
                <a:lnTo>
                  <a:pt x="7755" y="453"/>
                </a:lnTo>
                <a:cubicBezTo>
                  <a:pt x="7755" y="440"/>
                  <a:pt x="7753" y="428"/>
                  <a:pt x="7751" y="416"/>
                </a:cubicBezTo>
                <a:cubicBezTo>
                  <a:pt x="7749" y="404"/>
                  <a:pt x="7746" y="397"/>
                  <a:pt x="7742" y="394"/>
                </a:cubicBezTo>
                <a:lnTo>
                  <a:pt x="7658" y="397"/>
                </a:lnTo>
                <a:cubicBezTo>
                  <a:pt x="7672" y="354"/>
                  <a:pt x="7687" y="315"/>
                  <a:pt x="7702" y="280"/>
                </a:cubicBezTo>
                <a:cubicBezTo>
                  <a:pt x="7718" y="244"/>
                  <a:pt x="7733" y="214"/>
                  <a:pt x="7748" y="188"/>
                </a:cubicBezTo>
                <a:cubicBezTo>
                  <a:pt x="7763" y="162"/>
                  <a:pt x="7777" y="143"/>
                  <a:pt x="7791" y="129"/>
                </a:cubicBezTo>
                <a:cubicBezTo>
                  <a:pt x="7805" y="115"/>
                  <a:pt x="7817" y="108"/>
                  <a:pt x="7828" y="108"/>
                </a:cubicBezTo>
                <a:cubicBezTo>
                  <a:pt x="7826" y="121"/>
                  <a:pt x="7825" y="130"/>
                  <a:pt x="7824" y="136"/>
                </a:cubicBezTo>
                <a:cubicBezTo>
                  <a:pt x="7824" y="142"/>
                  <a:pt x="7823" y="147"/>
                  <a:pt x="7823" y="151"/>
                </a:cubicBezTo>
                <a:cubicBezTo>
                  <a:pt x="7823" y="158"/>
                  <a:pt x="7824" y="164"/>
                  <a:pt x="7825" y="169"/>
                </a:cubicBezTo>
                <a:cubicBezTo>
                  <a:pt x="7826" y="173"/>
                  <a:pt x="7828" y="179"/>
                  <a:pt x="7830" y="185"/>
                </a:cubicBezTo>
                <a:cubicBezTo>
                  <a:pt x="7834" y="198"/>
                  <a:pt x="7836" y="212"/>
                  <a:pt x="7836" y="226"/>
                </a:cubicBezTo>
                <a:cubicBezTo>
                  <a:pt x="7837" y="245"/>
                  <a:pt x="7841" y="255"/>
                  <a:pt x="7848" y="255"/>
                </a:cubicBezTo>
                <a:cubicBezTo>
                  <a:pt x="7867" y="240"/>
                  <a:pt x="7885" y="208"/>
                  <a:pt x="7901" y="159"/>
                </a:cubicBezTo>
                <a:cubicBezTo>
                  <a:pt x="7905" y="143"/>
                  <a:pt x="7910" y="128"/>
                  <a:pt x="7916" y="112"/>
                </a:cubicBezTo>
                <a:cubicBezTo>
                  <a:pt x="7922" y="96"/>
                  <a:pt x="7928" y="83"/>
                  <a:pt x="7933" y="74"/>
                </a:cubicBezTo>
                <a:cubicBezTo>
                  <a:pt x="7921" y="65"/>
                  <a:pt x="7910" y="61"/>
                  <a:pt x="7902" y="61"/>
                </a:cubicBezTo>
                <a:close/>
                <a:moveTo>
                  <a:pt x="5164" y="282"/>
                </a:moveTo>
                <a:cubicBezTo>
                  <a:pt x="5158" y="287"/>
                  <a:pt x="5152" y="295"/>
                  <a:pt x="5144" y="305"/>
                </a:cubicBezTo>
                <a:cubicBezTo>
                  <a:pt x="5137" y="315"/>
                  <a:pt x="5130" y="326"/>
                  <a:pt x="5123" y="338"/>
                </a:cubicBezTo>
                <a:cubicBezTo>
                  <a:pt x="5116" y="350"/>
                  <a:pt x="5110" y="361"/>
                  <a:pt x="5104" y="373"/>
                </a:cubicBezTo>
                <a:cubicBezTo>
                  <a:pt x="5099" y="384"/>
                  <a:pt x="5095" y="394"/>
                  <a:pt x="5092" y="402"/>
                </a:cubicBezTo>
                <a:cubicBezTo>
                  <a:pt x="5089" y="413"/>
                  <a:pt x="5085" y="427"/>
                  <a:pt x="5079" y="443"/>
                </a:cubicBezTo>
                <a:cubicBezTo>
                  <a:pt x="5073" y="459"/>
                  <a:pt x="5066" y="479"/>
                  <a:pt x="5057" y="504"/>
                </a:cubicBezTo>
                <a:cubicBezTo>
                  <a:pt x="5048" y="528"/>
                  <a:pt x="5037" y="557"/>
                  <a:pt x="5023" y="591"/>
                </a:cubicBezTo>
                <a:cubicBezTo>
                  <a:pt x="5010" y="625"/>
                  <a:pt x="4994" y="665"/>
                  <a:pt x="4976" y="711"/>
                </a:cubicBezTo>
                <a:cubicBezTo>
                  <a:pt x="4962" y="747"/>
                  <a:pt x="4948" y="783"/>
                  <a:pt x="4936" y="819"/>
                </a:cubicBezTo>
                <a:cubicBezTo>
                  <a:pt x="4924" y="855"/>
                  <a:pt x="4914" y="888"/>
                  <a:pt x="4906" y="918"/>
                </a:cubicBezTo>
                <a:cubicBezTo>
                  <a:pt x="4898" y="949"/>
                  <a:pt x="4891" y="977"/>
                  <a:pt x="4886" y="1001"/>
                </a:cubicBezTo>
                <a:cubicBezTo>
                  <a:pt x="4882" y="1025"/>
                  <a:pt x="4879" y="1045"/>
                  <a:pt x="4879" y="1059"/>
                </a:cubicBezTo>
                <a:cubicBezTo>
                  <a:pt x="4879" y="1074"/>
                  <a:pt x="4880" y="1087"/>
                  <a:pt x="4881" y="1099"/>
                </a:cubicBezTo>
                <a:cubicBezTo>
                  <a:pt x="4882" y="1111"/>
                  <a:pt x="4884" y="1122"/>
                  <a:pt x="4886" y="1131"/>
                </a:cubicBezTo>
                <a:cubicBezTo>
                  <a:pt x="4888" y="1148"/>
                  <a:pt x="4893" y="1158"/>
                  <a:pt x="4902" y="1161"/>
                </a:cubicBezTo>
                <a:cubicBezTo>
                  <a:pt x="4906" y="1162"/>
                  <a:pt x="4909" y="1164"/>
                  <a:pt x="4911" y="1166"/>
                </a:cubicBezTo>
                <a:cubicBezTo>
                  <a:pt x="4913" y="1169"/>
                  <a:pt x="4917" y="1174"/>
                  <a:pt x="4922" y="1180"/>
                </a:cubicBezTo>
                <a:cubicBezTo>
                  <a:pt x="4928" y="1189"/>
                  <a:pt x="4934" y="1194"/>
                  <a:pt x="4941" y="1196"/>
                </a:cubicBezTo>
                <a:cubicBezTo>
                  <a:pt x="4953" y="1147"/>
                  <a:pt x="4966" y="1098"/>
                  <a:pt x="4979" y="1049"/>
                </a:cubicBezTo>
                <a:cubicBezTo>
                  <a:pt x="4992" y="1000"/>
                  <a:pt x="5005" y="954"/>
                  <a:pt x="5018" y="910"/>
                </a:cubicBezTo>
                <a:cubicBezTo>
                  <a:pt x="5031" y="867"/>
                  <a:pt x="5044" y="828"/>
                  <a:pt x="5056" y="793"/>
                </a:cubicBezTo>
                <a:cubicBezTo>
                  <a:pt x="5068" y="758"/>
                  <a:pt x="5079" y="730"/>
                  <a:pt x="5088" y="709"/>
                </a:cubicBezTo>
                <a:cubicBezTo>
                  <a:pt x="5095" y="693"/>
                  <a:pt x="5101" y="679"/>
                  <a:pt x="5107" y="668"/>
                </a:cubicBezTo>
                <a:cubicBezTo>
                  <a:pt x="5113" y="657"/>
                  <a:pt x="5120" y="645"/>
                  <a:pt x="5129" y="633"/>
                </a:cubicBezTo>
                <a:cubicBezTo>
                  <a:pt x="5138" y="620"/>
                  <a:pt x="5149" y="605"/>
                  <a:pt x="5163" y="587"/>
                </a:cubicBezTo>
                <a:cubicBezTo>
                  <a:pt x="5177" y="569"/>
                  <a:pt x="5196" y="545"/>
                  <a:pt x="5220" y="516"/>
                </a:cubicBezTo>
                <a:cubicBezTo>
                  <a:pt x="5240" y="490"/>
                  <a:pt x="5261" y="470"/>
                  <a:pt x="5281" y="454"/>
                </a:cubicBezTo>
                <a:cubicBezTo>
                  <a:pt x="5301" y="438"/>
                  <a:pt x="5324" y="424"/>
                  <a:pt x="5349" y="411"/>
                </a:cubicBezTo>
                <a:lnTo>
                  <a:pt x="5349" y="411"/>
                </a:lnTo>
                <a:cubicBezTo>
                  <a:pt x="5341" y="453"/>
                  <a:pt x="5330" y="495"/>
                  <a:pt x="5314" y="537"/>
                </a:cubicBezTo>
                <a:cubicBezTo>
                  <a:pt x="5298" y="578"/>
                  <a:pt x="5280" y="616"/>
                  <a:pt x="5259" y="652"/>
                </a:cubicBezTo>
                <a:cubicBezTo>
                  <a:pt x="5238" y="688"/>
                  <a:pt x="5215" y="719"/>
                  <a:pt x="5190" y="747"/>
                </a:cubicBezTo>
                <a:cubicBezTo>
                  <a:pt x="5166" y="774"/>
                  <a:pt x="5140" y="795"/>
                  <a:pt x="5114" y="811"/>
                </a:cubicBezTo>
                <a:cubicBezTo>
                  <a:pt x="5118" y="818"/>
                  <a:pt x="5124" y="824"/>
                  <a:pt x="5133" y="829"/>
                </a:cubicBezTo>
                <a:cubicBezTo>
                  <a:pt x="5142" y="834"/>
                  <a:pt x="5152" y="837"/>
                  <a:pt x="5164" y="837"/>
                </a:cubicBezTo>
                <a:cubicBezTo>
                  <a:pt x="5177" y="837"/>
                  <a:pt x="5191" y="834"/>
                  <a:pt x="5207" y="828"/>
                </a:cubicBezTo>
                <a:cubicBezTo>
                  <a:pt x="5223" y="822"/>
                  <a:pt x="5240" y="813"/>
                  <a:pt x="5256" y="803"/>
                </a:cubicBezTo>
                <a:cubicBezTo>
                  <a:pt x="5273" y="793"/>
                  <a:pt x="5289" y="781"/>
                  <a:pt x="5304" y="768"/>
                </a:cubicBezTo>
                <a:cubicBezTo>
                  <a:pt x="5320" y="754"/>
                  <a:pt x="5333" y="740"/>
                  <a:pt x="5344" y="726"/>
                </a:cubicBezTo>
                <a:cubicBezTo>
                  <a:pt x="5374" y="688"/>
                  <a:pt x="5397" y="645"/>
                  <a:pt x="5413" y="598"/>
                </a:cubicBezTo>
                <a:cubicBezTo>
                  <a:pt x="5429" y="551"/>
                  <a:pt x="5437" y="504"/>
                  <a:pt x="5437" y="456"/>
                </a:cubicBezTo>
                <a:cubicBezTo>
                  <a:pt x="5437" y="434"/>
                  <a:pt x="5429" y="416"/>
                  <a:pt x="5413" y="402"/>
                </a:cubicBezTo>
                <a:cubicBezTo>
                  <a:pt x="5396" y="388"/>
                  <a:pt x="5376" y="381"/>
                  <a:pt x="5350" y="381"/>
                </a:cubicBezTo>
                <a:cubicBezTo>
                  <a:pt x="5334" y="381"/>
                  <a:pt x="5316" y="387"/>
                  <a:pt x="5294" y="401"/>
                </a:cubicBezTo>
                <a:cubicBezTo>
                  <a:pt x="5272" y="415"/>
                  <a:pt x="5249" y="434"/>
                  <a:pt x="5224" y="460"/>
                </a:cubicBezTo>
                <a:cubicBezTo>
                  <a:pt x="5202" y="483"/>
                  <a:pt x="5186" y="501"/>
                  <a:pt x="5175" y="515"/>
                </a:cubicBezTo>
                <a:cubicBezTo>
                  <a:pt x="5165" y="528"/>
                  <a:pt x="5156" y="540"/>
                  <a:pt x="5149" y="552"/>
                </a:cubicBezTo>
                <a:cubicBezTo>
                  <a:pt x="5154" y="534"/>
                  <a:pt x="5161" y="514"/>
                  <a:pt x="5170" y="492"/>
                </a:cubicBezTo>
                <a:cubicBezTo>
                  <a:pt x="5180" y="469"/>
                  <a:pt x="5190" y="447"/>
                  <a:pt x="5201" y="425"/>
                </a:cubicBezTo>
                <a:cubicBezTo>
                  <a:pt x="5213" y="403"/>
                  <a:pt x="5224" y="383"/>
                  <a:pt x="5236" y="365"/>
                </a:cubicBezTo>
                <a:cubicBezTo>
                  <a:pt x="5248" y="347"/>
                  <a:pt x="5259" y="333"/>
                  <a:pt x="5268" y="325"/>
                </a:cubicBezTo>
                <a:cubicBezTo>
                  <a:pt x="5264" y="317"/>
                  <a:pt x="5251" y="308"/>
                  <a:pt x="5230" y="300"/>
                </a:cubicBezTo>
                <a:cubicBezTo>
                  <a:pt x="5210" y="291"/>
                  <a:pt x="5188" y="285"/>
                  <a:pt x="5164" y="282"/>
                </a:cubicBezTo>
                <a:close/>
                <a:moveTo>
                  <a:pt x="5662" y="282"/>
                </a:moveTo>
                <a:cubicBezTo>
                  <a:pt x="5656" y="287"/>
                  <a:pt x="5650" y="295"/>
                  <a:pt x="5642" y="305"/>
                </a:cubicBezTo>
                <a:cubicBezTo>
                  <a:pt x="5635" y="315"/>
                  <a:pt x="5628" y="326"/>
                  <a:pt x="5621" y="338"/>
                </a:cubicBezTo>
                <a:cubicBezTo>
                  <a:pt x="5614" y="350"/>
                  <a:pt x="5608" y="361"/>
                  <a:pt x="5602" y="373"/>
                </a:cubicBezTo>
                <a:cubicBezTo>
                  <a:pt x="5597" y="384"/>
                  <a:pt x="5593" y="394"/>
                  <a:pt x="5590" y="402"/>
                </a:cubicBezTo>
                <a:cubicBezTo>
                  <a:pt x="5587" y="413"/>
                  <a:pt x="5583" y="427"/>
                  <a:pt x="5577" y="443"/>
                </a:cubicBezTo>
                <a:cubicBezTo>
                  <a:pt x="5571" y="459"/>
                  <a:pt x="5564" y="479"/>
                  <a:pt x="5555" y="504"/>
                </a:cubicBezTo>
                <a:cubicBezTo>
                  <a:pt x="5546" y="528"/>
                  <a:pt x="5535" y="557"/>
                  <a:pt x="5521" y="591"/>
                </a:cubicBezTo>
                <a:cubicBezTo>
                  <a:pt x="5508" y="625"/>
                  <a:pt x="5492" y="665"/>
                  <a:pt x="5474" y="711"/>
                </a:cubicBezTo>
                <a:cubicBezTo>
                  <a:pt x="5460" y="747"/>
                  <a:pt x="5446" y="783"/>
                  <a:pt x="5434" y="819"/>
                </a:cubicBezTo>
                <a:cubicBezTo>
                  <a:pt x="5422" y="855"/>
                  <a:pt x="5412" y="888"/>
                  <a:pt x="5404" y="918"/>
                </a:cubicBezTo>
                <a:cubicBezTo>
                  <a:pt x="5396" y="949"/>
                  <a:pt x="5389" y="977"/>
                  <a:pt x="5384" y="1001"/>
                </a:cubicBezTo>
                <a:cubicBezTo>
                  <a:pt x="5380" y="1025"/>
                  <a:pt x="5377" y="1045"/>
                  <a:pt x="5377" y="1059"/>
                </a:cubicBezTo>
                <a:cubicBezTo>
                  <a:pt x="5377" y="1074"/>
                  <a:pt x="5378" y="1087"/>
                  <a:pt x="5379" y="1099"/>
                </a:cubicBezTo>
                <a:cubicBezTo>
                  <a:pt x="5380" y="1111"/>
                  <a:pt x="5382" y="1122"/>
                  <a:pt x="5384" y="1131"/>
                </a:cubicBezTo>
                <a:cubicBezTo>
                  <a:pt x="5386" y="1148"/>
                  <a:pt x="5391" y="1158"/>
                  <a:pt x="5400" y="1161"/>
                </a:cubicBezTo>
                <a:cubicBezTo>
                  <a:pt x="5404" y="1162"/>
                  <a:pt x="5407" y="1164"/>
                  <a:pt x="5409" y="1166"/>
                </a:cubicBezTo>
                <a:cubicBezTo>
                  <a:pt x="5411" y="1169"/>
                  <a:pt x="5415" y="1174"/>
                  <a:pt x="5420" y="1180"/>
                </a:cubicBezTo>
                <a:cubicBezTo>
                  <a:pt x="5426" y="1189"/>
                  <a:pt x="5432" y="1194"/>
                  <a:pt x="5439" y="1196"/>
                </a:cubicBezTo>
                <a:cubicBezTo>
                  <a:pt x="5451" y="1147"/>
                  <a:pt x="5464" y="1098"/>
                  <a:pt x="5477" y="1049"/>
                </a:cubicBezTo>
                <a:cubicBezTo>
                  <a:pt x="5490" y="1000"/>
                  <a:pt x="5503" y="954"/>
                  <a:pt x="5516" y="910"/>
                </a:cubicBezTo>
                <a:cubicBezTo>
                  <a:pt x="5529" y="867"/>
                  <a:pt x="5542" y="828"/>
                  <a:pt x="5554" y="793"/>
                </a:cubicBezTo>
                <a:cubicBezTo>
                  <a:pt x="5566" y="758"/>
                  <a:pt x="5577" y="730"/>
                  <a:pt x="5586" y="709"/>
                </a:cubicBezTo>
                <a:cubicBezTo>
                  <a:pt x="5593" y="693"/>
                  <a:pt x="5599" y="679"/>
                  <a:pt x="5605" y="668"/>
                </a:cubicBezTo>
                <a:cubicBezTo>
                  <a:pt x="5611" y="657"/>
                  <a:pt x="5618" y="645"/>
                  <a:pt x="5627" y="633"/>
                </a:cubicBezTo>
                <a:cubicBezTo>
                  <a:pt x="5636" y="620"/>
                  <a:pt x="5647" y="605"/>
                  <a:pt x="5661" y="587"/>
                </a:cubicBezTo>
                <a:cubicBezTo>
                  <a:pt x="5675" y="569"/>
                  <a:pt x="5694" y="545"/>
                  <a:pt x="5718" y="516"/>
                </a:cubicBezTo>
                <a:cubicBezTo>
                  <a:pt x="5738" y="490"/>
                  <a:pt x="5759" y="470"/>
                  <a:pt x="5779" y="454"/>
                </a:cubicBezTo>
                <a:cubicBezTo>
                  <a:pt x="5799" y="438"/>
                  <a:pt x="5822" y="424"/>
                  <a:pt x="5847" y="411"/>
                </a:cubicBezTo>
                <a:lnTo>
                  <a:pt x="5847" y="411"/>
                </a:lnTo>
                <a:cubicBezTo>
                  <a:pt x="5839" y="453"/>
                  <a:pt x="5828" y="495"/>
                  <a:pt x="5812" y="537"/>
                </a:cubicBezTo>
                <a:cubicBezTo>
                  <a:pt x="5796" y="578"/>
                  <a:pt x="5778" y="616"/>
                  <a:pt x="5757" y="652"/>
                </a:cubicBezTo>
                <a:cubicBezTo>
                  <a:pt x="5736" y="688"/>
                  <a:pt x="5713" y="719"/>
                  <a:pt x="5688" y="747"/>
                </a:cubicBezTo>
                <a:cubicBezTo>
                  <a:pt x="5664" y="774"/>
                  <a:pt x="5638" y="795"/>
                  <a:pt x="5612" y="811"/>
                </a:cubicBezTo>
                <a:cubicBezTo>
                  <a:pt x="5616" y="818"/>
                  <a:pt x="5622" y="824"/>
                  <a:pt x="5631" y="829"/>
                </a:cubicBezTo>
                <a:cubicBezTo>
                  <a:pt x="5640" y="834"/>
                  <a:pt x="5650" y="837"/>
                  <a:pt x="5662" y="837"/>
                </a:cubicBezTo>
                <a:cubicBezTo>
                  <a:pt x="5675" y="837"/>
                  <a:pt x="5689" y="834"/>
                  <a:pt x="5705" y="828"/>
                </a:cubicBezTo>
                <a:cubicBezTo>
                  <a:pt x="5721" y="822"/>
                  <a:pt x="5738" y="813"/>
                  <a:pt x="5754" y="803"/>
                </a:cubicBezTo>
                <a:cubicBezTo>
                  <a:pt x="5771" y="793"/>
                  <a:pt x="5787" y="781"/>
                  <a:pt x="5802" y="768"/>
                </a:cubicBezTo>
                <a:cubicBezTo>
                  <a:pt x="5818" y="754"/>
                  <a:pt x="5831" y="740"/>
                  <a:pt x="5842" y="726"/>
                </a:cubicBezTo>
                <a:cubicBezTo>
                  <a:pt x="5872" y="688"/>
                  <a:pt x="5895" y="645"/>
                  <a:pt x="5911" y="598"/>
                </a:cubicBezTo>
                <a:cubicBezTo>
                  <a:pt x="5927" y="551"/>
                  <a:pt x="5935" y="504"/>
                  <a:pt x="5935" y="456"/>
                </a:cubicBezTo>
                <a:cubicBezTo>
                  <a:pt x="5935" y="434"/>
                  <a:pt x="5927" y="416"/>
                  <a:pt x="5911" y="402"/>
                </a:cubicBezTo>
                <a:cubicBezTo>
                  <a:pt x="5894" y="388"/>
                  <a:pt x="5874" y="381"/>
                  <a:pt x="5848" y="381"/>
                </a:cubicBezTo>
                <a:cubicBezTo>
                  <a:pt x="5832" y="381"/>
                  <a:pt x="5814" y="387"/>
                  <a:pt x="5792" y="401"/>
                </a:cubicBezTo>
                <a:cubicBezTo>
                  <a:pt x="5770" y="415"/>
                  <a:pt x="5747" y="434"/>
                  <a:pt x="5722" y="460"/>
                </a:cubicBezTo>
                <a:cubicBezTo>
                  <a:pt x="5700" y="483"/>
                  <a:pt x="5684" y="501"/>
                  <a:pt x="5673" y="515"/>
                </a:cubicBezTo>
                <a:cubicBezTo>
                  <a:pt x="5663" y="528"/>
                  <a:pt x="5654" y="540"/>
                  <a:pt x="5647" y="552"/>
                </a:cubicBezTo>
                <a:cubicBezTo>
                  <a:pt x="5652" y="534"/>
                  <a:pt x="5659" y="514"/>
                  <a:pt x="5668" y="492"/>
                </a:cubicBezTo>
                <a:cubicBezTo>
                  <a:pt x="5678" y="469"/>
                  <a:pt x="5688" y="447"/>
                  <a:pt x="5699" y="425"/>
                </a:cubicBezTo>
                <a:cubicBezTo>
                  <a:pt x="5711" y="403"/>
                  <a:pt x="5722" y="383"/>
                  <a:pt x="5734" y="365"/>
                </a:cubicBezTo>
                <a:cubicBezTo>
                  <a:pt x="5746" y="347"/>
                  <a:pt x="5757" y="333"/>
                  <a:pt x="5766" y="325"/>
                </a:cubicBezTo>
                <a:cubicBezTo>
                  <a:pt x="5762" y="317"/>
                  <a:pt x="5749" y="308"/>
                  <a:pt x="5728" y="300"/>
                </a:cubicBezTo>
                <a:cubicBezTo>
                  <a:pt x="5708" y="291"/>
                  <a:pt x="5686" y="285"/>
                  <a:pt x="5662" y="282"/>
                </a:cubicBezTo>
                <a:close/>
                <a:moveTo>
                  <a:pt x="10574" y="282"/>
                </a:moveTo>
                <a:cubicBezTo>
                  <a:pt x="10568" y="287"/>
                  <a:pt x="10562" y="295"/>
                  <a:pt x="10554" y="305"/>
                </a:cubicBezTo>
                <a:cubicBezTo>
                  <a:pt x="10547" y="315"/>
                  <a:pt x="10540" y="326"/>
                  <a:pt x="10533" y="338"/>
                </a:cubicBezTo>
                <a:cubicBezTo>
                  <a:pt x="10526" y="350"/>
                  <a:pt x="10520" y="361"/>
                  <a:pt x="10514" y="373"/>
                </a:cubicBezTo>
                <a:cubicBezTo>
                  <a:pt x="10509" y="384"/>
                  <a:pt x="10505" y="394"/>
                  <a:pt x="10502" y="402"/>
                </a:cubicBezTo>
                <a:cubicBezTo>
                  <a:pt x="10499" y="413"/>
                  <a:pt x="10495" y="427"/>
                  <a:pt x="10489" y="443"/>
                </a:cubicBezTo>
                <a:cubicBezTo>
                  <a:pt x="10483" y="459"/>
                  <a:pt x="10476" y="479"/>
                  <a:pt x="10467" y="504"/>
                </a:cubicBezTo>
                <a:cubicBezTo>
                  <a:pt x="10458" y="528"/>
                  <a:pt x="10447" y="557"/>
                  <a:pt x="10433" y="591"/>
                </a:cubicBezTo>
                <a:cubicBezTo>
                  <a:pt x="10420" y="625"/>
                  <a:pt x="10404" y="665"/>
                  <a:pt x="10386" y="711"/>
                </a:cubicBezTo>
                <a:cubicBezTo>
                  <a:pt x="10372" y="747"/>
                  <a:pt x="10358" y="783"/>
                  <a:pt x="10346" y="819"/>
                </a:cubicBezTo>
                <a:cubicBezTo>
                  <a:pt x="10334" y="855"/>
                  <a:pt x="10324" y="888"/>
                  <a:pt x="10316" y="918"/>
                </a:cubicBezTo>
                <a:cubicBezTo>
                  <a:pt x="10308" y="949"/>
                  <a:pt x="10301" y="977"/>
                  <a:pt x="10296" y="1001"/>
                </a:cubicBezTo>
                <a:cubicBezTo>
                  <a:pt x="10292" y="1025"/>
                  <a:pt x="10289" y="1045"/>
                  <a:pt x="10289" y="1059"/>
                </a:cubicBezTo>
                <a:cubicBezTo>
                  <a:pt x="10289" y="1074"/>
                  <a:pt x="10290" y="1087"/>
                  <a:pt x="10291" y="1099"/>
                </a:cubicBezTo>
                <a:cubicBezTo>
                  <a:pt x="10292" y="1111"/>
                  <a:pt x="10294" y="1122"/>
                  <a:pt x="10296" y="1131"/>
                </a:cubicBezTo>
                <a:cubicBezTo>
                  <a:pt x="10298" y="1148"/>
                  <a:pt x="10303" y="1158"/>
                  <a:pt x="10312" y="1161"/>
                </a:cubicBezTo>
                <a:cubicBezTo>
                  <a:pt x="10316" y="1162"/>
                  <a:pt x="10319" y="1164"/>
                  <a:pt x="10321" y="1166"/>
                </a:cubicBezTo>
                <a:cubicBezTo>
                  <a:pt x="10323" y="1169"/>
                  <a:pt x="10327" y="1174"/>
                  <a:pt x="10332" y="1180"/>
                </a:cubicBezTo>
                <a:cubicBezTo>
                  <a:pt x="10338" y="1189"/>
                  <a:pt x="10344" y="1194"/>
                  <a:pt x="10351" y="1196"/>
                </a:cubicBezTo>
                <a:cubicBezTo>
                  <a:pt x="10363" y="1147"/>
                  <a:pt x="10376" y="1098"/>
                  <a:pt x="10389" y="1049"/>
                </a:cubicBezTo>
                <a:cubicBezTo>
                  <a:pt x="10402" y="1000"/>
                  <a:pt x="10415" y="954"/>
                  <a:pt x="10428" y="910"/>
                </a:cubicBezTo>
                <a:cubicBezTo>
                  <a:pt x="10441" y="867"/>
                  <a:pt x="10454" y="828"/>
                  <a:pt x="10466" y="793"/>
                </a:cubicBezTo>
                <a:cubicBezTo>
                  <a:pt x="10478" y="758"/>
                  <a:pt x="10489" y="730"/>
                  <a:pt x="10498" y="709"/>
                </a:cubicBezTo>
                <a:cubicBezTo>
                  <a:pt x="10505" y="693"/>
                  <a:pt x="10511" y="679"/>
                  <a:pt x="10517" y="668"/>
                </a:cubicBezTo>
                <a:cubicBezTo>
                  <a:pt x="10523" y="657"/>
                  <a:pt x="10530" y="645"/>
                  <a:pt x="10539" y="633"/>
                </a:cubicBezTo>
                <a:cubicBezTo>
                  <a:pt x="10548" y="620"/>
                  <a:pt x="10559" y="605"/>
                  <a:pt x="10573" y="587"/>
                </a:cubicBezTo>
                <a:cubicBezTo>
                  <a:pt x="10587" y="569"/>
                  <a:pt x="10606" y="545"/>
                  <a:pt x="10630" y="516"/>
                </a:cubicBezTo>
                <a:cubicBezTo>
                  <a:pt x="10650" y="490"/>
                  <a:pt x="10671" y="470"/>
                  <a:pt x="10691" y="454"/>
                </a:cubicBezTo>
                <a:cubicBezTo>
                  <a:pt x="10711" y="438"/>
                  <a:pt x="10734" y="424"/>
                  <a:pt x="10759" y="411"/>
                </a:cubicBezTo>
                <a:lnTo>
                  <a:pt x="10759" y="411"/>
                </a:lnTo>
                <a:cubicBezTo>
                  <a:pt x="10751" y="453"/>
                  <a:pt x="10740" y="495"/>
                  <a:pt x="10724" y="537"/>
                </a:cubicBezTo>
                <a:cubicBezTo>
                  <a:pt x="10708" y="578"/>
                  <a:pt x="10690" y="616"/>
                  <a:pt x="10669" y="652"/>
                </a:cubicBezTo>
                <a:cubicBezTo>
                  <a:pt x="10648" y="688"/>
                  <a:pt x="10625" y="719"/>
                  <a:pt x="10600" y="747"/>
                </a:cubicBezTo>
                <a:cubicBezTo>
                  <a:pt x="10576" y="774"/>
                  <a:pt x="10550" y="795"/>
                  <a:pt x="10524" y="811"/>
                </a:cubicBezTo>
                <a:cubicBezTo>
                  <a:pt x="10528" y="818"/>
                  <a:pt x="10534" y="824"/>
                  <a:pt x="10543" y="829"/>
                </a:cubicBezTo>
                <a:cubicBezTo>
                  <a:pt x="10552" y="834"/>
                  <a:pt x="10562" y="837"/>
                  <a:pt x="10574" y="837"/>
                </a:cubicBezTo>
                <a:cubicBezTo>
                  <a:pt x="10587" y="837"/>
                  <a:pt x="10601" y="834"/>
                  <a:pt x="10617" y="828"/>
                </a:cubicBezTo>
                <a:cubicBezTo>
                  <a:pt x="10633" y="822"/>
                  <a:pt x="10650" y="813"/>
                  <a:pt x="10666" y="803"/>
                </a:cubicBezTo>
                <a:cubicBezTo>
                  <a:pt x="10683" y="793"/>
                  <a:pt x="10699" y="781"/>
                  <a:pt x="10714" y="768"/>
                </a:cubicBezTo>
                <a:cubicBezTo>
                  <a:pt x="10730" y="754"/>
                  <a:pt x="10743" y="740"/>
                  <a:pt x="10754" y="726"/>
                </a:cubicBezTo>
                <a:cubicBezTo>
                  <a:pt x="10784" y="688"/>
                  <a:pt x="10807" y="645"/>
                  <a:pt x="10823" y="598"/>
                </a:cubicBezTo>
                <a:cubicBezTo>
                  <a:pt x="10839" y="551"/>
                  <a:pt x="10847" y="504"/>
                  <a:pt x="10847" y="456"/>
                </a:cubicBezTo>
                <a:cubicBezTo>
                  <a:pt x="10847" y="434"/>
                  <a:pt x="10839" y="416"/>
                  <a:pt x="10823" y="402"/>
                </a:cubicBezTo>
                <a:cubicBezTo>
                  <a:pt x="10806" y="388"/>
                  <a:pt x="10786" y="381"/>
                  <a:pt x="10760" y="381"/>
                </a:cubicBezTo>
                <a:cubicBezTo>
                  <a:pt x="10744" y="381"/>
                  <a:pt x="10726" y="387"/>
                  <a:pt x="10704" y="401"/>
                </a:cubicBezTo>
                <a:cubicBezTo>
                  <a:pt x="10682" y="415"/>
                  <a:pt x="10659" y="434"/>
                  <a:pt x="10634" y="460"/>
                </a:cubicBezTo>
                <a:cubicBezTo>
                  <a:pt x="10612" y="483"/>
                  <a:pt x="10596" y="501"/>
                  <a:pt x="10585" y="515"/>
                </a:cubicBezTo>
                <a:cubicBezTo>
                  <a:pt x="10575" y="528"/>
                  <a:pt x="10566" y="540"/>
                  <a:pt x="10559" y="552"/>
                </a:cubicBezTo>
                <a:cubicBezTo>
                  <a:pt x="10564" y="534"/>
                  <a:pt x="10571" y="514"/>
                  <a:pt x="10580" y="492"/>
                </a:cubicBezTo>
                <a:cubicBezTo>
                  <a:pt x="10590" y="469"/>
                  <a:pt x="10600" y="447"/>
                  <a:pt x="10611" y="425"/>
                </a:cubicBezTo>
                <a:cubicBezTo>
                  <a:pt x="10623" y="403"/>
                  <a:pt x="10634" y="383"/>
                  <a:pt x="10646" y="365"/>
                </a:cubicBezTo>
                <a:cubicBezTo>
                  <a:pt x="10658" y="347"/>
                  <a:pt x="10669" y="333"/>
                  <a:pt x="10678" y="325"/>
                </a:cubicBezTo>
                <a:cubicBezTo>
                  <a:pt x="10674" y="317"/>
                  <a:pt x="10661" y="308"/>
                  <a:pt x="10640" y="300"/>
                </a:cubicBezTo>
                <a:cubicBezTo>
                  <a:pt x="10620" y="291"/>
                  <a:pt x="10598" y="285"/>
                  <a:pt x="10574" y="282"/>
                </a:cubicBezTo>
                <a:close/>
                <a:moveTo>
                  <a:pt x="13831" y="350"/>
                </a:moveTo>
                <a:cubicBezTo>
                  <a:pt x="13807" y="350"/>
                  <a:pt x="13783" y="355"/>
                  <a:pt x="13758" y="365"/>
                </a:cubicBezTo>
                <a:cubicBezTo>
                  <a:pt x="13733" y="375"/>
                  <a:pt x="13708" y="389"/>
                  <a:pt x="13684" y="407"/>
                </a:cubicBezTo>
                <a:cubicBezTo>
                  <a:pt x="13660" y="424"/>
                  <a:pt x="13637" y="444"/>
                  <a:pt x="13615" y="468"/>
                </a:cubicBezTo>
                <a:cubicBezTo>
                  <a:pt x="13593" y="491"/>
                  <a:pt x="13574" y="516"/>
                  <a:pt x="13558" y="542"/>
                </a:cubicBezTo>
                <a:cubicBezTo>
                  <a:pt x="13542" y="568"/>
                  <a:pt x="13530" y="595"/>
                  <a:pt x="13520" y="623"/>
                </a:cubicBezTo>
                <a:cubicBezTo>
                  <a:pt x="13510" y="650"/>
                  <a:pt x="13505" y="677"/>
                  <a:pt x="13505" y="703"/>
                </a:cubicBezTo>
                <a:cubicBezTo>
                  <a:pt x="13505" y="719"/>
                  <a:pt x="13507" y="734"/>
                  <a:pt x="13511" y="748"/>
                </a:cubicBezTo>
                <a:cubicBezTo>
                  <a:pt x="13515" y="762"/>
                  <a:pt x="13521" y="775"/>
                  <a:pt x="13528" y="787"/>
                </a:cubicBezTo>
                <a:cubicBezTo>
                  <a:pt x="13536" y="798"/>
                  <a:pt x="13544" y="807"/>
                  <a:pt x="13554" y="815"/>
                </a:cubicBezTo>
                <a:cubicBezTo>
                  <a:pt x="13564" y="823"/>
                  <a:pt x="13574" y="828"/>
                  <a:pt x="13585" y="830"/>
                </a:cubicBezTo>
                <a:cubicBezTo>
                  <a:pt x="13594" y="826"/>
                  <a:pt x="13605" y="821"/>
                  <a:pt x="13617" y="814"/>
                </a:cubicBezTo>
                <a:cubicBezTo>
                  <a:pt x="13629" y="806"/>
                  <a:pt x="13642" y="798"/>
                  <a:pt x="13654" y="790"/>
                </a:cubicBezTo>
                <a:cubicBezTo>
                  <a:pt x="13667" y="781"/>
                  <a:pt x="13679" y="772"/>
                  <a:pt x="13691" y="762"/>
                </a:cubicBezTo>
                <a:cubicBezTo>
                  <a:pt x="13703" y="752"/>
                  <a:pt x="13712" y="744"/>
                  <a:pt x="13720" y="736"/>
                </a:cubicBezTo>
                <a:lnTo>
                  <a:pt x="13720" y="736"/>
                </a:lnTo>
                <a:cubicBezTo>
                  <a:pt x="13703" y="799"/>
                  <a:pt x="13683" y="856"/>
                  <a:pt x="13660" y="906"/>
                </a:cubicBezTo>
                <a:cubicBezTo>
                  <a:pt x="13638" y="956"/>
                  <a:pt x="13613" y="998"/>
                  <a:pt x="13585" y="1033"/>
                </a:cubicBezTo>
                <a:cubicBezTo>
                  <a:pt x="13557" y="1067"/>
                  <a:pt x="13528" y="1094"/>
                  <a:pt x="13496" y="1112"/>
                </a:cubicBezTo>
                <a:cubicBezTo>
                  <a:pt x="13465" y="1130"/>
                  <a:pt x="13432" y="1140"/>
                  <a:pt x="13397" y="1140"/>
                </a:cubicBezTo>
                <a:cubicBezTo>
                  <a:pt x="13390" y="1140"/>
                  <a:pt x="13384" y="1139"/>
                  <a:pt x="13378" y="1138"/>
                </a:cubicBezTo>
                <a:cubicBezTo>
                  <a:pt x="13373" y="1138"/>
                  <a:pt x="13368" y="1136"/>
                  <a:pt x="13363" y="1133"/>
                </a:cubicBezTo>
                <a:cubicBezTo>
                  <a:pt x="13358" y="1131"/>
                  <a:pt x="13353" y="1128"/>
                  <a:pt x="13347" y="1124"/>
                </a:cubicBezTo>
                <a:cubicBezTo>
                  <a:pt x="13341" y="1120"/>
                  <a:pt x="13334" y="1114"/>
                  <a:pt x="13326" y="1107"/>
                </a:cubicBezTo>
                <a:cubicBezTo>
                  <a:pt x="13323" y="1110"/>
                  <a:pt x="13320" y="1113"/>
                  <a:pt x="13318" y="1117"/>
                </a:cubicBezTo>
                <a:cubicBezTo>
                  <a:pt x="13315" y="1120"/>
                  <a:pt x="13313" y="1124"/>
                  <a:pt x="13313" y="1128"/>
                </a:cubicBezTo>
                <a:cubicBezTo>
                  <a:pt x="13318" y="1137"/>
                  <a:pt x="13326" y="1146"/>
                  <a:pt x="13336" y="1154"/>
                </a:cubicBezTo>
                <a:cubicBezTo>
                  <a:pt x="13347" y="1162"/>
                  <a:pt x="13360" y="1170"/>
                  <a:pt x="13374" y="1176"/>
                </a:cubicBezTo>
                <a:cubicBezTo>
                  <a:pt x="13388" y="1182"/>
                  <a:pt x="13404" y="1187"/>
                  <a:pt x="13420" y="1191"/>
                </a:cubicBezTo>
                <a:cubicBezTo>
                  <a:pt x="13437" y="1195"/>
                  <a:pt x="13453" y="1197"/>
                  <a:pt x="13469" y="1197"/>
                </a:cubicBezTo>
                <a:cubicBezTo>
                  <a:pt x="13481" y="1197"/>
                  <a:pt x="13495" y="1195"/>
                  <a:pt x="13509" y="1192"/>
                </a:cubicBezTo>
                <a:cubicBezTo>
                  <a:pt x="13523" y="1188"/>
                  <a:pt x="13538" y="1183"/>
                  <a:pt x="13553" y="1177"/>
                </a:cubicBezTo>
                <a:cubicBezTo>
                  <a:pt x="13568" y="1170"/>
                  <a:pt x="13583" y="1162"/>
                  <a:pt x="13597" y="1152"/>
                </a:cubicBezTo>
                <a:cubicBezTo>
                  <a:pt x="13611" y="1142"/>
                  <a:pt x="13624" y="1131"/>
                  <a:pt x="13635" y="1119"/>
                </a:cubicBezTo>
                <a:cubicBezTo>
                  <a:pt x="13659" y="1092"/>
                  <a:pt x="13681" y="1064"/>
                  <a:pt x="13700" y="1035"/>
                </a:cubicBezTo>
                <a:cubicBezTo>
                  <a:pt x="13719" y="1006"/>
                  <a:pt x="13737" y="975"/>
                  <a:pt x="13753" y="941"/>
                </a:cubicBezTo>
                <a:cubicBezTo>
                  <a:pt x="13769" y="907"/>
                  <a:pt x="13785" y="871"/>
                  <a:pt x="13801" y="831"/>
                </a:cubicBezTo>
                <a:cubicBezTo>
                  <a:pt x="13817" y="791"/>
                  <a:pt x="13833" y="748"/>
                  <a:pt x="13851" y="700"/>
                </a:cubicBezTo>
                <a:cubicBezTo>
                  <a:pt x="13861" y="672"/>
                  <a:pt x="13873" y="641"/>
                  <a:pt x="13887" y="606"/>
                </a:cubicBezTo>
                <a:cubicBezTo>
                  <a:pt x="13901" y="570"/>
                  <a:pt x="13919" y="527"/>
                  <a:pt x="13941" y="475"/>
                </a:cubicBezTo>
                <a:cubicBezTo>
                  <a:pt x="13936" y="469"/>
                  <a:pt x="13926" y="464"/>
                  <a:pt x="13912" y="460"/>
                </a:cubicBezTo>
                <a:cubicBezTo>
                  <a:pt x="13898" y="455"/>
                  <a:pt x="13882" y="452"/>
                  <a:pt x="13864" y="451"/>
                </a:cubicBezTo>
                <a:cubicBezTo>
                  <a:pt x="13850" y="488"/>
                  <a:pt x="13832" y="526"/>
                  <a:pt x="13808" y="566"/>
                </a:cubicBezTo>
                <a:cubicBezTo>
                  <a:pt x="13784" y="606"/>
                  <a:pt x="13758" y="642"/>
                  <a:pt x="13729" y="674"/>
                </a:cubicBezTo>
                <a:cubicBezTo>
                  <a:pt x="13717" y="688"/>
                  <a:pt x="13703" y="701"/>
                  <a:pt x="13689" y="715"/>
                </a:cubicBezTo>
                <a:cubicBezTo>
                  <a:pt x="13675" y="729"/>
                  <a:pt x="13662" y="741"/>
                  <a:pt x="13649" y="751"/>
                </a:cubicBezTo>
                <a:cubicBezTo>
                  <a:pt x="13636" y="761"/>
                  <a:pt x="13624" y="770"/>
                  <a:pt x="13614" y="777"/>
                </a:cubicBezTo>
                <a:cubicBezTo>
                  <a:pt x="13604" y="783"/>
                  <a:pt x="13595" y="787"/>
                  <a:pt x="13589" y="787"/>
                </a:cubicBezTo>
                <a:cubicBezTo>
                  <a:pt x="13588" y="787"/>
                  <a:pt x="13587" y="786"/>
                  <a:pt x="13586" y="785"/>
                </a:cubicBezTo>
                <a:cubicBezTo>
                  <a:pt x="13586" y="784"/>
                  <a:pt x="13585" y="781"/>
                  <a:pt x="13585" y="777"/>
                </a:cubicBezTo>
                <a:cubicBezTo>
                  <a:pt x="13585" y="756"/>
                  <a:pt x="13591" y="733"/>
                  <a:pt x="13601" y="707"/>
                </a:cubicBezTo>
                <a:cubicBezTo>
                  <a:pt x="13611" y="681"/>
                  <a:pt x="13625" y="654"/>
                  <a:pt x="13641" y="627"/>
                </a:cubicBezTo>
                <a:cubicBezTo>
                  <a:pt x="13657" y="599"/>
                  <a:pt x="13676" y="572"/>
                  <a:pt x="13697" y="546"/>
                </a:cubicBezTo>
                <a:cubicBezTo>
                  <a:pt x="13719" y="520"/>
                  <a:pt x="13740" y="496"/>
                  <a:pt x="13762" y="476"/>
                </a:cubicBezTo>
                <a:cubicBezTo>
                  <a:pt x="13784" y="456"/>
                  <a:pt x="13805" y="439"/>
                  <a:pt x="13826" y="427"/>
                </a:cubicBezTo>
                <a:cubicBezTo>
                  <a:pt x="13847" y="414"/>
                  <a:pt x="13865" y="408"/>
                  <a:pt x="13881" y="408"/>
                </a:cubicBezTo>
                <a:cubicBezTo>
                  <a:pt x="13893" y="408"/>
                  <a:pt x="13902" y="410"/>
                  <a:pt x="13909" y="414"/>
                </a:cubicBezTo>
                <a:cubicBezTo>
                  <a:pt x="13904" y="390"/>
                  <a:pt x="13896" y="374"/>
                  <a:pt x="13884" y="364"/>
                </a:cubicBezTo>
                <a:cubicBezTo>
                  <a:pt x="13872" y="354"/>
                  <a:pt x="13855" y="350"/>
                  <a:pt x="13831" y="350"/>
                </a:cubicBezTo>
                <a:close/>
              </a:path>
              <a:path w="13942" h="2394" extrusionOk="0">
                <a:moveTo>
                  <a:pt x="10912" y="1345"/>
                </a:moveTo>
                <a:cubicBezTo>
                  <a:pt x="10908" y="1355"/>
                  <a:pt x="10904" y="1367"/>
                  <a:pt x="10900" y="1380"/>
                </a:cubicBezTo>
                <a:cubicBezTo>
                  <a:pt x="10896" y="1393"/>
                  <a:pt x="10893" y="1406"/>
                  <a:pt x="10890" y="1418"/>
                </a:cubicBezTo>
                <a:cubicBezTo>
                  <a:pt x="10888" y="1430"/>
                  <a:pt x="10886" y="1441"/>
                  <a:pt x="10884" y="1451"/>
                </a:cubicBezTo>
                <a:cubicBezTo>
                  <a:pt x="10882" y="1461"/>
                  <a:pt x="10881" y="1469"/>
                  <a:pt x="10881" y="1476"/>
                </a:cubicBezTo>
                <a:cubicBezTo>
                  <a:pt x="10881" y="1481"/>
                  <a:pt x="10883" y="1487"/>
                  <a:pt x="10885" y="1494"/>
                </a:cubicBezTo>
                <a:cubicBezTo>
                  <a:pt x="10887" y="1500"/>
                  <a:pt x="10890" y="1505"/>
                  <a:pt x="10893" y="1508"/>
                </a:cubicBezTo>
                <a:cubicBezTo>
                  <a:pt x="10891" y="1516"/>
                  <a:pt x="10890" y="1523"/>
                  <a:pt x="10890" y="1527"/>
                </a:cubicBezTo>
                <a:cubicBezTo>
                  <a:pt x="10890" y="1532"/>
                  <a:pt x="10893" y="1537"/>
                  <a:pt x="10899" y="1543"/>
                </a:cubicBezTo>
                <a:cubicBezTo>
                  <a:pt x="10905" y="1549"/>
                  <a:pt x="10912" y="1552"/>
                  <a:pt x="10920" y="1554"/>
                </a:cubicBezTo>
                <a:cubicBezTo>
                  <a:pt x="10923" y="1548"/>
                  <a:pt x="10929" y="1539"/>
                  <a:pt x="10938" y="1527"/>
                </a:cubicBezTo>
                <a:cubicBezTo>
                  <a:pt x="10948" y="1514"/>
                  <a:pt x="10958" y="1500"/>
                  <a:pt x="10969" y="1486"/>
                </a:cubicBezTo>
                <a:cubicBezTo>
                  <a:pt x="10981" y="1472"/>
                  <a:pt x="10992" y="1458"/>
                  <a:pt x="11004" y="1445"/>
                </a:cubicBezTo>
                <a:cubicBezTo>
                  <a:pt x="11016" y="1432"/>
                  <a:pt x="11026" y="1422"/>
                  <a:pt x="11033" y="1415"/>
                </a:cubicBezTo>
                <a:cubicBezTo>
                  <a:pt x="11028" y="1407"/>
                  <a:pt x="11020" y="1399"/>
                  <a:pt x="11010" y="1391"/>
                </a:cubicBezTo>
                <a:cubicBezTo>
                  <a:pt x="11000" y="1383"/>
                  <a:pt x="10989" y="1375"/>
                  <a:pt x="10977" y="1368"/>
                </a:cubicBezTo>
                <a:cubicBezTo>
                  <a:pt x="10965" y="1361"/>
                  <a:pt x="10954" y="1355"/>
                  <a:pt x="10942" y="1351"/>
                </a:cubicBezTo>
                <a:cubicBezTo>
                  <a:pt x="10930" y="1347"/>
                  <a:pt x="10920" y="1345"/>
                  <a:pt x="10912" y="1345"/>
                </a:cubicBezTo>
                <a:close/>
                <a:moveTo>
                  <a:pt x="5523" y="1646"/>
                </a:moveTo>
                <a:lnTo>
                  <a:pt x="5523" y="1646"/>
                </a:lnTo>
                <a:cubicBezTo>
                  <a:pt x="5521" y="1692"/>
                  <a:pt x="5502" y="1735"/>
                  <a:pt x="5466" y="1774"/>
                </a:cubicBezTo>
                <a:cubicBezTo>
                  <a:pt x="5431" y="1813"/>
                  <a:pt x="5387" y="1846"/>
                  <a:pt x="5333" y="1873"/>
                </a:cubicBezTo>
                <a:cubicBezTo>
                  <a:pt x="5341" y="1842"/>
                  <a:pt x="5352" y="1813"/>
                  <a:pt x="5366" y="1787"/>
                </a:cubicBezTo>
                <a:cubicBezTo>
                  <a:pt x="5380" y="1760"/>
                  <a:pt x="5396" y="1737"/>
                  <a:pt x="5413" y="1717"/>
                </a:cubicBezTo>
                <a:cubicBezTo>
                  <a:pt x="5430" y="1697"/>
                  <a:pt x="5448" y="1681"/>
                  <a:pt x="5467" y="1669"/>
                </a:cubicBezTo>
                <a:cubicBezTo>
                  <a:pt x="5487" y="1657"/>
                  <a:pt x="5505" y="1649"/>
                  <a:pt x="5523" y="1646"/>
                </a:cubicBezTo>
                <a:close/>
                <a:moveTo>
                  <a:pt x="5927" y="1646"/>
                </a:moveTo>
                <a:lnTo>
                  <a:pt x="5927" y="1646"/>
                </a:lnTo>
                <a:cubicBezTo>
                  <a:pt x="5925" y="1692"/>
                  <a:pt x="5906" y="1735"/>
                  <a:pt x="5870" y="1774"/>
                </a:cubicBezTo>
                <a:cubicBezTo>
                  <a:pt x="5835" y="1813"/>
                  <a:pt x="5791" y="1846"/>
                  <a:pt x="5737" y="1873"/>
                </a:cubicBezTo>
                <a:cubicBezTo>
                  <a:pt x="5745" y="1842"/>
                  <a:pt x="5756" y="1813"/>
                  <a:pt x="5770" y="1787"/>
                </a:cubicBezTo>
                <a:cubicBezTo>
                  <a:pt x="5784" y="1760"/>
                  <a:pt x="5800" y="1737"/>
                  <a:pt x="5817" y="1717"/>
                </a:cubicBezTo>
                <a:cubicBezTo>
                  <a:pt x="5834" y="1697"/>
                  <a:pt x="5852" y="1681"/>
                  <a:pt x="5871" y="1669"/>
                </a:cubicBezTo>
                <a:cubicBezTo>
                  <a:pt x="5891" y="1657"/>
                  <a:pt x="5909" y="1649"/>
                  <a:pt x="5927" y="1646"/>
                </a:cubicBezTo>
                <a:close/>
                <a:moveTo>
                  <a:pt x="11486" y="1250"/>
                </a:moveTo>
                <a:cubicBezTo>
                  <a:pt x="11468" y="1253"/>
                  <a:pt x="11449" y="1260"/>
                  <a:pt x="11429" y="1274"/>
                </a:cubicBezTo>
                <a:cubicBezTo>
                  <a:pt x="11409" y="1287"/>
                  <a:pt x="11390" y="1303"/>
                  <a:pt x="11372" y="1323"/>
                </a:cubicBezTo>
                <a:cubicBezTo>
                  <a:pt x="11354" y="1343"/>
                  <a:pt x="11338" y="1364"/>
                  <a:pt x="11324" y="1388"/>
                </a:cubicBezTo>
                <a:cubicBezTo>
                  <a:pt x="11310" y="1411"/>
                  <a:pt x="11301" y="1434"/>
                  <a:pt x="11296" y="1456"/>
                </a:cubicBezTo>
                <a:cubicBezTo>
                  <a:pt x="11298" y="1462"/>
                  <a:pt x="11303" y="1467"/>
                  <a:pt x="11311" y="1473"/>
                </a:cubicBezTo>
                <a:cubicBezTo>
                  <a:pt x="11319" y="1479"/>
                  <a:pt x="11328" y="1483"/>
                  <a:pt x="11339" y="1487"/>
                </a:cubicBezTo>
                <a:cubicBezTo>
                  <a:pt x="11350" y="1491"/>
                  <a:pt x="11362" y="1495"/>
                  <a:pt x="11375" y="1498"/>
                </a:cubicBezTo>
                <a:cubicBezTo>
                  <a:pt x="11388" y="1500"/>
                  <a:pt x="11401" y="1501"/>
                  <a:pt x="11414" y="1501"/>
                </a:cubicBezTo>
                <a:lnTo>
                  <a:pt x="11424" y="1501"/>
                </a:lnTo>
                <a:cubicBezTo>
                  <a:pt x="11428" y="1501"/>
                  <a:pt x="11432" y="1501"/>
                  <a:pt x="11437" y="1500"/>
                </a:cubicBezTo>
                <a:cubicBezTo>
                  <a:pt x="11435" y="1497"/>
                  <a:pt x="11434" y="1491"/>
                  <a:pt x="11434" y="1481"/>
                </a:cubicBezTo>
                <a:cubicBezTo>
                  <a:pt x="11434" y="1467"/>
                  <a:pt x="11438" y="1452"/>
                  <a:pt x="11445" y="1435"/>
                </a:cubicBezTo>
                <a:cubicBezTo>
                  <a:pt x="11453" y="1417"/>
                  <a:pt x="11462" y="1401"/>
                  <a:pt x="11472" y="1387"/>
                </a:cubicBezTo>
                <a:cubicBezTo>
                  <a:pt x="11483" y="1372"/>
                  <a:pt x="11495" y="1360"/>
                  <a:pt x="11507" y="1350"/>
                </a:cubicBezTo>
                <a:cubicBezTo>
                  <a:pt x="11519" y="1340"/>
                  <a:pt x="11530" y="1334"/>
                  <a:pt x="11540" y="1334"/>
                </a:cubicBezTo>
                <a:cubicBezTo>
                  <a:pt x="11549" y="1334"/>
                  <a:pt x="11558" y="1337"/>
                  <a:pt x="11567" y="1342"/>
                </a:cubicBezTo>
                <a:cubicBezTo>
                  <a:pt x="11576" y="1347"/>
                  <a:pt x="11584" y="1353"/>
                  <a:pt x="11590" y="1361"/>
                </a:cubicBezTo>
                <a:cubicBezTo>
                  <a:pt x="11597" y="1370"/>
                  <a:pt x="11603" y="1379"/>
                  <a:pt x="11607" y="1388"/>
                </a:cubicBezTo>
                <a:cubicBezTo>
                  <a:pt x="11611" y="1398"/>
                  <a:pt x="11613" y="1409"/>
                  <a:pt x="11613" y="1419"/>
                </a:cubicBezTo>
                <a:cubicBezTo>
                  <a:pt x="11613" y="1443"/>
                  <a:pt x="11600" y="1469"/>
                  <a:pt x="11574" y="1499"/>
                </a:cubicBezTo>
                <a:cubicBezTo>
                  <a:pt x="11548" y="1528"/>
                  <a:pt x="11509" y="1558"/>
                  <a:pt x="11456" y="1590"/>
                </a:cubicBezTo>
                <a:cubicBezTo>
                  <a:pt x="11424" y="1609"/>
                  <a:pt x="11396" y="1630"/>
                  <a:pt x="11372" y="1654"/>
                </a:cubicBezTo>
                <a:cubicBezTo>
                  <a:pt x="11348" y="1678"/>
                  <a:pt x="11329" y="1702"/>
                  <a:pt x="11314" y="1726"/>
                </a:cubicBezTo>
                <a:cubicBezTo>
                  <a:pt x="11299" y="1750"/>
                  <a:pt x="11288" y="1772"/>
                  <a:pt x="11280" y="1794"/>
                </a:cubicBezTo>
                <a:cubicBezTo>
                  <a:pt x="11273" y="1816"/>
                  <a:pt x="11269" y="1834"/>
                  <a:pt x="11269" y="1849"/>
                </a:cubicBezTo>
                <a:cubicBezTo>
                  <a:pt x="11273" y="1859"/>
                  <a:pt x="11280" y="1868"/>
                  <a:pt x="11289" y="1877"/>
                </a:cubicBezTo>
                <a:cubicBezTo>
                  <a:pt x="11298" y="1886"/>
                  <a:pt x="11308" y="1894"/>
                  <a:pt x="11320" y="1902"/>
                </a:cubicBezTo>
                <a:cubicBezTo>
                  <a:pt x="11332" y="1910"/>
                  <a:pt x="11344" y="1916"/>
                  <a:pt x="11356" y="1921"/>
                </a:cubicBezTo>
                <a:cubicBezTo>
                  <a:pt x="11369" y="1925"/>
                  <a:pt x="11381" y="1928"/>
                  <a:pt x="11392" y="1929"/>
                </a:cubicBezTo>
                <a:cubicBezTo>
                  <a:pt x="11392" y="1925"/>
                  <a:pt x="11391" y="1921"/>
                  <a:pt x="11391" y="1917"/>
                </a:cubicBezTo>
                <a:cubicBezTo>
                  <a:pt x="11391" y="1914"/>
                  <a:pt x="11390" y="1911"/>
                  <a:pt x="11390" y="1908"/>
                </a:cubicBezTo>
                <a:cubicBezTo>
                  <a:pt x="11390" y="1883"/>
                  <a:pt x="11398" y="1855"/>
                  <a:pt x="11414" y="1825"/>
                </a:cubicBezTo>
                <a:cubicBezTo>
                  <a:pt x="11430" y="1795"/>
                  <a:pt x="11454" y="1765"/>
                  <a:pt x="11485" y="1736"/>
                </a:cubicBezTo>
                <a:cubicBezTo>
                  <a:pt x="11517" y="1705"/>
                  <a:pt x="11546" y="1677"/>
                  <a:pt x="11571" y="1653"/>
                </a:cubicBezTo>
                <a:cubicBezTo>
                  <a:pt x="11597" y="1629"/>
                  <a:pt x="11618" y="1605"/>
                  <a:pt x="11635" y="1583"/>
                </a:cubicBezTo>
                <a:cubicBezTo>
                  <a:pt x="11653" y="1560"/>
                  <a:pt x="11666" y="1538"/>
                  <a:pt x="11675" y="1516"/>
                </a:cubicBezTo>
                <a:cubicBezTo>
                  <a:pt x="11684" y="1494"/>
                  <a:pt x="11688" y="1470"/>
                  <a:pt x="11688" y="1444"/>
                </a:cubicBezTo>
                <a:cubicBezTo>
                  <a:pt x="11688" y="1420"/>
                  <a:pt x="11683" y="1396"/>
                  <a:pt x="11671" y="1374"/>
                </a:cubicBezTo>
                <a:cubicBezTo>
                  <a:pt x="11660" y="1351"/>
                  <a:pt x="11645" y="1331"/>
                  <a:pt x="11626" y="1313"/>
                </a:cubicBezTo>
                <a:cubicBezTo>
                  <a:pt x="11608" y="1296"/>
                  <a:pt x="11586" y="1282"/>
                  <a:pt x="11562" y="1270"/>
                </a:cubicBezTo>
                <a:cubicBezTo>
                  <a:pt x="11538" y="1259"/>
                  <a:pt x="11512" y="1253"/>
                  <a:pt x="11486" y="1250"/>
                </a:cubicBezTo>
                <a:close/>
                <a:moveTo>
                  <a:pt x="2932" y="1645"/>
                </a:moveTo>
                <a:cubicBezTo>
                  <a:pt x="2937" y="1652"/>
                  <a:pt x="2940" y="1660"/>
                  <a:pt x="2942" y="1671"/>
                </a:cubicBezTo>
                <a:cubicBezTo>
                  <a:pt x="2944" y="1681"/>
                  <a:pt x="2945" y="1694"/>
                  <a:pt x="2945" y="1711"/>
                </a:cubicBezTo>
                <a:cubicBezTo>
                  <a:pt x="2945" y="1751"/>
                  <a:pt x="2940" y="1788"/>
                  <a:pt x="2930" y="1823"/>
                </a:cubicBezTo>
                <a:cubicBezTo>
                  <a:pt x="2920" y="1857"/>
                  <a:pt x="2905" y="1888"/>
                  <a:pt x="2887" y="1916"/>
                </a:cubicBezTo>
                <a:cubicBezTo>
                  <a:pt x="2869" y="1943"/>
                  <a:pt x="2847" y="1966"/>
                  <a:pt x="2822" y="1984"/>
                </a:cubicBezTo>
                <a:cubicBezTo>
                  <a:pt x="2797" y="2002"/>
                  <a:pt x="2769" y="2015"/>
                  <a:pt x="2739" y="2021"/>
                </a:cubicBezTo>
                <a:cubicBezTo>
                  <a:pt x="2733" y="2020"/>
                  <a:pt x="2727" y="2011"/>
                  <a:pt x="2721" y="1997"/>
                </a:cubicBezTo>
                <a:cubicBezTo>
                  <a:pt x="2716" y="1982"/>
                  <a:pt x="2713" y="1966"/>
                  <a:pt x="2713" y="1951"/>
                </a:cubicBezTo>
                <a:cubicBezTo>
                  <a:pt x="2713" y="1937"/>
                  <a:pt x="2715" y="1922"/>
                  <a:pt x="2719" y="1905"/>
                </a:cubicBezTo>
                <a:cubicBezTo>
                  <a:pt x="2723" y="1888"/>
                  <a:pt x="2729" y="1870"/>
                  <a:pt x="2736" y="1852"/>
                </a:cubicBezTo>
                <a:cubicBezTo>
                  <a:pt x="2744" y="1834"/>
                  <a:pt x="2752" y="1816"/>
                  <a:pt x="2762" y="1798"/>
                </a:cubicBezTo>
                <a:cubicBezTo>
                  <a:pt x="2772" y="1780"/>
                  <a:pt x="2783" y="1763"/>
                  <a:pt x="2794" y="1748"/>
                </a:cubicBezTo>
                <a:cubicBezTo>
                  <a:pt x="2811" y="1726"/>
                  <a:pt x="2831" y="1706"/>
                  <a:pt x="2854" y="1687"/>
                </a:cubicBezTo>
                <a:cubicBezTo>
                  <a:pt x="2877" y="1667"/>
                  <a:pt x="2903" y="1653"/>
                  <a:pt x="2932" y="1645"/>
                </a:cubicBezTo>
                <a:close/>
                <a:moveTo>
                  <a:pt x="7275" y="1645"/>
                </a:moveTo>
                <a:cubicBezTo>
                  <a:pt x="7280" y="1652"/>
                  <a:pt x="7283" y="1660"/>
                  <a:pt x="7285" y="1671"/>
                </a:cubicBezTo>
                <a:cubicBezTo>
                  <a:pt x="7287" y="1681"/>
                  <a:pt x="7288" y="1694"/>
                  <a:pt x="7288" y="1711"/>
                </a:cubicBezTo>
                <a:cubicBezTo>
                  <a:pt x="7288" y="1751"/>
                  <a:pt x="7283" y="1788"/>
                  <a:pt x="7273" y="1823"/>
                </a:cubicBezTo>
                <a:cubicBezTo>
                  <a:pt x="7263" y="1857"/>
                  <a:pt x="7248" y="1888"/>
                  <a:pt x="7230" y="1916"/>
                </a:cubicBezTo>
                <a:cubicBezTo>
                  <a:pt x="7212" y="1943"/>
                  <a:pt x="7190" y="1966"/>
                  <a:pt x="7165" y="1984"/>
                </a:cubicBezTo>
                <a:cubicBezTo>
                  <a:pt x="7140" y="2002"/>
                  <a:pt x="7112" y="2015"/>
                  <a:pt x="7082" y="2021"/>
                </a:cubicBezTo>
                <a:cubicBezTo>
                  <a:pt x="7076" y="2020"/>
                  <a:pt x="7070" y="2011"/>
                  <a:pt x="7064" y="1997"/>
                </a:cubicBezTo>
                <a:cubicBezTo>
                  <a:pt x="7059" y="1982"/>
                  <a:pt x="7056" y="1966"/>
                  <a:pt x="7056" y="1951"/>
                </a:cubicBezTo>
                <a:cubicBezTo>
                  <a:pt x="7056" y="1937"/>
                  <a:pt x="7058" y="1922"/>
                  <a:pt x="7062" y="1905"/>
                </a:cubicBezTo>
                <a:cubicBezTo>
                  <a:pt x="7066" y="1888"/>
                  <a:pt x="7072" y="1870"/>
                  <a:pt x="7079" y="1852"/>
                </a:cubicBezTo>
                <a:cubicBezTo>
                  <a:pt x="7087" y="1834"/>
                  <a:pt x="7095" y="1816"/>
                  <a:pt x="7105" y="1798"/>
                </a:cubicBezTo>
                <a:cubicBezTo>
                  <a:pt x="7115" y="1780"/>
                  <a:pt x="7126" y="1763"/>
                  <a:pt x="7137" y="1748"/>
                </a:cubicBezTo>
                <a:cubicBezTo>
                  <a:pt x="7154" y="1726"/>
                  <a:pt x="7174" y="1706"/>
                  <a:pt x="7197" y="1687"/>
                </a:cubicBezTo>
                <a:cubicBezTo>
                  <a:pt x="7220" y="1667"/>
                  <a:pt x="7246" y="1653"/>
                  <a:pt x="7275" y="1645"/>
                </a:cubicBezTo>
                <a:close/>
                <a:moveTo>
                  <a:pt x="10564" y="1645"/>
                </a:moveTo>
                <a:cubicBezTo>
                  <a:pt x="10569" y="1652"/>
                  <a:pt x="10572" y="1660"/>
                  <a:pt x="10574" y="1671"/>
                </a:cubicBezTo>
                <a:cubicBezTo>
                  <a:pt x="10576" y="1681"/>
                  <a:pt x="10577" y="1694"/>
                  <a:pt x="10577" y="1711"/>
                </a:cubicBezTo>
                <a:cubicBezTo>
                  <a:pt x="10577" y="1751"/>
                  <a:pt x="10572" y="1788"/>
                  <a:pt x="10562" y="1823"/>
                </a:cubicBezTo>
                <a:cubicBezTo>
                  <a:pt x="10552" y="1857"/>
                  <a:pt x="10537" y="1888"/>
                  <a:pt x="10519" y="1916"/>
                </a:cubicBezTo>
                <a:cubicBezTo>
                  <a:pt x="10501" y="1943"/>
                  <a:pt x="10479" y="1966"/>
                  <a:pt x="10454" y="1984"/>
                </a:cubicBezTo>
                <a:cubicBezTo>
                  <a:pt x="10429" y="2002"/>
                  <a:pt x="10401" y="2015"/>
                  <a:pt x="10371" y="2021"/>
                </a:cubicBezTo>
                <a:cubicBezTo>
                  <a:pt x="10365" y="2020"/>
                  <a:pt x="10359" y="2011"/>
                  <a:pt x="10353" y="1997"/>
                </a:cubicBezTo>
                <a:cubicBezTo>
                  <a:pt x="10348" y="1982"/>
                  <a:pt x="10345" y="1966"/>
                  <a:pt x="10345" y="1951"/>
                </a:cubicBezTo>
                <a:cubicBezTo>
                  <a:pt x="10345" y="1937"/>
                  <a:pt x="10347" y="1922"/>
                  <a:pt x="10351" y="1905"/>
                </a:cubicBezTo>
                <a:cubicBezTo>
                  <a:pt x="10355" y="1888"/>
                  <a:pt x="10361" y="1870"/>
                  <a:pt x="10368" y="1852"/>
                </a:cubicBezTo>
                <a:cubicBezTo>
                  <a:pt x="10376" y="1834"/>
                  <a:pt x="10384" y="1816"/>
                  <a:pt x="10394" y="1798"/>
                </a:cubicBezTo>
                <a:cubicBezTo>
                  <a:pt x="10404" y="1780"/>
                  <a:pt x="10415" y="1763"/>
                  <a:pt x="10426" y="1748"/>
                </a:cubicBezTo>
                <a:cubicBezTo>
                  <a:pt x="10443" y="1726"/>
                  <a:pt x="10463" y="1706"/>
                  <a:pt x="10486" y="1687"/>
                </a:cubicBezTo>
                <a:cubicBezTo>
                  <a:pt x="10509" y="1667"/>
                  <a:pt x="10535" y="1653"/>
                  <a:pt x="10564" y="1645"/>
                </a:cubicBezTo>
                <a:close/>
                <a:moveTo>
                  <a:pt x="2503" y="1622"/>
                </a:moveTo>
                <a:cubicBezTo>
                  <a:pt x="2504" y="1624"/>
                  <a:pt x="2504" y="1627"/>
                  <a:pt x="2504" y="1630"/>
                </a:cubicBezTo>
                <a:cubicBezTo>
                  <a:pt x="2504" y="1632"/>
                  <a:pt x="2504" y="1639"/>
                  <a:pt x="2504" y="1651"/>
                </a:cubicBezTo>
                <a:cubicBezTo>
                  <a:pt x="2504" y="1690"/>
                  <a:pt x="2499" y="1731"/>
                  <a:pt x="2487" y="1773"/>
                </a:cubicBezTo>
                <a:cubicBezTo>
                  <a:pt x="2475" y="1815"/>
                  <a:pt x="2460" y="1855"/>
                  <a:pt x="2441" y="1892"/>
                </a:cubicBezTo>
                <a:cubicBezTo>
                  <a:pt x="2423" y="1929"/>
                  <a:pt x="2402" y="1961"/>
                  <a:pt x="2378" y="1988"/>
                </a:cubicBezTo>
                <a:cubicBezTo>
                  <a:pt x="2355" y="2016"/>
                  <a:pt x="2332" y="2033"/>
                  <a:pt x="2308" y="2041"/>
                </a:cubicBezTo>
                <a:cubicBezTo>
                  <a:pt x="2278" y="2037"/>
                  <a:pt x="2263" y="2018"/>
                  <a:pt x="2263" y="1985"/>
                </a:cubicBezTo>
                <a:cubicBezTo>
                  <a:pt x="2263" y="1967"/>
                  <a:pt x="2267" y="1947"/>
                  <a:pt x="2274" y="1924"/>
                </a:cubicBezTo>
                <a:cubicBezTo>
                  <a:pt x="2282" y="1902"/>
                  <a:pt x="2292" y="1878"/>
                  <a:pt x="2304" y="1854"/>
                </a:cubicBezTo>
                <a:cubicBezTo>
                  <a:pt x="2317" y="1829"/>
                  <a:pt x="2331" y="1804"/>
                  <a:pt x="2347" y="1780"/>
                </a:cubicBezTo>
                <a:cubicBezTo>
                  <a:pt x="2363" y="1755"/>
                  <a:pt x="2380" y="1732"/>
                  <a:pt x="2398" y="1711"/>
                </a:cubicBezTo>
                <a:cubicBezTo>
                  <a:pt x="2416" y="1690"/>
                  <a:pt x="2434" y="1672"/>
                  <a:pt x="2452" y="1656"/>
                </a:cubicBezTo>
                <a:cubicBezTo>
                  <a:pt x="2470" y="1640"/>
                  <a:pt x="2487" y="1628"/>
                  <a:pt x="2503" y="1622"/>
                </a:cubicBezTo>
                <a:close/>
                <a:moveTo>
                  <a:pt x="10828" y="1611"/>
                </a:moveTo>
                <a:cubicBezTo>
                  <a:pt x="10813" y="1618"/>
                  <a:pt x="10800" y="1629"/>
                  <a:pt x="10789" y="1645"/>
                </a:cubicBezTo>
                <a:cubicBezTo>
                  <a:pt x="10778" y="1660"/>
                  <a:pt x="10769" y="1676"/>
                  <a:pt x="10761" y="1692"/>
                </a:cubicBezTo>
                <a:cubicBezTo>
                  <a:pt x="10753" y="1708"/>
                  <a:pt x="10747" y="1724"/>
                  <a:pt x="10742" y="1739"/>
                </a:cubicBezTo>
                <a:cubicBezTo>
                  <a:pt x="10738" y="1753"/>
                  <a:pt x="10735" y="1764"/>
                  <a:pt x="10733" y="1770"/>
                </a:cubicBezTo>
                <a:cubicBezTo>
                  <a:pt x="10727" y="1800"/>
                  <a:pt x="10721" y="1826"/>
                  <a:pt x="10717" y="1847"/>
                </a:cubicBezTo>
                <a:cubicBezTo>
                  <a:pt x="10713" y="1869"/>
                  <a:pt x="10709" y="1887"/>
                  <a:pt x="10706" y="1902"/>
                </a:cubicBezTo>
                <a:cubicBezTo>
                  <a:pt x="10704" y="1917"/>
                  <a:pt x="10702" y="1929"/>
                  <a:pt x="10701" y="1938"/>
                </a:cubicBezTo>
                <a:cubicBezTo>
                  <a:pt x="10700" y="1947"/>
                  <a:pt x="10699" y="1954"/>
                  <a:pt x="10699" y="1960"/>
                </a:cubicBezTo>
                <a:cubicBezTo>
                  <a:pt x="10699" y="1975"/>
                  <a:pt x="10703" y="1988"/>
                  <a:pt x="10709" y="1999"/>
                </a:cubicBezTo>
                <a:cubicBezTo>
                  <a:pt x="10716" y="2009"/>
                  <a:pt x="10724" y="2018"/>
                  <a:pt x="10732" y="2025"/>
                </a:cubicBezTo>
                <a:cubicBezTo>
                  <a:pt x="10740" y="2032"/>
                  <a:pt x="10748" y="2037"/>
                  <a:pt x="10756" y="2041"/>
                </a:cubicBezTo>
                <a:cubicBezTo>
                  <a:pt x="10764" y="2044"/>
                  <a:pt x="10770" y="2046"/>
                  <a:pt x="10772" y="2046"/>
                </a:cubicBezTo>
                <a:cubicBezTo>
                  <a:pt x="10776" y="2046"/>
                  <a:pt x="10778" y="2043"/>
                  <a:pt x="10778" y="2038"/>
                </a:cubicBezTo>
                <a:cubicBezTo>
                  <a:pt x="10778" y="2033"/>
                  <a:pt x="10778" y="2024"/>
                  <a:pt x="10778" y="2013"/>
                </a:cubicBezTo>
                <a:cubicBezTo>
                  <a:pt x="10779" y="1998"/>
                  <a:pt x="10782" y="1981"/>
                  <a:pt x="10788" y="1961"/>
                </a:cubicBezTo>
                <a:cubicBezTo>
                  <a:pt x="10794" y="1941"/>
                  <a:pt x="10801" y="1922"/>
                  <a:pt x="10808" y="1903"/>
                </a:cubicBezTo>
                <a:cubicBezTo>
                  <a:pt x="10817" y="1881"/>
                  <a:pt x="10825" y="1860"/>
                  <a:pt x="10832" y="1840"/>
                </a:cubicBezTo>
                <a:cubicBezTo>
                  <a:pt x="10839" y="1821"/>
                  <a:pt x="10847" y="1801"/>
                  <a:pt x="10855" y="1783"/>
                </a:cubicBezTo>
                <a:cubicBezTo>
                  <a:pt x="10863" y="1764"/>
                  <a:pt x="10873" y="1746"/>
                  <a:pt x="10883" y="1729"/>
                </a:cubicBezTo>
                <a:cubicBezTo>
                  <a:pt x="10893" y="1711"/>
                  <a:pt x="10906" y="1694"/>
                  <a:pt x="10921" y="1676"/>
                </a:cubicBezTo>
                <a:cubicBezTo>
                  <a:pt x="10908" y="1657"/>
                  <a:pt x="10892" y="1642"/>
                  <a:pt x="10873" y="1631"/>
                </a:cubicBezTo>
                <a:cubicBezTo>
                  <a:pt x="10855" y="1620"/>
                  <a:pt x="10840" y="1613"/>
                  <a:pt x="10828" y="1611"/>
                </a:cubicBezTo>
                <a:close/>
                <a:moveTo>
                  <a:pt x="8786" y="1569"/>
                </a:moveTo>
                <a:cubicBezTo>
                  <a:pt x="8759" y="1571"/>
                  <a:pt x="8731" y="1583"/>
                  <a:pt x="8701" y="1607"/>
                </a:cubicBezTo>
                <a:cubicBezTo>
                  <a:pt x="8672" y="1631"/>
                  <a:pt x="8645" y="1660"/>
                  <a:pt x="8620" y="1696"/>
                </a:cubicBezTo>
                <a:cubicBezTo>
                  <a:pt x="8595" y="1731"/>
                  <a:pt x="8574" y="1769"/>
                  <a:pt x="8558" y="1811"/>
                </a:cubicBezTo>
                <a:cubicBezTo>
                  <a:pt x="8542" y="1852"/>
                  <a:pt x="8534" y="1891"/>
                  <a:pt x="8534" y="1929"/>
                </a:cubicBezTo>
                <a:cubicBezTo>
                  <a:pt x="8534" y="1963"/>
                  <a:pt x="8542" y="1992"/>
                  <a:pt x="8557" y="2014"/>
                </a:cubicBezTo>
                <a:cubicBezTo>
                  <a:pt x="8573" y="2036"/>
                  <a:pt x="8593" y="2048"/>
                  <a:pt x="8617" y="2049"/>
                </a:cubicBezTo>
                <a:cubicBezTo>
                  <a:pt x="8633" y="2047"/>
                  <a:pt x="8650" y="2039"/>
                  <a:pt x="8668" y="2026"/>
                </a:cubicBezTo>
                <a:cubicBezTo>
                  <a:pt x="8686" y="2013"/>
                  <a:pt x="8704" y="1996"/>
                  <a:pt x="8722" y="1976"/>
                </a:cubicBezTo>
                <a:cubicBezTo>
                  <a:pt x="8740" y="1955"/>
                  <a:pt x="8758" y="1931"/>
                  <a:pt x="8775" y="1904"/>
                </a:cubicBezTo>
                <a:cubicBezTo>
                  <a:pt x="8793" y="1877"/>
                  <a:pt x="8808" y="1848"/>
                  <a:pt x="8821" y="1818"/>
                </a:cubicBezTo>
                <a:lnTo>
                  <a:pt x="8821" y="1818"/>
                </a:lnTo>
                <a:cubicBezTo>
                  <a:pt x="8796" y="1884"/>
                  <a:pt x="8783" y="1935"/>
                  <a:pt x="8783" y="1973"/>
                </a:cubicBezTo>
                <a:cubicBezTo>
                  <a:pt x="8783" y="2023"/>
                  <a:pt x="8801" y="2048"/>
                  <a:pt x="8837" y="2048"/>
                </a:cubicBezTo>
                <a:cubicBezTo>
                  <a:pt x="8847" y="2048"/>
                  <a:pt x="8859" y="2046"/>
                  <a:pt x="8871" y="2042"/>
                </a:cubicBezTo>
                <a:cubicBezTo>
                  <a:pt x="8884" y="2039"/>
                  <a:pt x="8894" y="2035"/>
                  <a:pt x="8902" y="2029"/>
                </a:cubicBezTo>
                <a:cubicBezTo>
                  <a:pt x="8893" y="2024"/>
                  <a:pt x="8886" y="2015"/>
                  <a:pt x="8882" y="2003"/>
                </a:cubicBezTo>
                <a:cubicBezTo>
                  <a:pt x="8878" y="1991"/>
                  <a:pt x="8876" y="1975"/>
                  <a:pt x="8876" y="1957"/>
                </a:cubicBezTo>
                <a:cubicBezTo>
                  <a:pt x="8876" y="1940"/>
                  <a:pt x="8879" y="1920"/>
                  <a:pt x="8883" y="1897"/>
                </a:cubicBezTo>
                <a:cubicBezTo>
                  <a:pt x="8887" y="1875"/>
                  <a:pt x="8893" y="1850"/>
                  <a:pt x="8901" y="1825"/>
                </a:cubicBezTo>
                <a:cubicBezTo>
                  <a:pt x="8909" y="1798"/>
                  <a:pt x="8919" y="1771"/>
                  <a:pt x="8930" y="1743"/>
                </a:cubicBezTo>
                <a:cubicBezTo>
                  <a:pt x="8942" y="1715"/>
                  <a:pt x="8954" y="1687"/>
                  <a:pt x="8967" y="1659"/>
                </a:cubicBezTo>
                <a:cubicBezTo>
                  <a:pt x="8967" y="1655"/>
                  <a:pt x="8965" y="1651"/>
                  <a:pt x="8960" y="1647"/>
                </a:cubicBezTo>
                <a:cubicBezTo>
                  <a:pt x="8955" y="1643"/>
                  <a:pt x="8949" y="1640"/>
                  <a:pt x="8941" y="1636"/>
                </a:cubicBezTo>
                <a:cubicBezTo>
                  <a:pt x="8934" y="1632"/>
                  <a:pt x="8926" y="1629"/>
                  <a:pt x="8917" y="1627"/>
                </a:cubicBezTo>
                <a:cubicBezTo>
                  <a:pt x="8908" y="1625"/>
                  <a:pt x="8900" y="1624"/>
                  <a:pt x="8893" y="1624"/>
                </a:cubicBezTo>
                <a:cubicBezTo>
                  <a:pt x="8886" y="1639"/>
                  <a:pt x="8878" y="1655"/>
                  <a:pt x="8870" y="1671"/>
                </a:cubicBezTo>
                <a:cubicBezTo>
                  <a:pt x="8862" y="1687"/>
                  <a:pt x="8853" y="1703"/>
                  <a:pt x="8844" y="1720"/>
                </a:cubicBezTo>
                <a:cubicBezTo>
                  <a:pt x="8836" y="1736"/>
                  <a:pt x="8827" y="1751"/>
                  <a:pt x="8819" y="1765"/>
                </a:cubicBezTo>
                <a:cubicBezTo>
                  <a:pt x="8811" y="1780"/>
                  <a:pt x="8803" y="1793"/>
                  <a:pt x="8796" y="1805"/>
                </a:cubicBezTo>
                <a:cubicBezTo>
                  <a:pt x="8760" y="1866"/>
                  <a:pt x="8730" y="1911"/>
                  <a:pt x="8704" y="1940"/>
                </a:cubicBezTo>
                <a:cubicBezTo>
                  <a:pt x="8679" y="1969"/>
                  <a:pt x="8657" y="1986"/>
                  <a:pt x="8637" y="1990"/>
                </a:cubicBezTo>
                <a:cubicBezTo>
                  <a:pt x="8628" y="1986"/>
                  <a:pt x="8623" y="1978"/>
                  <a:pt x="8623" y="1965"/>
                </a:cubicBezTo>
                <a:cubicBezTo>
                  <a:pt x="8623" y="1935"/>
                  <a:pt x="8631" y="1902"/>
                  <a:pt x="8645" y="1867"/>
                </a:cubicBezTo>
                <a:cubicBezTo>
                  <a:pt x="8660" y="1831"/>
                  <a:pt x="8679" y="1798"/>
                  <a:pt x="8702" y="1767"/>
                </a:cubicBezTo>
                <a:cubicBezTo>
                  <a:pt x="8725" y="1736"/>
                  <a:pt x="8751" y="1710"/>
                  <a:pt x="8779" y="1687"/>
                </a:cubicBezTo>
                <a:cubicBezTo>
                  <a:pt x="8807" y="1665"/>
                  <a:pt x="8835" y="1652"/>
                  <a:pt x="8861" y="1648"/>
                </a:cubicBezTo>
                <a:cubicBezTo>
                  <a:pt x="8861" y="1642"/>
                  <a:pt x="8858" y="1635"/>
                  <a:pt x="8852" y="1627"/>
                </a:cubicBezTo>
                <a:cubicBezTo>
                  <a:pt x="8847" y="1619"/>
                  <a:pt x="8841" y="1611"/>
                  <a:pt x="8833" y="1603"/>
                </a:cubicBezTo>
                <a:cubicBezTo>
                  <a:pt x="8825" y="1594"/>
                  <a:pt x="8817" y="1587"/>
                  <a:pt x="8809" y="1582"/>
                </a:cubicBezTo>
                <a:cubicBezTo>
                  <a:pt x="8801" y="1575"/>
                  <a:pt x="8793" y="1571"/>
                  <a:pt x="8786" y="1569"/>
                </a:cubicBezTo>
                <a:close/>
                <a:moveTo>
                  <a:pt x="9399" y="1551"/>
                </a:moveTo>
                <a:cubicBezTo>
                  <a:pt x="9377" y="1591"/>
                  <a:pt x="9353" y="1636"/>
                  <a:pt x="9329" y="1684"/>
                </a:cubicBezTo>
                <a:cubicBezTo>
                  <a:pt x="9305" y="1732"/>
                  <a:pt x="9285" y="1780"/>
                  <a:pt x="9269" y="1828"/>
                </a:cubicBezTo>
                <a:cubicBezTo>
                  <a:pt x="9261" y="1854"/>
                  <a:pt x="9255" y="1879"/>
                  <a:pt x="9251" y="1902"/>
                </a:cubicBezTo>
                <a:cubicBezTo>
                  <a:pt x="9247" y="1926"/>
                  <a:pt x="9244" y="1946"/>
                  <a:pt x="9243" y="1963"/>
                </a:cubicBezTo>
                <a:cubicBezTo>
                  <a:pt x="9247" y="1981"/>
                  <a:pt x="9252" y="1997"/>
                  <a:pt x="9258" y="2012"/>
                </a:cubicBezTo>
                <a:cubicBezTo>
                  <a:pt x="9265" y="2026"/>
                  <a:pt x="9277" y="2040"/>
                  <a:pt x="9294" y="2053"/>
                </a:cubicBezTo>
                <a:cubicBezTo>
                  <a:pt x="9302" y="2048"/>
                  <a:pt x="9314" y="2033"/>
                  <a:pt x="9330" y="2006"/>
                </a:cubicBezTo>
                <a:cubicBezTo>
                  <a:pt x="9346" y="1980"/>
                  <a:pt x="9367" y="1950"/>
                  <a:pt x="9391" y="1916"/>
                </a:cubicBezTo>
                <a:cubicBezTo>
                  <a:pt x="9410" y="1889"/>
                  <a:pt x="9430" y="1863"/>
                  <a:pt x="9451" y="1836"/>
                </a:cubicBezTo>
                <a:cubicBezTo>
                  <a:pt x="9473" y="1809"/>
                  <a:pt x="9493" y="1785"/>
                  <a:pt x="9513" y="1763"/>
                </a:cubicBezTo>
                <a:cubicBezTo>
                  <a:pt x="9533" y="1741"/>
                  <a:pt x="9552" y="1724"/>
                  <a:pt x="9569" y="1710"/>
                </a:cubicBezTo>
                <a:cubicBezTo>
                  <a:pt x="9587" y="1696"/>
                  <a:pt x="9600" y="1689"/>
                  <a:pt x="9610" y="1688"/>
                </a:cubicBezTo>
                <a:lnTo>
                  <a:pt x="9610" y="1688"/>
                </a:lnTo>
                <a:cubicBezTo>
                  <a:pt x="9590" y="1718"/>
                  <a:pt x="9572" y="1746"/>
                  <a:pt x="9558" y="1772"/>
                </a:cubicBezTo>
                <a:cubicBezTo>
                  <a:pt x="9544" y="1798"/>
                  <a:pt x="9532" y="1824"/>
                  <a:pt x="9522" y="1847"/>
                </a:cubicBezTo>
                <a:cubicBezTo>
                  <a:pt x="9512" y="1871"/>
                  <a:pt x="9504" y="1895"/>
                  <a:pt x="9498" y="1917"/>
                </a:cubicBezTo>
                <a:cubicBezTo>
                  <a:pt x="9492" y="1939"/>
                  <a:pt x="9488" y="1961"/>
                  <a:pt x="9484" y="1981"/>
                </a:cubicBezTo>
                <a:cubicBezTo>
                  <a:pt x="9489" y="1999"/>
                  <a:pt x="9497" y="2013"/>
                  <a:pt x="9507" y="2025"/>
                </a:cubicBezTo>
                <a:cubicBezTo>
                  <a:pt x="9518" y="2037"/>
                  <a:pt x="9531" y="2045"/>
                  <a:pt x="9545" y="2051"/>
                </a:cubicBezTo>
                <a:cubicBezTo>
                  <a:pt x="9556" y="2039"/>
                  <a:pt x="9569" y="2022"/>
                  <a:pt x="9584" y="2001"/>
                </a:cubicBezTo>
                <a:cubicBezTo>
                  <a:pt x="9600" y="1979"/>
                  <a:pt x="9616" y="1956"/>
                  <a:pt x="9634" y="1932"/>
                </a:cubicBezTo>
                <a:cubicBezTo>
                  <a:pt x="9652" y="1908"/>
                  <a:pt x="9670" y="1883"/>
                  <a:pt x="9689" y="1859"/>
                </a:cubicBezTo>
                <a:cubicBezTo>
                  <a:pt x="9708" y="1834"/>
                  <a:pt x="9726" y="1811"/>
                  <a:pt x="9744" y="1791"/>
                </a:cubicBezTo>
                <a:cubicBezTo>
                  <a:pt x="9762" y="1771"/>
                  <a:pt x="9778" y="1754"/>
                  <a:pt x="9793" y="1741"/>
                </a:cubicBezTo>
                <a:cubicBezTo>
                  <a:pt x="9809" y="1728"/>
                  <a:pt x="9822" y="1721"/>
                  <a:pt x="9832" y="1721"/>
                </a:cubicBezTo>
                <a:lnTo>
                  <a:pt x="9832" y="1721"/>
                </a:lnTo>
                <a:cubicBezTo>
                  <a:pt x="9826" y="1735"/>
                  <a:pt x="9818" y="1750"/>
                  <a:pt x="9808" y="1768"/>
                </a:cubicBezTo>
                <a:cubicBezTo>
                  <a:pt x="9799" y="1786"/>
                  <a:pt x="9790" y="1805"/>
                  <a:pt x="9782" y="1825"/>
                </a:cubicBezTo>
                <a:cubicBezTo>
                  <a:pt x="9774" y="1845"/>
                  <a:pt x="9766" y="1867"/>
                  <a:pt x="9760" y="1889"/>
                </a:cubicBezTo>
                <a:cubicBezTo>
                  <a:pt x="9754" y="1911"/>
                  <a:pt x="9751" y="1934"/>
                  <a:pt x="9751" y="1957"/>
                </a:cubicBezTo>
                <a:cubicBezTo>
                  <a:pt x="9751" y="1971"/>
                  <a:pt x="9753" y="1984"/>
                  <a:pt x="9755" y="1996"/>
                </a:cubicBezTo>
                <a:cubicBezTo>
                  <a:pt x="9758" y="2008"/>
                  <a:pt x="9763" y="2018"/>
                  <a:pt x="9769" y="2027"/>
                </a:cubicBezTo>
                <a:cubicBezTo>
                  <a:pt x="9776" y="2037"/>
                  <a:pt x="9785" y="2044"/>
                  <a:pt x="9795" y="2049"/>
                </a:cubicBezTo>
                <a:cubicBezTo>
                  <a:pt x="9805" y="2055"/>
                  <a:pt x="9818" y="2057"/>
                  <a:pt x="9834" y="2057"/>
                </a:cubicBezTo>
                <a:cubicBezTo>
                  <a:pt x="9852" y="2057"/>
                  <a:pt x="9867" y="2054"/>
                  <a:pt x="9881" y="2047"/>
                </a:cubicBezTo>
                <a:cubicBezTo>
                  <a:pt x="9895" y="2040"/>
                  <a:pt x="9909" y="2031"/>
                  <a:pt x="9922" y="2020"/>
                </a:cubicBezTo>
                <a:cubicBezTo>
                  <a:pt x="9922" y="2017"/>
                  <a:pt x="9922" y="2013"/>
                  <a:pt x="9921" y="2010"/>
                </a:cubicBezTo>
                <a:cubicBezTo>
                  <a:pt x="9921" y="2006"/>
                  <a:pt x="9918" y="2002"/>
                  <a:pt x="9914" y="2000"/>
                </a:cubicBezTo>
                <a:cubicBezTo>
                  <a:pt x="9911" y="2000"/>
                  <a:pt x="9906" y="2001"/>
                  <a:pt x="9899" y="2004"/>
                </a:cubicBezTo>
                <a:cubicBezTo>
                  <a:pt x="9892" y="2007"/>
                  <a:pt x="9884" y="2008"/>
                  <a:pt x="9876" y="2008"/>
                </a:cubicBezTo>
                <a:cubicBezTo>
                  <a:pt x="9869" y="2008"/>
                  <a:pt x="9863" y="2006"/>
                  <a:pt x="9859" y="2002"/>
                </a:cubicBezTo>
                <a:cubicBezTo>
                  <a:pt x="9855" y="1998"/>
                  <a:pt x="9853" y="1988"/>
                  <a:pt x="9853" y="1974"/>
                </a:cubicBezTo>
                <a:cubicBezTo>
                  <a:pt x="9853" y="1950"/>
                  <a:pt x="9859" y="1923"/>
                  <a:pt x="9870" y="1894"/>
                </a:cubicBezTo>
                <a:cubicBezTo>
                  <a:pt x="9881" y="1863"/>
                  <a:pt x="9893" y="1833"/>
                  <a:pt x="9907" y="1802"/>
                </a:cubicBezTo>
                <a:cubicBezTo>
                  <a:pt x="9921" y="1771"/>
                  <a:pt x="9935" y="1742"/>
                  <a:pt x="9949" y="1714"/>
                </a:cubicBezTo>
                <a:cubicBezTo>
                  <a:pt x="9963" y="1686"/>
                  <a:pt x="9972" y="1662"/>
                  <a:pt x="9978" y="1641"/>
                </a:cubicBezTo>
                <a:cubicBezTo>
                  <a:pt x="9974" y="1628"/>
                  <a:pt x="9966" y="1618"/>
                  <a:pt x="9954" y="1611"/>
                </a:cubicBezTo>
                <a:cubicBezTo>
                  <a:pt x="9942" y="1604"/>
                  <a:pt x="9930" y="1601"/>
                  <a:pt x="9916" y="1601"/>
                </a:cubicBezTo>
                <a:cubicBezTo>
                  <a:pt x="9897" y="1601"/>
                  <a:pt x="9877" y="1608"/>
                  <a:pt x="9855" y="1622"/>
                </a:cubicBezTo>
                <a:cubicBezTo>
                  <a:pt x="9833" y="1636"/>
                  <a:pt x="9810" y="1656"/>
                  <a:pt x="9784" y="1682"/>
                </a:cubicBezTo>
                <a:cubicBezTo>
                  <a:pt x="9759" y="1708"/>
                  <a:pt x="9732" y="1739"/>
                  <a:pt x="9703" y="1775"/>
                </a:cubicBezTo>
                <a:cubicBezTo>
                  <a:pt x="9675" y="1811"/>
                  <a:pt x="9644" y="1852"/>
                  <a:pt x="9611" y="1896"/>
                </a:cubicBezTo>
                <a:cubicBezTo>
                  <a:pt x="9613" y="1882"/>
                  <a:pt x="9620" y="1864"/>
                  <a:pt x="9632" y="1840"/>
                </a:cubicBezTo>
                <a:cubicBezTo>
                  <a:pt x="9644" y="1816"/>
                  <a:pt x="9657" y="1792"/>
                  <a:pt x="9671" y="1767"/>
                </a:cubicBezTo>
                <a:cubicBezTo>
                  <a:pt x="9685" y="1741"/>
                  <a:pt x="9699" y="1717"/>
                  <a:pt x="9711" y="1694"/>
                </a:cubicBezTo>
                <a:cubicBezTo>
                  <a:pt x="9723" y="1671"/>
                  <a:pt x="9731" y="1653"/>
                  <a:pt x="9734" y="1639"/>
                </a:cubicBezTo>
                <a:cubicBezTo>
                  <a:pt x="9734" y="1638"/>
                  <a:pt x="9731" y="1635"/>
                  <a:pt x="9725" y="1631"/>
                </a:cubicBezTo>
                <a:cubicBezTo>
                  <a:pt x="9720" y="1627"/>
                  <a:pt x="9713" y="1623"/>
                  <a:pt x="9705" y="1619"/>
                </a:cubicBezTo>
                <a:cubicBezTo>
                  <a:pt x="9697" y="1615"/>
                  <a:pt x="9689" y="1612"/>
                  <a:pt x="9679" y="1610"/>
                </a:cubicBezTo>
                <a:cubicBezTo>
                  <a:pt x="9670" y="1607"/>
                  <a:pt x="9661" y="1605"/>
                  <a:pt x="9653" y="1605"/>
                </a:cubicBezTo>
                <a:cubicBezTo>
                  <a:pt x="9632" y="1605"/>
                  <a:pt x="9608" y="1616"/>
                  <a:pt x="9581" y="1638"/>
                </a:cubicBezTo>
                <a:cubicBezTo>
                  <a:pt x="9555" y="1659"/>
                  <a:pt x="9528" y="1685"/>
                  <a:pt x="9501" y="1715"/>
                </a:cubicBezTo>
                <a:cubicBezTo>
                  <a:pt x="9474" y="1746"/>
                  <a:pt x="9448" y="1779"/>
                  <a:pt x="9422" y="1814"/>
                </a:cubicBezTo>
                <a:cubicBezTo>
                  <a:pt x="9396" y="1848"/>
                  <a:pt x="9374" y="1879"/>
                  <a:pt x="9355" y="1905"/>
                </a:cubicBezTo>
                <a:cubicBezTo>
                  <a:pt x="9359" y="1878"/>
                  <a:pt x="9368" y="1851"/>
                  <a:pt x="9380" y="1825"/>
                </a:cubicBezTo>
                <a:cubicBezTo>
                  <a:pt x="9393" y="1798"/>
                  <a:pt x="9407" y="1772"/>
                  <a:pt x="9422" y="1747"/>
                </a:cubicBezTo>
                <a:cubicBezTo>
                  <a:pt x="9438" y="1721"/>
                  <a:pt x="9452" y="1697"/>
                  <a:pt x="9466" y="1674"/>
                </a:cubicBezTo>
                <a:cubicBezTo>
                  <a:pt x="9480" y="1651"/>
                  <a:pt x="9491" y="1629"/>
                  <a:pt x="9497" y="1609"/>
                </a:cubicBezTo>
                <a:cubicBezTo>
                  <a:pt x="9481" y="1592"/>
                  <a:pt x="9465" y="1579"/>
                  <a:pt x="9450" y="1570"/>
                </a:cubicBezTo>
                <a:cubicBezTo>
                  <a:pt x="9435" y="1562"/>
                  <a:pt x="9418" y="1555"/>
                  <a:pt x="9399" y="1551"/>
                </a:cubicBezTo>
                <a:close/>
                <a:moveTo>
                  <a:pt x="4972" y="1548"/>
                </a:moveTo>
                <a:cubicBezTo>
                  <a:pt x="4964" y="1556"/>
                  <a:pt x="4957" y="1565"/>
                  <a:pt x="4950" y="1577"/>
                </a:cubicBezTo>
                <a:cubicBezTo>
                  <a:pt x="4944" y="1589"/>
                  <a:pt x="4936" y="1605"/>
                  <a:pt x="4927" y="1625"/>
                </a:cubicBezTo>
                <a:cubicBezTo>
                  <a:pt x="4915" y="1654"/>
                  <a:pt x="4903" y="1686"/>
                  <a:pt x="4890" y="1722"/>
                </a:cubicBezTo>
                <a:cubicBezTo>
                  <a:pt x="4878" y="1759"/>
                  <a:pt x="4866" y="1794"/>
                  <a:pt x="4854" y="1830"/>
                </a:cubicBezTo>
                <a:cubicBezTo>
                  <a:pt x="4843" y="1866"/>
                  <a:pt x="4833" y="1899"/>
                  <a:pt x="4825" y="1931"/>
                </a:cubicBezTo>
                <a:cubicBezTo>
                  <a:pt x="4817" y="1963"/>
                  <a:pt x="4811" y="1988"/>
                  <a:pt x="4808" y="2007"/>
                </a:cubicBezTo>
                <a:cubicBezTo>
                  <a:pt x="4809" y="2013"/>
                  <a:pt x="4814" y="2018"/>
                  <a:pt x="4820" y="2025"/>
                </a:cubicBezTo>
                <a:cubicBezTo>
                  <a:pt x="4827" y="2031"/>
                  <a:pt x="4835" y="2036"/>
                  <a:pt x="4843" y="2041"/>
                </a:cubicBezTo>
                <a:cubicBezTo>
                  <a:pt x="4851" y="2047"/>
                  <a:pt x="4860" y="2051"/>
                  <a:pt x="4868" y="2055"/>
                </a:cubicBezTo>
                <a:cubicBezTo>
                  <a:pt x="4876" y="2059"/>
                  <a:pt x="4883" y="2061"/>
                  <a:pt x="4889" y="2062"/>
                </a:cubicBezTo>
                <a:cubicBezTo>
                  <a:pt x="4899" y="2016"/>
                  <a:pt x="4910" y="1976"/>
                  <a:pt x="4921" y="1943"/>
                </a:cubicBezTo>
                <a:cubicBezTo>
                  <a:pt x="4932" y="1909"/>
                  <a:pt x="4945" y="1880"/>
                  <a:pt x="4961" y="1854"/>
                </a:cubicBezTo>
                <a:cubicBezTo>
                  <a:pt x="4977" y="1828"/>
                  <a:pt x="4995" y="1805"/>
                  <a:pt x="5017" y="1784"/>
                </a:cubicBezTo>
                <a:cubicBezTo>
                  <a:pt x="5039" y="1763"/>
                  <a:pt x="5066" y="1741"/>
                  <a:pt x="5097" y="1720"/>
                </a:cubicBezTo>
                <a:cubicBezTo>
                  <a:pt x="5104" y="1739"/>
                  <a:pt x="5114" y="1757"/>
                  <a:pt x="5128" y="1773"/>
                </a:cubicBezTo>
                <a:cubicBezTo>
                  <a:pt x="5142" y="1789"/>
                  <a:pt x="5158" y="1802"/>
                  <a:pt x="5176" y="1812"/>
                </a:cubicBezTo>
                <a:cubicBezTo>
                  <a:pt x="5186" y="1802"/>
                  <a:pt x="5196" y="1791"/>
                  <a:pt x="5204" y="1780"/>
                </a:cubicBezTo>
                <a:cubicBezTo>
                  <a:pt x="5212" y="1768"/>
                  <a:pt x="5217" y="1761"/>
                  <a:pt x="5217" y="1756"/>
                </a:cubicBezTo>
                <a:cubicBezTo>
                  <a:pt x="5209" y="1742"/>
                  <a:pt x="5204" y="1720"/>
                  <a:pt x="5204" y="1690"/>
                </a:cubicBezTo>
                <a:cubicBezTo>
                  <a:pt x="5204" y="1659"/>
                  <a:pt x="5210" y="1628"/>
                  <a:pt x="5222" y="1596"/>
                </a:cubicBezTo>
                <a:cubicBezTo>
                  <a:pt x="5219" y="1590"/>
                  <a:pt x="5213" y="1586"/>
                  <a:pt x="5204" y="1583"/>
                </a:cubicBezTo>
                <a:cubicBezTo>
                  <a:pt x="5196" y="1580"/>
                  <a:pt x="5187" y="1578"/>
                  <a:pt x="5177" y="1578"/>
                </a:cubicBezTo>
                <a:cubicBezTo>
                  <a:pt x="5167" y="1578"/>
                  <a:pt x="5160" y="1580"/>
                  <a:pt x="5156" y="1583"/>
                </a:cubicBezTo>
                <a:cubicBezTo>
                  <a:pt x="5132" y="1620"/>
                  <a:pt x="5107" y="1652"/>
                  <a:pt x="5079" y="1682"/>
                </a:cubicBezTo>
                <a:cubicBezTo>
                  <a:pt x="5051" y="1711"/>
                  <a:pt x="5019" y="1742"/>
                  <a:pt x="4983" y="1773"/>
                </a:cubicBezTo>
                <a:cubicBezTo>
                  <a:pt x="4997" y="1731"/>
                  <a:pt x="5011" y="1696"/>
                  <a:pt x="5025" y="1668"/>
                </a:cubicBezTo>
                <a:cubicBezTo>
                  <a:pt x="5039" y="1641"/>
                  <a:pt x="5054" y="1617"/>
                  <a:pt x="5072" y="1596"/>
                </a:cubicBezTo>
                <a:cubicBezTo>
                  <a:pt x="5068" y="1591"/>
                  <a:pt x="5063" y="1586"/>
                  <a:pt x="5055" y="1581"/>
                </a:cubicBezTo>
                <a:cubicBezTo>
                  <a:pt x="5048" y="1576"/>
                  <a:pt x="5040" y="1571"/>
                  <a:pt x="5030" y="1567"/>
                </a:cubicBezTo>
                <a:cubicBezTo>
                  <a:pt x="5021" y="1562"/>
                  <a:pt x="5011" y="1558"/>
                  <a:pt x="5001" y="1555"/>
                </a:cubicBezTo>
                <a:cubicBezTo>
                  <a:pt x="4991" y="1551"/>
                  <a:pt x="4982" y="1549"/>
                  <a:pt x="4972" y="1548"/>
                </a:cubicBezTo>
                <a:close/>
                <a:moveTo>
                  <a:pt x="7550" y="1548"/>
                </a:moveTo>
                <a:cubicBezTo>
                  <a:pt x="7542" y="1556"/>
                  <a:pt x="7535" y="1565"/>
                  <a:pt x="7528" y="1577"/>
                </a:cubicBezTo>
                <a:cubicBezTo>
                  <a:pt x="7522" y="1589"/>
                  <a:pt x="7514" y="1605"/>
                  <a:pt x="7505" y="1625"/>
                </a:cubicBezTo>
                <a:cubicBezTo>
                  <a:pt x="7493" y="1654"/>
                  <a:pt x="7481" y="1686"/>
                  <a:pt x="7468" y="1722"/>
                </a:cubicBezTo>
                <a:cubicBezTo>
                  <a:pt x="7456" y="1759"/>
                  <a:pt x="7444" y="1794"/>
                  <a:pt x="7432" y="1830"/>
                </a:cubicBezTo>
                <a:cubicBezTo>
                  <a:pt x="7421" y="1866"/>
                  <a:pt x="7411" y="1899"/>
                  <a:pt x="7403" y="1931"/>
                </a:cubicBezTo>
                <a:cubicBezTo>
                  <a:pt x="7395" y="1963"/>
                  <a:pt x="7389" y="1988"/>
                  <a:pt x="7386" y="2007"/>
                </a:cubicBezTo>
                <a:cubicBezTo>
                  <a:pt x="7387" y="2013"/>
                  <a:pt x="7392" y="2018"/>
                  <a:pt x="7398" y="2025"/>
                </a:cubicBezTo>
                <a:cubicBezTo>
                  <a:pt x="7405" y="2031"/>
                  <a:pt x="7413" y="2036"/>
                  <a:pt x="7421" y="2041"/>
                </a:cubicBezTo>
                <a:cubicBezTo>
                  <a:pt x="7429" y="2047"/>
                  <a:pt x="7438" y="2051"/>
                  <a:pt x="7446" y="2055"/>
                </a:cubicBezTo>
                <a:cubicBezTo>
                  <a:pt x="7454" y="2059"/>
                  <a:pt x="7461" y="2061"/>
                  <a:pt x="7467" y="2062"/>
                </a:cubicBezTo>
                <a:cubicBezTo>
                  <a:pt x="7477" y="2016"/>
                  <a:pt x="7488" y="1976"/>
                  <a:pt x="7499" y="1943"/>
                </a:cubicBezTo>
                <a:cubicBezTo>
                  <a:pt x="7510" y="1909"/>
                  <a:pt x="7523" y="1880"/>
                  <a:pt x="7539" y="1854"/>
                </a:cubicBezTo>
                <a:cubicBezTo>
                  <a:pt x="7555" y="1828"/>
                  <a:pt x="7573" y="1805"/>
                  <a:pt x="7595" y="1784"/>
                </a:cubicBezTo>
                <a:cubicBezTo>
                  <a:pt x="7617" y="1763"/>
                  <a:pt x="7644" y="1741"/>
                  <a:pt x="7675" y="1720"/>
                </a:cubicBezTo>
                <a:cubicBezTo>
                  <a:pt x="7682" y="1739"/>
                  <a:pt x="7692" y="1757"/>
                  <a:pt x="7706" y="1773"/>
                </a:cubicBezTo>
                <a:cubicBezTo>
                  <a:pt x="7720" y="1789"/>
                  <a:pt x="7736" y="1802"/>
                  <a:pt x="7754" y="1812"/>
                </a:cubicBezTo>
                <a:cubicBezTo>
                  <a:pt x="7764" y="1802"/>
                  <a:pt x="7774" y="1791"/>
                  <a:pt x="7782" y="1780"/>
                </a:cubicBezTo>
                <a:cubicBezTo>
                  <a:pt x="7790" y="1768"/>
                  <a:pt x="7795" y="1761"/>
                  <a:pt x="7795" y="1756"/>
                </a:cubicBezTo>
                <a:cubicBezTo>
                  <a:pt x="7787" y="1742"/>
                  <a:pt x="7782" y="1720"/>
                  <a:pt x="7782" y="1690"/>
                </a:cubicBezTo>
                <a:cubicBezTo>
                  <a:pt x="7782" y="1659"/>
                  <a:pt x="7788" y="1628"/>
                  <a:pt x="7800" y="1596"/>
                </a:cubicBezTo>
                <a:cubicBezTo>
                  <a:pt x="7797" y="1590"/>
                  <a:pt x="7791" y="1586"/>
                  <a:pt x="7782" y="1583"/>
                </a:cubicBezTo>
                <a:cubicBezTo>
                  <a:pt x="7774" y="1580"/>
                  <a:pt x="7765" y="1578"/>
                  <a:pt x="7755" y="1578"/>
                </a:cubicBezTo>
                <a:cubicBezTo>
                  <a:pt x="7745" y="1578"/>
                  <a:pt x="7738" y="1580"/>
                  <a:pt x="7734" y="1583"/>
                </a:cubicBezTo>
                <a:cubicBezTo>
                  <a:pt x="7710" y="1620"/>
                  <a:pt x="7685" y="1652"/>
                  <a:pt x="7657" y="1682"/>
                </a:cubicBezTo>
                <a:cubicBezTo>
                  <a:pt x="7629" y="1711"/>
                  <a:pt x="7597" y="1742"/>
                  <a:pt x="7561" y="1773"/>
                </a:cubicBezTo>
                <a:cubicBezTo>
                  <a:pt x="7575" y="1731"/>
                  <a:pt x="7589" y="1696"/>
                  <a:pt x="7603" y="1668"/>
                </a:cubicBezTo>
                <a:cubicBezTo>
                  <a:pt x="7617" y="1641"/>
                  <a:pt x="7632" y="1617"/>
                  <a:pt x="7650" y="1596"/>
                </a:cubicBezTo>
                <a:cubicBezTo>
                  <a:pt x="7646" y="1591"/>
                  <a:pt x="7641" y="1586"/>
                  <a:pt x="7633" y="1581"/>
                </a:cubicBezTo>
                <a:cubicBezTo>
                  <a:pt x="7626" y="1576"/>
                  <a:pt x="7618" y="1571"/>
                  <a:pt x="7608" y="1567"/>
                </a:cubicBezTo>
                <a:cubicBezTo>
                  <a:pt x="7599" y="1562"/>
                  <a:pt x="7589" y="1558"/>
                  <a:pt x="7579" y="1555"/>
                </a:cubicBezTo>
                <a:cubicBezTo>
                  <a:pt x="7569" y="1551"/>
                  <a:pt x="7560" y="1549"/>
                  <a:pt x="7550" y="1548"/>
                </a:cubicBezTo>
                <a:close/>
                <a:moveTo>
                  <a:pt x="2884" y="1555"/>
                </a:moveTo>
                <a:cubicBezTo>
                  <a:pt x="2852" y="1555"/>
                  <a:pt x="2818" y="1568"/>
                  <a:pt x="2781" y="1596"/>
                </a:cubicBezTo>
                <a:cubicBezTo>
                  <a:pt x="2758" y="1613"/>
                  <a:pt x="2736" y="1634"/>
                  <a:pt x="2716" y="1658"/>
                </a:cubicBezTo>
                <a:cubicBezTo>
                  <a:pt x="2696" y="1682"/>
                  <a:pt x="2679" y="1707"/>
                  <a:pt x="2664" y="1734"/>
                </a:cubicBezTo>
                <a:cubicBezTo>
                  <a:pt x="2650" y="1761"/>
                  <a:pt x="2638" y="1789"/>
                  <a:pt x="2630" y="1818"/>
                </a:cubicBezTo>
                <a:cubicBezTo>
                  <a:pt x="2622" y="1846"/>
                  <a:pt x="2618" y="1874"/>
                  <a:pt x="2618" y="1901"/>
                </a:cubicBezTo>
                <a:cubicBezTo>
                  <a:pt x="2618" y="1946"/>
                  <a:pt x="2630" y="1983"/>
                  <a:pt x="2652" y="2013"/>
                </a:cubicBezTo>
                <a:cubicBezTo>
                  <a:pt x="2675" y="2042"/>
                  <a:pt x="2705" y="2058"/>
                  <a:pt x="2743" y="2062"/>
                </a:cubicBezTo>
                <a:cubicBezTo>
                  <a:pt x="2783" y="2054"/>
                  <a:pt x="2820" y="2039"/>
                  <a:pt x="2854" y="2018"/>
                </a:cubicBezTo>
                <a:cubicBezTo>
                  <a:pt x="2888" y="1997"/>
                  <a:pt x="2917" y="1971"/>
                  <a:pt x="2941" y="1941"/>
                </a:cubicBezTo>
                <a:cubicBezTo>
                  <a:pt x="2965" y="1910"/>
                  <a:pt x="2984" y="1876"/>
                  <a:pt x="2998" y="1838"/>
                </a:cubicBezTo>
                <a:cubicBezTo>
                  <a:pt x="3012" y="1800"/>
                  <a:pt x="3018" y="1761"/>
                  <a:pt x="3018" y="1719"/>
                </a:cubicBezTo>
                <a:cubicBezTo>
                  <a:pt x="3018" y="1656"/>
                  <a:pt x="3001" y="1625"/>
                  <a:pt x="2965" y="1625"/>
                </a:cubicBezTo>
                <a:cubicBezTo>
                  <a:pt x="2962" y="1625"/>
                  <a:pt x="2959" y="1625"/>
                  <a:pt x="2956" y="1625"/>
                </a:cubicBezTo>
                <a:cubicBezTo>
                  <a:pt x="2954" y="1625"/>
                  <a:pt x="2951" y="1625"/>
                  <a:pt x="2947" y="1625"/>
                </a:cubicBezTo>
                <a:cubicBezTo>
                  <a:pt x="2927" y="1589"/>
                  <a:pt x="2906" y="1566"/>
                  <a:pt x="2884" y="1555"/>
                </a:cubicBezTo>
                <a:close/>
                <a:moveTo>
                  <a:pt x="7227" y="1555"/>
                </a:moveTo>
                <a:cubicBezTo>
                  <a:pt x="7195" y="1555"/>
                  <a:pt x="7161" y="1568"/>
                  <a:pt x="7124" y="1596"/>
                </a:cubicBezTo>
                <a:cubicBezTo>
                  <a:pt x="7101" y="1613"/>
                  <a:pt x="7079" y="1634"/>
                  <a:pt x="7059" y="1658"/>
                </a:cubicBezTo>
                <a:cubicBezTo>
                  <a:pt x="7039" y="1682"/>
                  <a:pt x="7022" y="1707"/>
                  <a:pt x="7007" y="1734"/>
                </a:cubicBezTo>
                <a:cubicBezTo>
                  <a:pt x="6993" y="1761"/>
                  <a:pt x="6981" y="1789"/>
                  <a:pt x="6973" y="1818"/>
                </a:cubicBezTo>
                <a:cubicBezTo>
                  <a:pt x="6965" y="1846"/>
                  <a:pt x="6961" y="1874"/>
                  <a:pt x="6961" y="1901"/>
                </a:cubicBezTo>
                <a:cubicBezTo>
                  <a:pt x="6961" y="1946"/>
                  <a:pt x="6973" y="1983"/>
                  <a:pt x="6995" y="2013"/>
                </a:cubicBezTo>
                <a:cubicBezTo>
                  <a:pt x="7018" y="2042"/>
                  <a:pt x="7048" y="2058"/>
                  <a:pt x="7086" y="2062"/>
                </a:cubicBezTo>
                <a:cubicBezTo>
                  <a:pt x="7126" y="2054"/>
                  <a:pt x="7163" y="2039"/>
                  <a:pt x="7197" y="2018"/>
                </a:cubicBezTo>
                <a:cubicBezTo>
                  <a:pt x="7231" y="1997"/>
                  <a:pt x="7260" y="1971"/>
                  <a:pt x="7284" y="1941"/>
                </a:cubicBezTo>
                <a:cubicBezTo>
                  <a:pt x="7308" y="1910"/>
                  <a:pt x="7327" y="1876"/>
                  <a:pt x="7341" y="1838"/>
                </a:cubicBezTo>
                <a:cubicBezTo>
                  <a:pt x="7355" y="1800"/>
                  <a:pt x="7361" y="1761"/>
                  <a:pt x="7361" y="1719"/>
                </a:cubicBezTo>
                <a:cubicBezTo>
                  <a:pt x="7361" y="1656"/>
                  <a:pt x="7344" y="1625"/>
                  <a:pt x="7308" y="1625"/>
                </a:cubicBezTo>
                <a:cubicBezTo>
                  <a:pt x="7305" y="1625"/>
                  <a:pt x="7302" y="1625"/>
                  <a:pt x="7299" y="1625"/>
                </a:cubicBezTo>
                <a:cubicBezTo>
                  <a:pt x="7297" y="1625"/>
                  <a:pt x="7294" y="1625"/>
                  <a:pt x="7290" y="1625"/>
                </a:cubicBezTo>
                <a:cubicBezTo>
                  <a:pt x="7270" y="1589"/>
                  <a:pt x="7249" y="1566"/>
                  <a:pt x="7227" y="1555"/>
                </a:cubicBezTo>
                <a:close/>
                <a:moveTo>
                  <a:pt x="10516" y="1555"/>
                </a:moveTo>
                <a:cubicBezTo>
                  <a:pt x="10484" y="1555"/>
                  <a:pt x="10450" y="1568"/>
                  <a:pt x="10413" y="1596"/>
                </a:cubicBezTo>
                <a:cubicBezTo>
                  <a:pt x="10390" y="1613"/>
                  <a:pt x="10368" y="1634"/>
                  <a:pt x="10348" y="1658"/>
                </a:cubicBezTo>
                <a:cubicBezTo>
                  <a:pt x="10328" y="1682"/>
                  <a:pt x="10311" y="1707"/>
                  <a:pt x="10296" y="1734"/>
                </a:cubicBezTo>
                <a:cubicBezTo>
                  <a:pt x="10282" y="1761"/>
                  <a:pt x="10270" y="1789"/>
                  <a:pt x="10262" y="1818"/>
                </a:cubicBezTo>
                <a:cubicBezTo>
                  <a:pt x="10254" y="1846"/>
                  <a:pt x="10250" y="1874"/>
                  <a:pt x="10250" y="1901"/>
                </a:cubicBezTo>
                <a:cubicBezTo>
                  <a:pt x="10250" y="1946"/>
                  <a:pt x="10262" y="1983"/>
                  <a:pt x="10284" y="2013"/>
                </a:cubicBezTo>
                <a:cubicBezTo>
                  <a:pt x="10307" y="2042"/>
                  <a:pt x="10337" y="2058"/>
                  <a:pt x="10375" y="2062"/>
                </a:cubicBezTo>
                <a:cubicBezTo>
                  <a:pt x="10415" y="2054"/>
                  <a:pt x="10452" y="2039"/>
                  <a:pt x="10486" y="2018"/>
                </a:cubicBezTo>
                <a:cubicBezTo>
                  <a:pt x="10520" y="1997"/>
                  <a:pt x="10549" y="1971"/>
                  <a:pt x="10573" y="1941"/>
                </a:cubicBezTo>
                <a:cubicBezTo>
                  <a:pt x="10597" y="1910"/>
                  <a:pt x="10616" y="1876"/>
                  <a:pt x="10630" y="1838"/>
                </a:cubicBezTo>
                <a:cubicBezTo>
                  <a:pt x="10644" y="1800"/>
                  <a:pt x="10650" y="1761"/>
                  <a:pt x="10650" y="1719"/>
                </a:cubicBezTo>
                <a:cubicBezTo>
                  <a:pt x="10650" y="1656"/>
                  <a:pt x="10633" y="1625"/>
                  <a:pt x="10597" y="1625"/>
                </a:cubicBezTo>
                <a:cubicBezTo>
                  <a:pt x="10594" y="1625"/>
                  <a:pt x="10591" y="1625"/>
                  <a:pt x="10588" y="1625"/>
                </a:cubicBezTo>
                <a:cubicBezTo>
                  <a:pt x="10586" y="1625"/>
                  <a:pt x="10583" y="1625"/>
                  <a:pt x="10579" y="1625"/>
                </a:cubicBezTo>
                <a:cubicBezTo>
                  <a:pt x="10559" y="1589"/>
                  <a:pt x="10538" y="1566"/>
                  <a:pt x="10516" y="1555"/>
                </a:cubicBezTo>
                <a:close/>
                <a:moveTo>
                  <a:pt x="3690" y="1555"/>
                </a:moveTo>
                <a:cubicBezTo>
                  <a:pt x="3679" y="1555"/>
                  <a:pt x="3667" y="1556"/>
                  <a:pt x="3653" y="1560"/>
                </a:cubicBezTo>
                <a:cubicBezTo>
                  <a:pt x="3639" y="1564"/>
                  <a:pt x="3630" y="1568"/>
                  <a:pt x="3626" y="1574"/>
                </a:cubicBezTo>
                <a:cubicBezTo>
                  <a:pt x="3620" y="1606"/>
                  <a:pt x="3615" y="1634"/>
                  <a:pt x="3609" y="1658"/>
                </a:cubicBezTo>
                <a:cubicBezTo>
                  <a:pt x="3604" y="1682"/>
                  <a:pt x="3598" y="1703"/>
                  <a:pt x="3592" y="1722"/>
                </a:cubicBezTo>
                <a:cubicBezTo>
                  <a:pt x="3586" y="1742"/>
                  <a:pt x="3578" y="1760"/>
                  <a:pt x="3570" y="1777"/>
                </a:cubicBezTo>
                <a:cubicBezTo>
                  <a:pt x="3562" y="1794"/>
                  <a:pt x="3551" y="1812"/>
                  <a:pt x="3538" y="1832"/>
                </a:cubicBezTo>
                <a:cubicBezTo>
                  <a:pt x="3528" y="1847"/>
                  <a:pt x="3517" y="1864"/>
                  <a:pt x="3504" y="1881"/>
                </a:cubicBezTo>
                <a:cubicBezTo>
                  <a:pt x="3491" y="1897"/>
                  <a:pt x="3479" y="1912"/>
                  <a:pt x="3467" y="1926"/>
                </a:cubicBezTo>
                <a:cubicBezTo>
                  <a:pt x="3455" y="1940"/>
                  <a:pt x="3445" y="1952"/>
                  <a:pt x="3435" y="1962"/>
                </a:cubicBezTo>
                <a:cubicBezTo>
                  <a:pt x="3426" y="1971"/>
                  <a:pt x="3420" y="1976"/>
                  <a:pt x="3418" y="1978"/>
                </a:cubicBezTo>
                <a:cubicBezTo>
                  <a:pt x="3422" y="1954"/>
                  <a:pt x="3427" y="1924"/>
                  <a:pt x="3433" y="1889"/>
                </a:cubicBezTo>
                <a:cubicBezTo>
                  <a:pt x="3439" y="1854"/>
                  <a:pt x="3446" y="1819"/>
                  <a:pt x="3453" y="1784"/>
                </a:cubicBezTo>
                <a:cubicBezTo>
                  <a:pt x="3461" y="1748"/>
                  <a:pt x="3469" y="1716"/>
                  <a:pt x="3478" y="1686"/>
                </a:cubicBezTo>
                <a:cubicBezTo>
                  <a:pt x="3488" y="1656"/>
                  <a:pt x="3498" y="1634"/>
                  <a:pt x="3508" y="1620"/>
                </a:cubicBezTo>
                <a:cubicBezTo>
                  <a:pt x="3508" y="1617"/>
                  <a:pt x="3505" y="1613"/>
                  <a:pt x="3500" y="1611"/>
                </a:cubicBezTo>
                <a:cubicBezTo>
                  <a:pt x="3496" y="1608"/>
                  <a:pt x="3490" y="1605"/>
                  <a:pt x="3483" y="1604"/>
                </a:cubicBezTo>
                <a:cubicBezTo>
                  <a:pt x="3477" y="1602"/>
                  <a:pt x="3470" y="1600"/>
                  <a:pt x="3462" y="1600"/>
                </a:cubicBezTo>
                <a:cubicBezTo>
                  <a:pt x="3454" y="1599"/>
                  <a:pt x="3447" y="1598"/>
                  <a:pt x="3440" y="1598"/>
                </a:cubicBezTo>
                <a:cubicBezTo>
                  <a:pt x="3432" y="1598"/>
                  <a:pt x="3426" y="1599"/>
                  <a:pt x="3423" y="1599"/>
                </a:cubicBezTo>
                <a:cubicBezTo>
                  <a:pt x="3410" y="1613"/>
                  <a:pt x="3401" y="1627"/>
                  <a:pt x="3395" y="1644"/>
                </a:cubicBezTo>
                <a:cubicBezTo>
                  <a:pt x="3389" y="1659"/>
                  <a:pt x="3384" y="1673"/>
                  <a:pt x="3380" y="1686"/>
                </a:cubicBezTo>
                <a:cubicBezTo>
                  <a:pt x="3375" y="1701"/>
                  <a:pt x="3369" y="1715"/>
                  <a:pt x="3361" y="1728"/>
                </a:cubicBezTo>
                <a:cubicBezTo>
                  <a:pt x="3354" y="1741"/>
                  <a:pt x="3340" y="1757"/>
                  <a:pt x="3319" y="1777"/>
                </a:cubicBezTo>
                <a:cubicBezTo>
                  <a:pt x="3304" y="1791"/>
                  <a:pt x="3287" y="1809"/>
                  <a:pt x="3267" y="1833"/>
                </a:cubicBezTo>
                <a:cubicBezTo>
                  <a:pt x="3247" y="1857"/>
                  <a:pt x="3226" y="1883"/>
                  <a:pt x="3204" y="1912"/>
                </a:cubicBezTo>
                <a:cubicBezTo>
                  <a:pt x="3208" y="1888"/>
                  <a:pt x="3212" y="1861"/>
                  <a:pt x="3216" y="1833"/>
                </a:cubicBezTo>
                <a:cubicBezTo>
                  <a:pt x="3220" y="1805"/>
                  <a:pt x="3225" y="1777"/>
                  <a:pt x="3232" y="1750"/>
                </a:cubicBezTo>
                <a:cubicBezTo>
                  <a:pt x="3239" y="1723"/>
                  <a:pt x="3248" y="1698"/>
                  <a:pt x="3260" y="1674"/>
                </a:cubicBezTo>
                <a:cubicBezTo>
                  <a:pt x="3272" y="1650"/>
                  <a:pt x="3287" y="1631"/>
                  <a:pt x="3306" y="1615"/>
                </a:cubicBezTo>
                <a:cubicBezTo>
                  <a:pt x="3304" y="1607"/>
                  <a:pt x="3295" y="1601"/>
                  <a:pt x="3281" y="1597"/>
                </a:cubicBezTo>
                <a:cubicBezTo>
                  <a:pt x="3267" y="1592"/>
                  <a:pt x="3252" y="1590"/>
                  <a:pt x="3237" y="1590"/>
                </a:cubicBezTo>
                <a:cubicBezTo>
                  <a:pt x="3210" y="1590"/>
                  <a:pt x="3187" y="1598"/>
                  <a:pt x="3169" y="1615"/>
                </a:cubicBezTo>
                <a:cubicBezTo>
                  <a:pt x="3151" y="1632"/>
                  <a:pt x="3137" y="1656"/>
                  <a:pt x="3128" y="1687"/>
                </a:cubicBezTo>
                <a:cubicBezTo>
                  <a:pt x="3122" y="1711"/>
                  <a:pt x="3115" y="1737"/>
                  <a:pt x="3109" y="1767"/>
                </a:cubicBezTo>
                <a:cubicBezTo>
                  <a:pt x="3103" y="1796"/>
                  <a:pt x="3097" y="1825"/>
                  <a:pt x="3092" y="1853"/>
                </a:cubicBezTo>
                <a:cubicBezTo>
                  <a:pt x="3087" y="1881"/>
                  <a:pt x="3083" y="1907"/>
                  <a:pt x="3080" y="1930"/>
                </a:cubicBezTo>
                <a:cubicBezTo>
                  <a:pt x="3077" y="1954"/>
                  <a:pt x="3075" y="1973"/>
                  <a:pt x="3075" y="1986"/>
                </a:cubicBezTo>
                <a:cubicBezTo>
                  <a:pt x="3075" y="2006"/>
                  <a:pt x="3080" y="2022"/>
                  <a:pt x="3089" y="2035"/>
                </a:cubicBezTo>
                <a:cubicBezTo>
                  <a:pt x="3098" y="2049"/>
                  <a:pt x="3113" y="2059"/>
                  <a:pt x="3134" y="2065"/>
                </a:cubicBezTo>
                <a:cubicBezTo>
                  <a:pt x="3145" y="2051"/>
                  <a:pt x="3154" y="2038"/>
                  <a:pt x="3162" y="2026"/>
                </a:cubicBezTo>
                <a:cubicBezTo>
                  <a:pt x="3170" y="2014"/>
                  <a:pt x="3179" y="2002"/>
                  <a:pt x="3187" y="1990"/>
                </a:cubicBezTo>
                <a:cubicBezTo>
                  <a:pt x="3195" y="1978"/>
                  <a:pt x="3204" y="1965"/>
                  <a:pt x="3213" y="1951"/>
                </a:cubicBezTo>
                <a:cubicBezTo>
                  <a:pt x="3223" y="1938"/>
                  <a:pt x="3234" y="1923"/>
                  <a:pt x="3246" y="1905"/>
                </a:cubicBezTo>
                <a:cubicBezTo>
                  <a:pt x="3252" y="1898"/>
                  <a:pt x="3260" y="1888"/>
                  <a:pt x="3269" y="1877"/>
                </a:cubicBezTo>
                <a:cubicBezTo>
                  <a:pt x="3279" y="1865"/>
                  <a:pt x="3288" y="1854"/>
                  <a:pt x="3297" y="1843"/>
                </a:cubicBezTo>
                <a:cubicBezTo>
                  <a:pt x="3307" y="1832"/>
                  <a:pt x="3316" y="1822"/>
                  <a:pt x="3324" y="1814"/>
                </a:cubicBezTo>
                <a:cubicBezTo>
                  <a:pt x="3333" y="1806"/>
                  <a:pt x="3340" y="1800"/>
                  <a:pt x="3345" y="1798"/>
                </a:cubicBezTo>
                <a:lnTo>
                  <a:pt x="3345" y="1798"/>
                </a:lnTo>
                <a:cubicBezTo>
                  <a:pt x="3345" y="1803"/>
                  <a:pt x="3344" y="1808"/>
                  <a:pt x="3343" y="1813"/>
                </a:cubicBezTo>
                <a:cubicBezTo>
                  <a:pt x="3343" y="1819"/>
                  <a:pt x="3342" y="1825"/>
                  <a:pt x="3340" y="1833"/>
                </a:cubicBezTo>
                <a:cubicBezTo>
                  <a:pt x="3338" y="1840"/>
                  <a:pt x="3336" y="1849"/>
                  <a:pt x="3334" y="1859"/>
                </a:cubicBezTo>
                <a:cubicBezTo>
                  <a:pt x="3332" y="1869"/>
                  <a:pt x="3328" y="1881"/>
                  <a:pt x="3324" y="1895"/>
                </a:cubicBezTo>
                <a:cubicBezTo>
                  <a:pt x="3320" y="1911"/>
                  <a:pt x="3318" y="1927"/>
                  <a:pt x="3316" y="1941"/>
                </a:cubicBezTo>
                <a:cubicBezTo>
                  <a:pt x="3314" y="1955"/>
                  <a:pt x="3313" y="1972"/>
                  <a:pt x="3313" y="1992"/>
                </a:cubicBezTo>
                <a:cubicBezTo>
                  <a:pt x="3313" y="2010"/>
                  <a:pt x="3318" y="2025"/>
                  <a:pt x="3328" y="2037"/>
                </a:cubicBezTo>
                <a:cubicBezTo>
                  <a:pt x="3338" y="2049"/>
                  <a:pt x="3351" y="2055"/>
                  <a:pt x="3366" y="2055"/>
                </a:cubicBezTo>
                <a:cubicBezTo>
                  <a:pt x="3373" y="2055"/>
                  <a:pt x="3383" y="2051"/>
                  <a:pt x="3395" y="2041"/>
                </a:cubicBezTo>
                <a:cubicBezTo>
                  <a:pt x="3407" y="2032"/>
                  <a:pt x="3421" y="2021"/>
                  <a:pt x="3435" y="2007"/>
                </a:cubicBezTo>
                <a:cubicBezTo>
                  <a:pt x="3449" y="1993"/>
                  <a:pt x="3464" y="1979"/>
                  <a:pt x="3479" y="1963"/>
                </a:cubicBezTo>
                <a:cubicBezTo>
                  <a:pt x="3494" y="1946"/>
                  <a:pt x="3508" y="1932"/>
                  <a:pt x="3520" y="1918"/>
                </a:cubicBezTo>
                <a:cubicBezTo>
                  <a:pt x="3551" y="1886"/>
                  <a:pt x="3578" y="1856"/>
                  <a:pt x="3600" y="1828"/>
                </a:cubicBezTo>
                <a:cubicBezTo>
                  <a:pt x="3623" y="1800"/>
                  <a:pt x="3642" y="1773"/>
                  <a:pt x="3657" y="1745"/>
                </a:cubicBezTo>
                <a:cubicBezTo>
                  <a:pt x="3673" y="1717"/>
                  <a:pt x="3685" y="1689"/>
                  <a:pt x="3694" y="1659"/>
                </a:cubicBezTo>
                <a:cubicBezTo>
                  <a:pt x="3703" y="1630"/>
                  <a:pt x="3709" y="1597"/>
                  <a:pt x="3712" y="1560"/>
                </a:cubicBezTo>
                <a:cubicBezTo>
                  <a:pt x="3708" y="1556"/>
                  <a:pt x="3700" y="1555"/>
                  <a:pt x="3690" y="1555"/>
                </a:cubicBezTo>
                <a:close/>
                <a:moveTo>
                  <a:pt x="5506" y="1556"/>
                </a:moveTo>
                <a:cubicBezTo>
                  <a:pt x="5484" y="1556"/>
                  <a:pt x="5462" y="1561"/>
                  <a:pt x="5440" y="1571"/>
                </a:cubicBezTo>
                <a:cubicBezTo>
                  <a:pt x="5418" y="1581"/>
                  <a:pt x="5396" y="1595"/>
                  <a:pt x="5375" y="1612"/>
                </a:cubicBezTo>
                <a:cubicBezTo>
                  <a:pt x="5354" y="1630"/>
                  <a:pt x="5334" y="1650"/>
                  <a:pt x="5316" y="1673"/>
                </a:cubicBezTo>
                <a:cubicBezTo>
                  <a:pt x="5298" y="1697"/>
                  <a:pt x="5282" y="1722"/>
                  <a:pt x="5268" y="1748"/>
                </a:cubicBezTo>
                <a:cubicBezTo>
                  <a:pt x="5254" y="1774"/>
                  <a:pt x="5244" y="1802"/>
                  <a:pt x="5236" y="1830"/>
                </a:cubicBezTo>
                <a:cubicBezTo>
                  <a:pt x="5228" y="1858"/>
                  <a:pt x="5224" y="1886"/>
                  <a:pt x="5224" y="1914"/>
                </a:cubicBezTo>
                <a:cubicBezTo>
                  <a:pt x="5224" y="1953"/>
                  <a:pt x="5237" y="1988"/>
                  <a:pt x="5263" y="2016"/>
                </a:cubicBezTo>
                <a:cubicBezTo>
                  <a:pt x="5289" y="2044"/>
                  <a:pt x="5324" y="2061"/>
                  <a:pt x="5370" y="2067"/>
                </a:cubicBezTo>
                <a:cubicBezTo>
                  <a:pt x="5402" y="2059"/>
                  <a:pt x="5436" y="2042"/>
                  <a:pt x="5472" y="2016"/>
                </a:cubicBezTo>
                <a:cubicBezTo>
                  <a:pt x="5508" y="1990"/>
                  <a:pt x="5540" y="1957"/>
                  <a:pt x="5570" y="1916"/>
                </a:cubicBezTo>
                <a:cubicBezTo>
                  <a:pt x="5566" y="1911"/>
                  <a:pt x="5560" y="1906"/>
                  <a:pt x="5553" y="1900"/>
                </a:cubicBezTo>
                <a:cubicBezTo>
                  <a:pt x="5543" y="1911"/>
                  <a:pt x="5531" y="1923"/>
                  <a:pt x="5517" y="1937"/>
                </a:cubicBezTo>
                <a:cubicBezTo>
                  <a:pt x="5503" y="1951"/>
                  <a:pt x="5489" y="1963"/>
                  <a:pt x="5473" y="1975"/>
                </a:cubicBezTo>
                <a:cubicBezTo>
                  <a:pt x="5457" y="1987"/>
                  <a:pt x="5441" y="1997"/>
                  <a:pt x="5423" y="2005"/>
                </a:cubicBezTo>
                <a:cubicBezTo>
                  <a:pt x="5406" y="2012"/>
                  <a:pt x="5388" y="2016"/>
                  <a:pt x="5370" y="2016"/>
                </a:cubicBezTo>
                <a:cubicBezTo>
                  <a:pt x="5361" y="2016"/>
                  <a:pt x="5353" y="2014"/>
                  <a:pt x="5347" y="2009"/>
                </a:cubicBezTo>
                <a:cubicBezTo>
                  <a:pt x="5341" y="2004"/>
                  <a:pt x="5337" y="1997"/>
                  <a:pt x="5333" y="1990"/>
                </a:cubicBezTo>
                <a:cubicBezTo>
                  <a:pt x="5330" y="1982"/>
                  <a:pt x="5328" y="1973"/>
                  <a:pt x="5326" y="1964"/>
                </a:cubicBezTo>
                <a:cubicBezTo>
                  <a:pt x="5325" y="1954"/>
                  <a:pt x="5324" y="1945"/>
                  <a:pt x="5324" y="1937"/>
                </a:cubicBezTo>
                <a:cubicBezTo>
                  <a:pt x="5324" y="1932"/>
                  <a:pt x="5325" y="1927"/>
                  <a:pt x="5325" y="1923"/>
                </a:cubicBezTo>
                <a:cubicBezTo>
                  <a:pt x="5325" y="1919"/>
                  <a:pt x="5325" y="1914"/>
                  <a:pt x="5325" y="1910"/>
                </a:cubicBezTo>
                <a:cubicBezTo>
                  <a:pt x="5368" y="1894"/>
                  <a:pt x="5405" y="1877"/>
                  <a:pt x="5437" y="1859"/>
                </a:cubicBezTo>
                <a:cubicBezTo>
                  <a:pt x="5469" y="1841"/>
                  <a:pt x="5497" y="1820"/>
                  <a:pt x="5519" y="1798"/>
                </a:cubicBezTo>
                <a:cubicBezTo>
                  <a:pt x="5541" y="1776"/>
                  <a:pt x="5558" y="1750"/>
                  <a:pt x="5570" y="1720"/>
                </a:cubicBezTo>
                <a:cubicBezTo>
                  <a:pt x="5582" y="1690"/>
                  <a:pt x="5590" y="1655"/>
                  <a:pt x="5592" y="1613"/>
                </a:cubicBezTo>
                <a:cubicBezTo>
                  <a:pt x="5566" y="1579"/>
                  <a:pt x="5537" y="1560"/>
                  <a:pt x="5506" y="1556"/>
                </a:cubicBezTo>
                <a:close/>
                <a:moveTo>
                  <a:pt x="5910" y="1556"/>
                </a:moveTo>
                <a:cubicBezTo>
                  <a:pt x="5888" y="1556"/>
                  <a:pt x="5866" y="1561"/>
                  <a:pt x="5844" y="1571"/>
                </a:cubicBezTo>
                <a:cubicBezTo>
                  <a:pt x="5822" y="1581"/>
                  <a:pt x="5800" y="1595"/>
                  <a:pt x="5779" y="1612"/>
                </a:cubicBezTo>
                <a:cubicBezTo>
                  <a:pt x="5758" y="1630"/>
                  <a:pt x="5738" y="1650"/>
                  <a:pt x="5720" y="1673"/>
                </a:cubicBezTo>
                <a:cubicBezTo>
                  <a:pt x="5702" y="1697"/>
                  <a:pt x="5686" y="1722"/>
                  <a:pt x="5672" y="1748"/>
                </a:cubicBezTo>
                <a:cubicBezTo>
                  <a:pt x="5658" y="1774"/>
                  <a:pt x="5648" y="1802"/>
                  <a:pt x="5640" y="1830"/>
                </a:cubicBezTo>
                <a:cubicBezTo>
                  <a:pt x="5632" y="1858"/>
                  <a:pt x="5628" y="1886"/>
                  <a:pt x="5628" y="1914"/>
                </a:cubicBezTo>
                <a:cubicBezTo>
                  <a:pt x="5628" y="1953"/>
                  <a:pt x="5641" y="1988"/>
                  <a:pt x="5667" y="2016"/>
                </a:cubicBezTo>
                <a:cubicBezTo>
                  <a:pt x="5693" y="2044"/>
                  <a:pt x="5728" y="2061"/>
                  <a:pt x="5774" y="2067"/>
                </a:cubicBezTo>
                <a:cubicBezTo>
                  <a:pt x="5806" y="2059"/>
                  <a:pt x="5840" y="2042"/>
                  <a:pt x="5876" y="2016"/>
                </a:cubicBezTo>
                <a:cubicBezTo>
                  <a:pt x="5912" y="1990"/>
                  <a:pt x="5944" y="1957"/>
                  <a:pt x="5974" y="1916"/>
                </a:cubicBezTo>
                <a:cubicBezTo>
                  <a:pt x="5970" y="1911"/>
                  <a:pt x="5964" y="1906"/>
                  <a:pt x="5957" y="1900"/>
                </a:cubicBezTo>
                <a:cubicBezTo>
                  <a:pt x="5947" y="1911"/>
                  <a:pt x="5935" y="1923"/>
                  <a:pt x="5921" y="1937"/>
                </a:cubicBezTo>
                <a:cubicBezTo>
                  <a:pt x="5907" y="1951"/>
                  <a:pt x="5893" y="1963"/>
                  <a:pt x="5877" y="1975"/>
                </a:cubicBezTo>
                <a:cubicBezTo>
                  <a:pt x="5861" y="1987"/>
                  <a:pt x="5845" y="1997"/>
                  <a:pt x="5827" y="2005"/>
                </a:cubicBezTo>
                <a:cubicBezTo>
                  <a:pt x="5810" y="2012"/>
                  <a:pt x="5792" y="2016"/>
                  <a:pt x="5774" y="2016"/>
                </a:cubicBezTo>
                <a:cubicBezTo>
                  <a:pt x="5765" y="2016"/>
                  <a:pt x="5757" y="2014"/>
                  <a:pt x="5751" y="2009"/>
                </a:cubicBezTo>
                <a:cubicBezTo>
                  <a:pt x="5745" y="2004"/>
                  <a:pt x="5741" y="1997"/>
                  <a:pt x="5737" y="1990"/>
                </a:cubicBezTo>
                <a:cubicBezTo>
                  <a:pt x="5734" y="1982"/>
                  <a:pt x="5732" y="1973"/>
                  <a:pt x="5730" y="1964"/>
                </a:cubicBezTo>
                <a:cubicBezTo>
                  <a:pt x="5729" y="1954"/>
                  <a:pt x="5728" y="1945"/>
                  <a:pt x="5728" y="1937"/>
                </a:cubicBezTo>
                <a:cubicBezTo>
                  <a:pt x="5728" y="1932"/>
                  <a:pt x="5729" y="1927"/>
                  <a:pt x="5729" y="1923"/>
                </a:cubicBezTo>
                <a:cubicBezTo>
                  <a:pt x="5729" y="1919"/>
                  <a:pt x="5729" y="1914"/>
                  <a:pt x="5729" y="1910"/>
                </a:cubicBezTo>
                <a:cubicBezTo>
                  <a:pt x="5772" y="1894"/>
                  <a:pt x="5809" y="1877"/>
                  <a:pt x="5841" y="1859"/>
                </a:cubicBezTo>
                <a:cubicBezTo>
                  <a:pt x="5873" y="1841"/>
                  <a:pt x="5901" y="1820"/>
                  <a:pt x="5923" y="1798"/>
                </a:cubicBezTo>
                <a:cubicBezTo>
                  <a:pt x="5945" y="1776"/>
                  <a:pt x="5962" y="1750"/>
                  <a:pt x="5974" y="1720"/>
                </a:cubicBezTo>
                <a:cubicBezTo>
                  <a:pt x="5986" y="1690"/>
                  <a:pt x="5994" y="1655"/>
                  <a:pt x="5996" y="1613"/>
                </a:cubicBezTo>
                <a:cubicBezTo>
                  <a:pt x="5970" y="1579"/>
                  <a:pt x="5941" y="1560"/>
                  <a:pt x="5910" y="1556"/>
                </a:cubicBezTo>
                <a:close/>
                <a:moveTo>
                  <a:pt x="4739" y="1415"/>
                </a:moveTo>
                <a:cubicBezTo>
                  <a:pt x="4734" y="1418"/>
                  <a:pt x="4727" y="1425"/>
                  <a:pt x="4717" y="1437"/>
                </a:cubicBezTo>
                <a:cubicBezTo>
                  <a:pt x="4707" y="1448"/>
                  <a:pt x="4697" y="1462"/>
                  <a:pt x="4686" y="1478"/>
                </a:cubicBezTo>
                <a:cubicBezTo>
                  <a:pt x="4675" y="1494"/>
                  <a:pt x="4664" y="1512"/>
                  <a:pt x="4652" y="1532"/>
                </a:cubicBezTo>
                <a:cubicBezTo>
                  <a:pt x="4640" y="1552"/>
                  <a:pt x="4629" y="1571"/>
                  <a:pt x="4619" y="1591"/>
                </a:cubicBezTo>
                <a:cubicBezTo>
                  <a:pt x="4606" y="1591"/>
                  <a:pt x="4591" y="1590"/>
                  <a:pt x="4575" y="1589"/>
                </a:cubicBezTo>
                <a:cubicBezTo>
                  <a:pt x="4559" y="1588"/>
                  <a:pt x="4543" y="1587"/>
                  <a:pt x="4525" y="1585"/>
                </a:cubicBezTo>
                <a:lnTo>
                  <a:pt x="4525" y="1585"/>
                </a:lnTo>
                <a:cubicBezTo>
                  <a:pt x="4525" y="1595"/>
                  <a:pt x="4527" y="1606"/>
                  <a:pt x="4529" y="1619"/>
                </a:cubicBezTo>
                <a:cubicBezTo>
                  <a:pt x="4532" y="1632"/>
                  <a:pt x="4535" y="1641"/>
                  <a:pt x="4538" y="1645"/>
                </a:cubicBezTo>
                <a:lnTo>
                  <a:pt x="4595" y="1645"/>
                </a:lnTo>
                <a:cubicBezTo>
                  <a:pt x="4583" y="1675"/>
                  <a:pt x="4571" y="1706"/>
                  <a:pt x="4560" y="1737"/>
                </a:cubicBezTo>
                <a:cubicBezTo>
                  <a:pt x="4550" y="1769"/>
                  <a:pt x="4540" y="1799"/>
                  <a:pt x="4532" y="1827"/>
                </a:cubicBezTo>
                <a:cubicBezTo>
                  <a:pt x="4524" y="1856"/>
                  <a:pt x="4518" y="1883"/>
                  <a:pt x="4514" y="1907"/>
                </a:cubicBezTo>
                <a:cubicBezTo>
                  <a:pt x="4510" y="1931"/>
                  <a:pt x="4507" y="1951"/>
                  <a:pt x="4507" y="1967"/>
                </a:cubicBezTo>
                <a:cubicBezTo>
                  <a:pt x="4507" y="1979"/>
                  <a:pt x="4512" y="1992"/>
                  <a:pt x="4520" y="2004"/>
                </a:cubicBezTo>
                <a:cubicBezTo>
                  <a:pt x="4529" y="2016"/>
                  <a:pt x="4540" y="2027"/>
                  <a:pt x="4554" y="2037"/>
                </a:cubicBezTo>
                <a:cubicBezTo>
                  <a:pt x="4568" y="2048"/>
                  <a:pt x="4583" y="2056"/>
                  <a:pt x="4599" y="2062"/>
                </a:cubicBezTo>
                <a:cubicBezTo>
                  <a:pt x="4616" y="2069"/>
                  <a:pt x="4633" y="2073"/>
                  <a:pt x="4649" y="2074"/>
                </a:cubicBezTo>
                <a:cubicBezTo>
                  <a:pt x="4655" y="2073"/>
                  <a:pt x="4663" y="2070"/>
                  <a:pt x="4673" y="2064"/>
                </a:cubicBezTo>
                <a:cubicBezTo>
                  <a:pt x="4684" y="2059"/>
                  <a:pt x="4695" y="2053"/>
                  <a:pt x="4706" y="2045"/>
                </a:cubicBezTo>
                <a:cubicBezTo>
                  <a:pt x="4718" y="2037"/>
                  <a:pt x="4728" y="2030"/>
                  <a:pt x="4738" y="2021"/>
                </a:cubicBezTo>
                <a:cubicBezTo>
                  <a:pt x="4748" y="2013"/>
                  <a:pt x="4754" y="2006"/>
                  <a:pt x="4758" y="2000"/>
                </a:cubicBezTo>
                <a:cubicBezTo>
                  <a:pt x="4758" y="1996"/>
                  <a:pt x="4755" y="1991"/>
                  <a:pt x="4751" y="1986"/>
                </a:cubicBezTo>
                <a:cubicBezTo>
                  <a:pt x="4737" y="1997"/>
                  <a:pt x="4721" y="2006"/>
                  <a:pt x="4703" y="2013"/>
                </a:cubicBezTo>
                <a:cubicBezTo>
                  <a:pt x="4685" y="2021"/>
                  <a:pt x="4666" y="2026"/>
                  <a:pt x="4646" y="2028"/>
                </a:cubicBezTo>
                <a:cubicBezTo>
                  <a:pt x="4624" y="2025"/>
                  <a:pt x="4613" y="2009"/>
                  <a:pt x="4613" y="1979"/>
                </a:cubicBezTo>
                <a:cubicBezTo>
                  <a:pt x="4613" y="1959"/>
                  <a:pt x="4616" y="1936"/>
                  <a:pt x="4621" y="1909"/>
                </a:cubicBezTo>
                <a:cubicBezTo>
                  <a:pt x="4626" y="1883"/>
                  <a:pt x="4633" y="1856"/>
                  <a:pt x="4642" y="1826"/>
                </a:cubicBezTo>
                <a:cubicBezTo>
                  <a:pt x="4651" y="1797"/>
                  <a:pt x="4662" y="1767"/>
                  <a:pt x="4675" y="1735"/>
                </a:cubicBezTo>
                <a:cubicBezTo>
                  <a:pt x="4688" y="1703"/>
                  <a:pt x="4703" y="1671"/>
                  <a:pt x="4719" y="1639"/>
                </a:cubicBezTo>
                <a:cubicBezTo>
                  <a:pt x="4766" y="1638"/>
                  <a:pt x="4806" y="1631"/>
                  <a:pt x="4838" y="1619"/>
                </a:cubicBezTo>
                <a:cubicBezTo>
                  <a:pt x="4838" y="1614"/>
                  <a:pt x="4837" y="1609"/>
                  <a:pt x="4835" y="1604"/>
                </a:cubicBezTo>
                <a:cubicBezTo>
                  <a:pt x="4833" y="1599"/>
                  <a:pt x="4831" y="1595"/>
                  <a:pt x="4827" y="1591"/>
                </a:cubicBezTo>
                <a:cubicBezTo>
                  <a:pt x="4813" y="1593"/>
                  <a:pt x="4800" y="1594"/>
                  <a:pt x="4786" y="1595"/>
                </a:cubicBezTo>
                <a:cubicBezTo>
                  <a:pt x="4772" y="1595"/>
                  <a:pt x="4759" y="1596"/>
                  <a:pt x="4745" y="1596"/>
                </a:cubicBezTo>
                <a:cubicBezTo>
                  <a:pt x="4762" y="1568"/>
                  <a:pt x="4778" y="1543"/>
                  <a:pt x="4792" y="1521"/>
                </a:cubicBezTo>
                <a:cubicBezTo>
                  <a:pt x="4806" y="1499"/>
                  <a:pt x="4823" y="1476"/>
                  <a:pt x="4843" y="1451"/>
                </a:cubicBezTo>
                <a:cubicBezTo>
                  <a:pt x="4840" y="1446"/>
                  <a:pt x="4834" y="1442"/>
                  <a:pt x="4825" y="1438"/>
                </a:cubicBezTo>
                <a:cubicBezTo>
                  <a:pt x="4817" y="1434"/>
                  <a:pt x="4807" y="1431"/>
                  <a:pt x="4796" y="1427"/>
                </a:cubicBezTo>
                <a:cubicBezTo>
                  <a:pt x="4786" y="1423"/>
                  <a:pt x="4775" y="1420"/>
                  <a:pt x="4765" y="1418"/>
                </a:cubicBezTo>
                <a:cubicBezTo>
                  <a:pt x="4755" y="1416"/>
                  <a:pt x="4746" y="1415"/>
                  <a:pt x="4739" y="1415"/>
                </a:cubicBezTo>
                <a:close/>
                <a:moveTo>
                  <a:pt x="3863" y="1542"/>
                </a:moveTo>
                <a:cubicBezTo>
                  <a:pt x="3858" y="1545"/>
                  <a:pt x="3845" y="1563"/>
                  <a:pt x="3824" y="1597"/>
                </a:cubicBezTo>
                <a:cubicBezTo>
                  <a:pt x="3803" y="1630"/>
                  <a:pt x="3780" y="1676"/>
                  <a:pt x="3754" y="1735"/>
                </a:cubicBezTo>
                <a:cubicBezTo>
                  <a:pt x="3743" y="1760"/>
                  <a:pt x="3733" y="1786"/>
                  <a:pt x="3723" y="1812"/>
                </a:cubicBezTo>
                <a:cubicBezTo>
                  <a:pt x="3714" y="1839"/>
                  <a:pt x="3706" y="1863"/>
                  <a:pt x="3700" y="1887"/>
                </a:cubicBezTo>
                <a:cubicBezTo>
                  <a:pt x="3694" y="1911"/>
                  <a:pt x="3689" y="1932"/>
                  <a:pt x="3685" y="1951"/>
                </a:cubicBezTo>
                <a:cubicBezTo>
                  <a:pt x="3681" y="1971"/>
                  <a:pt x="3679" y="1987"/>
                  <a:pt x="3679" y="2000"/>
                </a:cubicBezTo>
                <a:cubicBezTo>
                  <a:pt x="3683" y="2015"/>
                  <a:pt x="3688" y="2030"/>
                  <a:pt x="3694" y="2044"/>
                </a:cubicBezTo>
                <a:cubicBezTo>
                  <a:pt x="3701" y="2058"/>
                  <a:pt x="3711" y="2069"/>
                  <a:pt x="3725" y="2077"/>
                </a:cubicBezTo>
                <a:cubicBezTo>
                  <a:pt x="3733" y="2073"/>
                  <a:pt x="3743" y="2063"/>
                  <a:pt x="3754" y="2049"/>
                </a:cubicBezTo>
                <a:cubicBezTo>
                  <a:pt x="3765" y="2035"/>
                  <a:pt x="3778" y="2017"/>
                  <a:pt x="3792" y="1997"/>
                </a:cubicBezTo>
                <a:cubicBezTo>
                  <a:pt x="3818" y="1961"/>
                  <a:pt x="3844" y="1928"/>
                  <a:pt x="3869" y="1899"/>
                </a:cubicBezTo>
                <a:cubicBezTo>
                  <a:pt x="3894" y="1869"/>
                  <a:pt x="3922" y="1840"/>
                  <a:pt x="3953" y="1810"/>
                </a:cubicBezTo>
                <a:cubicBezTo>
                  <a:pt x="3973" y="1790"/>
                  <a:pt x="3991" y="1776"/>
                  <a:pt x="4007" y="1766"/>
                </a:cubicBezTo>
                <a:cubicBezTo>
                  <a:pt x="4024" y="1757"/>
                  <a:pt x="4033" y="1752"/>
                  <a:pt x="4034" y="1752"/>
                </a:cubicBezTo>
                <a:cubicBezTo>
                  <a:pt x="4023" y="1779"/>
                  <a:pt x="4014" y="1802"/>
                  <a:pt x="4006" y="1821"/>
                </a:cubicBezTo>
                <a:cubicBezTo>
                  <a:pt x="3999" y="1840"/>
                  <a:pt x="3993" y="1856"/>
                  <a:pt x="3989" y="1870"/>
                </a:cubicBezTo>
                <a:cubicBezTo>
                  <a:pt x="3985" y="1884"/>
                  <a:pt x="3983" y="1895"/>
                  <a:pt x="3981" y="1906"/>
                </a:cubicBezTo>
                <a:cubicBezTo>
                  <a:pt x="3980" y="1916"/>
                  <a:pt x="3979" y="1925"/>
                  <a:pt x="3979" y="1932"/>
                </a:cubicBezTo>
                <a:cubicBezTo>
                  <a:pt x="3979" y="1947"/>
                  <a:pt x="3981" y="1961"/>
                  <a:pt x="3983" y="1974"/>
                </a:cubicBezTo>
                <a:cubicBezTo>
                  <a:pt x="3986" y="1987"/>
                  <a:pt x="3991" y="1998"/>
                  <a:pt x="3998" y="2007"/>
                </a:cubicBezTo>
                <a:cubicBezTo>
                  <a:pt x="4005" y="2017"/>
                  <a:pt x="4015" y="2024"/>
                  <a:pt x="4027" y="2030"/>
                </a:cubicBezTo>
                <a:cubicBezTo>
                  <a:pt x="4039" y="2036"/>
                  <a:pt x="4055" y="2039"/>
                  <a:pt x="4074" y="2039"/>
                </a:cubicBezTo>
                <a:cubicBezTo>
                  <a:pt x="4080" y="2039"/>
                  <a:pt x="4087" y="2037"/>
                  <a:pt x="4095" y="2034"/>
                </a:cubicBezTo>
                <a:cubicBezTo>
                  <a:pt x="4103" y="2032"/>
                  <a:pt x="4110" y="2028"/>
                  <a:pt x="4118" y="2025"/>
                </a:cubicBezTo>
                <a:cubicBezTo>
                  <a:pt x="4126" y="2021"/>
                  <a:pt x="4134" y="2016"/>
                  <a:pt x="4141" y="2012"/>
                </a:cubicBezTo>
                <a:cubicBezTo>
                  <a:pt x="4149" y="2007"/>
                  <a:pt x="4155" y="2002"/>
                  <a:pt x="4160" y="1998"/>
                </a:cubicBezTo>
                <a:cubicBezTo>
                  <a:pt x="4160" y="1994"/>
                  <a:pt x="4160" y="1990"/>
                  <a:pt x="4158" y="1986"/>
                </a:cubicBezTo>
                <a:cubicBezTo>
                  <a:pt x="4156" y="1982"/>
                  <a:pt x="4154" y="1979"/>
                  <a:pt x="4151" y="1978"/>
                </a:cubicBezTo>
                <a:cubicBezTo>
                  <a:pt x="4147" y="1978"/>
                  <a:pt x="4140" y="1979"/>
                  <a:pt x="4132" y="1983"/>
                </a:cubicBezTo>
                <a:cubicBezTo>
                  <a:pt x="4124" y="1986"/>
                  <a:pt x="4117" y="1987"/>
                  <a:pt x="4109" y="1987"/>
                </a:cubicBezTo>
                <a:cubicBezTo>
                  <a:pt x="4101" y="1987"/>
                  <a:pt x="4095" y="1985"/>
                  <a:pt x="4091" y="1980"/>
                </a:cubicBezTo>
                <a:cubicBezTo>
                  <a:pt x="4087" y="1976"/>
                  <a:pt x="4084" y="1965"/>
                  <a:pt x="4084" y="1949"/>
                </a:cubicBezTo>
                <a:cubicBezTo>
                  <a:pt x="4084" y="1928"/>
                  <a:pt x="4088" y="1905"/>
                  <a:pt x="4095" y="1880"/>
                </a:cubicBezTo>
                <a:cubicBezTo>
                  <a:pt x="4103" y="1854"/>
                  <a:pt x="4112" y="1829"/>
                  <a:pt x="4123" y="1805"/>
                </a:cubicBezTo>
                <a:cubicBezTo>
                  <a:pt x="4134" y="1781"/>
                  <a:pt x="4145" y="1758"/>
                  <a:pt x="4157" y="1737"/>
                </a:cubicBezTo>
                <a:cubicBezTo>
                  <a:pt x="4169" y="1716"/>
                  <a:pt x="4179" y="1700"/>
                  <a:pt x="4188" y="1687"/>
                </a:cubicBezTo>
                <a:cubicBezTo>
                  <a:pt x="4198" y="1677"/>
                  <a:pt x="4205" y="1670"/>
                  <a:pt x="4210" y="1668"/>
                </a:cubicBezTo>
                <a:cubicBezTo>
                  <a:pt x="4215" y="1666"/>
                  <a:pt x="4217" y="1664"/>
                  <a:pt x="4217" y="1662"/>
                </a:cubicBezTo>
                <a:cubicBezTo>
                  <a:pt x="4211" y="1650"/>
                  <a:pt x="4202" y="1638"/>
                  <a:pt x="4190" y="1626"/>
                </a:cubicBezTo>
                <a:cubicBezTo>
                  <a:pt x="4178" y="1614"/>
                  <a:pt x="4164" y="1609"/>
                  <a:pt x="4146" y="1609"/>
                </a:cubicBezTo>
                <a:cubicBezTo>
                  <a:pt x="4130" y="1609"/>
                  <a:pt x="4113" y="1614"/>
                  <a:pt x="4093" y="1625"/>
                </a:cubicBezTo>
                <a:cubicBezTo>
                  <a:pt x="4074" y="1636"/>
                  <a:pt x="4055" y="1649"/>
                  <a:pt x="4036" y="1665"/>
                </a:cubicBezTo>
                <a:cubicBezTo>
                  <a:pt x="4017" y="1681"/>
                  <a:pt x="3999" y="1697"/>
                  <a:pt x="3981" y="1715"/>
                </a:cubicBezTo>
                <a:cubicBezTo>
                  <a:pt x="3964" y="1733"/>
                  <a:pt x="3949" y="1748"/>
                  <a:pt x="3936" y="1762"/>
                </a:cubicBezTo>
                <a:cubicBezTo>
                  <a:pt x="3930" y="1768"/>
                  <a:pt x="3922" y="1777"/>
                  <a:pt x="3911" y="1789"/>
                </a:cubicBezTo>
                <a:cubicBezTo>
                  <a:pt x="3901" y="1801"/>
                  <a:pt x="3889" y="1815"/>
                  <a:pt x="3877" y="1830"/>
                </a:cubicBezTo>
                <a:cubicBezTo>
                  <a:pt x="3865" y="1845"/>
                  <a:pt x="3852" y="1860"/>
                  <a:pt x="3839" y="1875"/>
                </a:cubicBezTo>
                <a:cubicBezTo>
                  <a:pt x="3826" y="1890"/>
                  <a:pt x="3814" y="1903"/>
                  <a:pt x="3803" y="1915"/>
                </a:cubicBezTo>
                <a:cubicBezTo>
                  <a:pt x="3805" y="1899"/>
                  <a:pt x="3813" y="1880"/>
                  <a:pt x="3825" y="1856"/>
                </a:cubicBezTo>
                <a:cubicBezTo>
                  <a:pt x="3837" y="1832"/>
                  <a:pt x="3851" y="1807"/>
                  <a:pt x="3866" y="1781"/>
                </a:cubicBezTo>
                <a:cubicBezTo>
                  <a:pt x="3882" y="1755"/>
                  <a:pt x="3897" y="1729"/>
                  <a:pt x="3912" y="1704"/>
                </a:cubicBezTo>
                <a:cubicBezTo>
                  <a:pt x="3928" y="1678"/>
                  <a:pt x="3939" y="1657"/>
                  <a:pt x="3946" y="1638"/>
                </a:cubicBezTo>
                <a:cubicBezTo>
                  <a:pt x="3939" y="1616"/>
                  <a:pt x="3928" y="1596"/>
                  <a:pt x="3912" y="1578"/>
                </a:cubicBezTo>
                <a:cubicBezTo>
                  <a:pt x="3897" y="1560"/>
                  <a:pt x="3881" y="1548"/>
                  <a:pt x="3863" y="1542"/>
                </a:cubicBezTo>
                <a:close/>
                <a:moveTo>
                  <a:pt x="2462" y="1196"/>
                </a:moveTo>
                <a:cubicBezTo>
                  <a:pt x="2454" y="1198"/>
                  <a:pt x="2445" y="1201"/>
                  <a:pt x="2435" y="1207"/>
                </a:cubicBezTo>
                <a:cubicBezTo>
                  <a:pt x="2425" y="1212"/>
                  <a:pt x="2416" y="1218"/>
                  <a:pt x="2407" y="1225"/>
                </a:cubicBezTo>
                <a:cubicBezTo>
                  <a:pt x="2398" y="1232"/>
                  <a:pt x="2390" y="1240"/>
                  <a:pt x="2383" y="1248"/>
                </a:cubicBezTo>
                <a:cubicBezTo>
                  <a:pt x="2376" y="1255"/>
                  <a:pt x="2371" y="1262"/>
                  <a:pt x="2369" y="1269"/>
                </a:cubicBezTo>
                <a:cubicBezTo>
                  <a:pt x="2393" y="1307"/>
                  <a:pt x="2413" y="1342"/>
                  <a:pt x="2429" y="1372"/>
                </a:cubicBezTo>
                <a:cubicBezTo>
                  <a:pt x="2445" y="1402"/>
                  <a:pt x="2458" y="1429"/>
                  <a:pt x="2468" y="1455"/>
                </a:cubicBezTo>
                <a:cubicBezTo>
                  <a:pt x="2478" y="1480"/>
                  <a:pt x="2485" y="1504"/>
                  <a:pt x="2490" y="1528"/>
                </a:cubicBezTo>
                <a:cubicBezTo>
                  <a:pt x="2495" y="1552"/>
                  <a:pt x="2499" y="1577"/>
                  <a:pt x="2502" y="1604"/>
                </a:cubicBezTo>
                <a:cubicBezTo>
                  <a:pt x="2489" y="1591"/>
                  <a:pt x="2474" y="1581"/>
                  <a:pt x="2456" y="1573"/>
                </a:cubicBezTo>
                <a:cubicBezTo>
                  <a:pt x="2439" y="1565"/>
                  <a:pt x="2424" y="1561"/>
                  <a:pt x="2410" y="1561"/>
                </a:cubicBezTo>
                <a:cubicBezTo>
                  <a:pt x="2393" y="1565"/>
                  <a:pt x="2375" y="1574"/>
                  <a:pt x="2357" y="1588"/>
                </a:cubicBezTo>
                <a:cubicBezTo>
                  <a:pt x="2339" y="1602"/>
                  <a:pt x="2322" y="1619"/>
                  <a:pt x="2304" y="1638"/>
                </a:cubicBezTo>
                <a:cubicBezTo>
                  <a:pt x="2286" y="1658"/>
                  <a:pt x="2270" y="1681"/>
                  <a:pt x="2254" y="1706"/>
                </a:cubicBezTo>
                <a:cubicBezTo>
                  <a:pt x="2238" y="1731"/>
                  <a:pt x="2224" y="1757"/>
                  <a:pt x="2213" y="1783"/>
                </a:cubicBezTo>
                <a:cubicBezTo>
                  <a:pt x="2201" y="1809"/>
                  <a:pt x="2192" y="1836"/>
                  <a:pt x="2185" y="1862"/>
                </a:cubicBezTo>
                <a:cubicBezTo>
                  <a:pt x="2178" y="1889"/>
                  <a:pt x="2174" y="1914"/>
                  <a:pt x="2174" y="1937"/>
                </a:cubicBezTo>
                <a:cubicBezTo>
                  <a:pt x="2174" y="1979"/>
                  <a:pt x="2187" y="2013"/>
                  <a:pt x="2211" y="2037"/>
                </a:cubicBezTo>
                <a:cubicBezTo>
                  <a:pt x="2235" y="2061"/>
                  <a:pt x="2270" y="2076"/>
                  <a:pt x="2316" y="2082"/>
                </a:cubicBezTo>
                <a:cubicBezTo>
                  <a:pt x="2339" y="2078"/>
                  <a:pt x="2362" y="2068"/>
                  <a:pt x="2384" y="2052"/>
                </a:cubicBezTo>
                <a:cubicBezTo>
                  <a:pt x="2407" y="2036"/>
                  <a:pt x="2429" y="2016"/>
                  <a:pt x="2450" y="1992"/>
                </a:cubicBezTo>
                <a:cubicBezTo>
                  <a:pt x="2471" y="1967"/>
                  <a:pt x="2490" y="1939"/>
                  <a:pt x="2508" y="1908"/>
                </a:cubicBezTo>
                <a:cubicBezTo>
                  <a:pt x="2526" y="1876"/>
                  <a:pt x="2542" y="1843"/>
                  <a:pt x="2556" y="1808"/>
                </a:cubicBezTo>
                <a:cubicBezTo>
                  <a:pt x="2570" y="1773"/>
                  <a:pt x="2580" y="1737"/>
                  <a:pt x="2588" y="1701"/>
                </a:cubicBezTo>
                <a:cubicBezTo>
                  <a:pt x="2596" y="1664"/>
                  <a:pt x="2599" y="1628"/>
                  <a:pt x="2599" y="1594"/>
                </a:cubicBezTo>
                <a:cubicBezTo>
                  <a:pt x="2599" y="1559"/>
                  <a:pt x="2596" y="1523"/>
                  <a:pt x="2589" y="1485"/>
                </a:cubicBezTo>
                <a:cubicBezTo>
                  <a:pt x="2582" y="1447"/>
                  <a:pt x="2572" y="1410"/>
                  <a:pt x="2559" y="1374"/>
                </a:cubicBezTo>
                <a:cubicBezTo>
                  <a:pt x="2547" y="1338"/>
                  <a:pt x="2532" y="1305"/>
                  <a:pt x="2515" y="1274"/>
                </a:cubicBezTo>
                <a:cubicBezTo>
                  <a:pt x="2499" y="1243"/>
                  <a:pt x="2481" y="1217"/>
                  <a:pt x="2462" y="1196"/>
                </a:cubicBezTo>
                <a:close/>
                <a:moveTo>
                  <a:pt x="6175" y="1909"/>
                </a:moveTo>
                <a:cubicBezTo>
                  <a:pt x="6175" y="1927"/>
                  <a:pt x="6172" y="1945"/>
                  <a:pt x="6166" y="1963"/>
                </a:cubicBezTo>
                <a:cubicBezTo>
                  <a:pt x="6160" y="1981"/>
                  <a:pt x="6151" y="1998"/>
                  <a:pt x="6140" y="2013"/>
                </a:cubicBezTo>
                <a:cubicBezTo>
                  <a:pt x="6130" y="2029"/>
                  <a:pt x="6117" y="2044"/>
                  <a:pt x="6103" y="2056"/>
                </a:cubicBezTo>
                <a:cubicBezTo>
                  <a:pt x="6089" y="2069"/>
                  <a:pt x="6073" y="2079"/>
                  <a:pt x="6057" y="2085"/>
                </a:cubicBezTo>
                <a:cubicBezTo>
                  <a:pt x="6044" y="2076"/>
                  <a:pt x="6037" y="2064"/>
                  <a:pt x="6037" y="2049"/>
                </a:cubicBezTo>
                <a:cubicBezTo>
                  <a:pt x="6037" y="2038"/>
                  <a:pt x="6042" y="2025"/>
                  <a:pt x="6051" y="2010"/>
                </a:cubicBezTo>
                <a:cubicBezTo>
                  <a:pt x="6061" y="1994"/>
                  <a:pt x="6072" y="1979"/>
                  <a:pt x="6086" y="1965"/>
                </a:cubicBezTo>
                <a:cubicBezTo>
                  <a:pt x="6100" y="1951"/>
                  <a:pt x="6115" y="1938"/>
                  <a:pt x="6131" y="1928"/>
                </a:cubicBezTo>
                <a:cubicBezTo>
                  <a:pt x="6147" y="1918"/>
                  <a:pt x="6162" y="1911"/>
                  <a:pt x="6175" y="1909"/>
                </a:cubicBezTo>
                <a:close/>
                <a:moveTo>
                  <a:pt x="9320" y="1197"/>
                </a:moveTo>
                <a:cubicBezTo>
                  <a:pt x="9286" y="1240"/>
                  <a:pt x="9250" y="1298"/>
                  <a:pt x="9214" y="1373"/>
                </a:cubicBezTo>
                <a:cubicBezTo>
                  <a:pt x="9178" y="1448"/>
                  <a:pt x="9139" y="1542"/>
                  <a:pt x="9097" y="1654"/>
                </a:cubicBezTo>
                <a:cubicBezTo>
                  <a:pt x="9072" y="1725"/>
                  <a:pt x="9052" y="1787"/>
                  <a:pt x="9038" y="1840"/>
                </a:cubicBezTo>
                <a:cubicBezTo>
                  <a:pt x="9024" y="1893"/>
                  <a:pt x="9017" y="1934"/>
                  <a:pt x="9017" y="1964"/>
                </a:cubicBezTo>
                <a:cubicBezTo>
                  <a:pt x="9017" y="1985"/>
                  <a:pt x="9019" y="2004"/>
                  <a:pt x="9023" y="2021"/>
                </a:cubicBezTo>
                <a:cubicBezTo>
                  <a:pt x="9027" y="2038"/>
                  <a:pt x="9032" y="2049"/>
                  <a:pt x="9038" y="2053"/>
                </a:cubicBezTo>
                <a:cubicBezTo>
                  <a:pt x="9043" y="2056"/>
                  <a:pt x="9048" y="2061"/>
                  <a:pt x="9054" y="2067"/>
                </a:cubicBezTo>
                <a:cubicBezTo>
                  <a:pt x="9060" y="2073"/>
                  <a:pt x="9064" y="2078"/>
                  <a:pt x="9065" y="2082"/>
                </a:cubicBezTo>
                <a:cubicBezTo>
                  <a:pt x="9067" y="2086"/>
                  <a:pt x="9072" y="2090"/>
                  <a:pt x="9078" y="2093"/>
                </a:cubicBezTo>
                <a:cubicBezTo>
                  <a:pt x="9085" y="2097"/>
                  <a:pt x="9093" y="2099"/>
                  <a:pt x="9102" y="2101"/>
                </a:cubicBezTo>
                <a:cubicBezTo>
                  <a:pt x="9102" y="2098"/>
                  <a:pt x="9101" y="2095"/>
                  <a:pt x="9101" y="2092"/>
                </a:cubicBezTo>
                <a:cubicBezTo>
                  <a:pt x="9101" y="2090"/>
                  <a:pt x="9101" y="2083"/>
                  <a:pt x="9101" y="2071"/>
                </a:cubicBezTo>
                <a:cubicBezTo>
                  <a:pt x="9101" y="2029"/>
                  <a:pt x="9109" y="1977"/>
                  <a:pt x="9123" y="1914"/>
                </a:cubicBezTo>
                <a:cubicBezTo>
                  <a:pt x="9138" y="1851"/>
                  <a:pt x="9159" y="1780"/>
                  <a:pt x="9187" y="1701"/>
                </a:cubicBezTo>
                <a:cubicBezTo>
                  <a:pt x="9220" y="1610"/>
                  <a:pt x="9256" y="1529"/>
                  <a:pt x="9295" y="1458"/>
                </a:cubicBezTo>
                <a:cubicBezTo>
                  <a:pt x="9335" y="1388"/>
                  <a:pt x="9380" y="1322"/>
                  <a:pt x="9432" y="1261"/>
                </a:cubicBezTo>
                <a:cubicBezTo>
                  <a:pt x="9430" y="1257"/>
                  <a:pt x="9424" y="1251"/>
                  <a:pt x="9415" y="1245"/>
                </a:cubicBezTo>
                <a:cubicBezTo>
                  <a:pt x="9406" y="1238"/>
                  <a:pt x="9396" y="1231"/>
                  <a:pt x="9384" y="1225"/>
                </a:cubicBezTo>
                <a:cubicBezTo>
                  <a:pt x="9373" y="1219"/>
                  <a:pt x="9362" y="1213"/>
                  <a:pt x="9350" y="1208"/>
                </a:cubicBezTo>
                <a:cubicBezTo>
                  <a:pt x="9338" y="1202"/>
                  <a:pt x="9328" y="1199"/>
                  <a:pt x="9320" y="1197"/>
                </a:cubicBezTo>
                <a:close/>
                <a:moveTo>
                  <a:pt x="11236" y="1197"/>
                </a:moveTo>
                <a:cubicBezTo>
                  <a:pt x="11202" y="1240"/>
                  <a:pt x="11166" y="1298"/>
                  <a:pt x="11130" y="1373"/>
                </a:cubicBezTo>
                <a:cubicBezTo>
                  <a:pt x="11094" y="1448"/>
                  <a:pt x="11055" y="1542"/>
                  <a:pt x="11013" y="1654"/>
                </a:cubicBezTo>
                <a:cubicBezTo>
                  <a:pt x="10988" y="1725"/>
                  <a:pt x="10968" y="1787"/>
                  <a:pt x="10954" y="1840"/>
                </a:cubicBezTo>
                <a:cubicBezTo>
                  <a:pt x="10940" y="1893"/>
                  <a:pt x="10933" y="1934"/>
                  <a:pt x="10933" y="1964"/>
                </a:cubicBezTo>
                <a:cubicBezTo>
                  <a:pt x="10933" y="1985"/>
                  <a:pt x="10935" y="2004"/>
                  <a:pt x="10939" y="2021"/>
                </a:cubicBezTo>
                <a:cubicBezTo>
                  <a:pt x="10943" y="2038"/>
                  <a:pt x="10948" y="2049"/>
                  <a:pt x="10954" y="2053"/>
                </a:cubicBezTo>
                <a:cubicBezTo>
                  <a:pt x="10959" y="2056"/>
                  <a:pt x="10964" y="2061"/>
                  <a:pt x="10970" y="2067"/>
                </a:cubicBezTo>
                <a:cubicBezTo>
                  <a:pt x="10976" y="2073"/>
                  <a:pt x="10980" y="2078"/>
                  <a:pt x="10981" y="2082"/>
                </a:cubicBezTo>
                <a:cubicBezTo>
                  <a:pt x="10983" y="2086"/>
                  <a:pt x="10988" y="2090"/>
                  <a:pt x="10994" y="2093"/>
                </a:cubicBezTo>
                <a:cubicBezTo>
                  <a:pt x="11001" y="2097"/>
                  <a:pt x="11009" y="2099"/>
                  <a:pt x="11018" y="2101"/>
                </a:cubicBezTo>
                <a:cubicBezTo>
                  <a:pt x="11018" y="2098"/>
                  <a:pt x="11017" y="2095"/>
                  <a:pt x="11017" y="2092"/>
                </a:cubicBezTo>
                <a:cubicBezTo>
                  <a:pt x="11017" y="2090"/>
                  <a:pt x="11017" y="2083"/>
                  <a:pt x="11017" y="2071"/>
                </a:cubicBezTo>
                <a:cubicBezTo>
                  <a:pt x="11017" y="2029"/>
                  <a:pt x="11025" y="1977"/>
                  <a:pt x="11039" y="1914"/>
                </a:cubicBezTo>
                <a:cubicBezTo>
                  <a:pt x="11054" y="1851"/>
                  <a:pt x="11075" y="1780"/>
                  <a:pt x="11103" y="1701"/>
                </a:cubicBezTo>
                <a:cubicBezTo>
                  <a:pt x="11136" y="1610"/>
                  <a:pt x="11172" y="1529"/>
                  <a:pt x="11211" y="1458"/>
                </a:cubicBezTo>
                <a:cubicBezTo>
                  <a:pt x="11251" y="1388"/>
                  <a:pt x="11296" y="1322"/>
                  <a:pt x="11348" y="1261"/>
                </a:cubicBezTo>
                <a:cubicBezTo>
                  <a:pt x="11346" y="1257"/>
                  <a:pt x="11340" y="1251"/>
                  <a:pt x="11331" y="1245"/>
                </a:cubicBezTo>
                <a:cubicBezTo>
                  <a:pt x="11322" y="1238"/>
                  <a:pt x="11312" y="1231"/>
                  <a:pt x="11300" y="1225"/>
                </a:cubicBezTo>
                <a:cubicBezTo>
                  <a:pt x="11289" y="1219"/>
                  <a:pt x="11278" y="1213"/>
                  <a:pt x="11266" y="1208"/>
                </a:cubicBezTo>
                <a:cubicBezTo>
                  <a:pt x="11254" y="1202"/>
                  <a:pt x="11244" y="1199"/>
                  <a:pt x="11236" y="1197"/>
                </a:cubicBezTo>
                <a:close/>
                <a:moveTo>
                  <a:pt x="11257" y="1946"/>
                </a:moveTo>
                <a:cubicBezTo>
                  <a:pt x="11247" y="1946"/>
                  <a:pt x="11239" y="1951"/>
                  <a:pt x="11232" y="1959"/>
                </a:cubicBezTo>
                <a:cubicBezTo>
                  <a:pt x="11226" y="1967"/>
                  <a:pt x="11220" y="1977"/>
                  <a:pt x="11216" y="1988"/>
                </a:cubicBezTo>
                <a:cubicBezTo>
                  <a:pt x="11212" y="1999"/>
                  <a:pt x="11208" y="2010"/>
                  <a:pt x="11206" y="2021"/>
                </a:cubicBezTo>
                <a:cubicBezTo>
                  <a:pt x="11204" y="2032"/>
                  <a:pt x="11203" y="2040"/>
                  <a:pt x="11203" y="2047"/>
                </a:cubicBezTo>
                <a:cubicBezTo>
                  <a:pt x="11203" y="2057"/>
                  <a:pt x="11206" y="2065"/>
                  <a:pt x="11210" y="2072"/>
                </a:cubicBezTo>
                <a:cubicBezTo>
                  <a:pt x="11215" y="2080"/>
                  <a:pt x="11221" y="2086"/>
                  <a:pt x="11227" y="2090"/>
                </a:cubicBezTo>
                <a:cubicBezTo>
                  <a:pt x="11233" y="2095"/>
                  <a:pt x="11240" y="2099"/>
                  <a:pt x="11247" y="2101"/>
                </a:cubicBezTo>
                <a:cubicBezTo>
                  <a:pt x="11254" y="2103"/>
                  <a:pt x="11260" y="2104"/>
                  <a:pt x="11265" y="2104"/>
                </a:cubicBezTo>
                <a:cubicBezTo>
                  <a:pt x="11275" y="2104"/>
                  <a:pt x="11283" y="2101"/>
                  <a:pt x="11290" y="2094"/>
                </a:cubicBezTo>
                <a:cubicBezTo>
                  <a:pt x="11298" y="2088"/>
                  <a:pt x="11304" y="2079"/>
                  <a:pt x="11310" y="2069"/>
                </a:cubicBezTo>
                <a:cubicBezTo>
                  <a:pt x="11316" y="2060"/>
                  <a:pt x="11322" y="2049"/>
                  <a:pt x="11329" y="2038"/>
                </a:cubicBezTo>
                <a:cubicBezTo>
                  <a:pt x="11335" y="2027"/>
                  <a:pt x="11342" y="2017"/>
                  <a:pt x="11349" y="2009"/>
                </a:cubicBezTo>
                <a:cubicBezTo>
                  <a:pt x="11345" y="2002"/>
                  <a:pt x="11339" y="1994"/>
                  <a:pt x="11331" y="1986"/>
                </a:cubicBezTo>
                <a:cubicBezTo>
                  <a:pt x="11323" y="1978"/>
                  <a:pt x="11315" y="1972"/>
                  <a:pt x="11306" y="1966"/>
                </a:cubicBezTo>
                <a:cubicBezTo>
                  <a:pt x="11298" y="1960"/>
                  <a:pt x="11289" y="1956"/>
                  <a:pt x="11280" y="1952"/>
                </a:cubicBezTo>
                <a:cubicBezTo>
                  <a:pt x="11271" y="1948"/>
                  <a:pt x="11263" y="1946"/>
                  <a:pt x="11257" y="1946"/>
                </a:cubicBezTo>
                <a:close/>
                <a:moveTo>
                  <a:pt x="6272" y="1513"/>
                </a:moveTo>
                <a:cubicBezTo>
                  <a:pt x="6255" y="1517"/>
                  <a:pt x="6238" y="1524"/>
                  <a:pt x="6222" y="1534"/>
                </a:cubicBezTo>
                <a:cubicBezTo>
                  <a:pt x="6206" y="1545"/>
                  <a:pt x="6192" y="1558"/>
                  <a:pt x="6180" y="1573"/>
                </a:cubicBezTo>
                <a:cubicBezTo>
                  <a:pt x="6168" y="1588"/>
                  <a:pt x="6159" y="1604"/>
                  <a:pt x="6151" y="1622"/>
                </a:cubicBezTo>
                <a:cubicBezTo>
                  <a:pt x="6144" y="1640"/>
                  <a:pt x="6140" y="1657"/>
                  <a:pt x="6140" y="1675"/>
                </a:cubicBezTo>
                <a:cubicBezTo>
                  <a:pt x="6140" y="1689"/>
                  <a:pt x="6142" y="1704"/>
                  <a:pt x="6145" y="1718"/>
                </a:cubicBezTo>
                <a:cubicBezTo>
                  <a:pt x="6149" y="1732"/>
                  <a:pt x="6152" y="1747"/>
                  <a:pt x="6156" y="1762"/>
                </a:cubicBezTo>
                <a:cubicBezTo>
                  <a:pt x="6160" y="1777"/>
                  <a:pt x="6163" y="1793"/>
                  <a:pt x="6166" y="1809"/>
                </a:cubicBezTo>
                <a:cubicBezTo>
                  <a:pt x="6170" y="1825"/>
                  <a:pt x="6171" y="1841"/>
                  <a:pt x="6171" y="1858"/>
                </a:cubicBezTo>
                <a:cubicBezTo>
                  <a:pt x="6142" y="1860"/>
                  <a:pt x="6115" y="1866"/>
                  <a:pt x="6090" y="1877"/>
                </a:cubicBezTo>
                <a:cubicBezTo>
                  <a:pt x="6065" y="1888"/>
                  <a:pt x="6043" y="1902"/>
                  <a:pt x="6025" y="1920"/>
                </a:cubicBezTo>
                <a:cubicBezTo>
                  <a:pt x="6007" y="1938"/>
                  <a:pt x="5992" y="1958"/>
                  <a:pt x="5981" y="1981"/>
                </a:cubicBezTo>
                <a:cubicBezTo>
                  <a:pt x="5971" y="2004"/>
                  <a:pt x="5965" y="2028"/>
                  <a:pt x="5965" y="2054"/>
                </a:cubicBezTo>
                <a:cubicBezTo>
                  <a:pt x="5968" y="2063"/>
                  <a:pt x="5973" y="2072"/>
                  <a:pt x="5979" y="2081"/>
                </a:cubicBezTo>
                <a:cubicBezTo>
                  <a:pt x="5986" y="2090"/>
                  <a:pt x="5994" y="2098"/>
                  <a:pt x="6003" y="2105"/>
                </a:cubicBezTo>
                <a:cubicBezTo>
                  <a:pt x="6012" y="2113"/>
                  <a:pt x="6021" y="2119"/>
                  <a:pt x="6031" y="2124"/>
                </a:cubicBezTo>
                <a:cubicBezTo>
                  <a:pt x="6041" y="2128"/>
                  <a:pt x="6051" y="2131"/>
                  <a:pt x="6060" y="2131"/>
                </a:cubicBezTo>
                <a:cubicBezTo>
                  <a:pt x="6114" y="2126"/>
                  <a:pt x="6157" y="2106"/>
                  <a:pt x="6187" y="2072"/>
                </a:cubicBezTo>
                <a:cubicBezTo>
                  <a:pt x="6217" y="2038"/>
                  <a:pt x="6232" y="1993"/>
                  <a:pt x="6232" y="1937"/>
                </a:cubicBezTo>
                <a:cubicBezTo>
                  <a:pt x="6232" y="1929"/>
                  <a:pt x="6232" y="1923"/>
                  <a:pt x="6232" y="1917"/>
                </a:cubicBezTo>
                <a:cubicBezTo>
                  <a:pt x="6232" y="1912"/>
                  <a:pt x="6231" y="1907"/>
                  <a:pt x="6231" y="1902"/>
                </a:cubicBezTo>
                <a:cubicBezTo>
                  <a:pt x="6231" y="1898"/>
                  <a:pt x="6232" y="1894"/>
                  <a:pt x="6233" y="1892"/>
                </a:cubicBezTo>
                <a:cubicBezTo>
                  <a:pt x="6234" y="1890"/>
                  <a:pt x="6237" y="1888"/>
                  <a:pt x="6241" y="1886"/>
                </a:cubicBezTo>
                <a:cubicBezTo>
                  <a:pt x="6246" y="1884"/>
                  <a:pt x="6253" y="1881"/>
                  <a:pt x="6262" y="1879"/>
                </a:cubicBezTo>
                <a:cubicBezTo>
                  <a:pt x="6271" y="1877"/>
                  <a:pt x="6283" y="1874"/>
                  <a:pt x="6298" y="1870"/>
                </a:cubicBezTo>
                <a:cubicBezTo>
                  <a:pt x="6301" y="1868"/>
                  <a:pt x="6302" y="1864"/>
                  <a:pt x="6302" y="1858"/>
                </a:cubicBezTo>
                <a:cubicBezTo>
                  <a:pt x="6302" y="1854"/>
                  <a:pt x="6302" y="1851"/>
                  <a:pt x="6301" y="1849"/>
                </a:cubicBezTo>
                <a:cubicBezTo>
                  <a:pt x="6291" y="1849"/>
                  <a:pt x="6280" y="1850"/>
                  <a:pt x="6269" y="1850"/>
                </a:cubicBezTo>
                <a:cubicBezTo>
                  <a:pt x="6258" y="1850"/>
                  <a:pt x="6245" y="1851"/>
                  <a:pt x="6231" y="1852"/>
                </a:cubicBezTo>
                <a:cubicBezTo>
                  <a:pt x="6231" y="1850"/>
                  <a:pt x="6230" y="1846"/>
                  <a:pt x="6230" y="1840"/>
                </a:cubicBezTo>
                <a:cubicBezTo>
                  <a:pt x="6230" y="1775"/>
                  <a:pt x="6237" y="1726"/>
                  <a:pt x="6251" y="1693"/>
                </a:cubicBezTo>
                <a:cubicBezTo>
                  <a:pt x="6265" y="1659"/>
                  <a:pt x="6286" y="1643"/>
                  <a:pt x="6312" y="1643"/>
                </a:cubicBezTo>
                <a:cubicBezTo>
                  <a:pt x="6320" y="1643"/>
                  <a:pt x="6326" y="1646"/>
                  <a:pt x="6330" y="1652"/>
                </a:cubicBezTo>
                <a:cubicBezTo>
                  <a:pt x="6334" y="1658"/>
                  <a:pt x="6336" y="1666"/>
                  <a:pt x="6336" y="1675"/>
                </a:cubicBezTo>
                <a:cubicBezTo>
                  <a:pt x="6336" y="1679"/>
                  <a:pt x="6336" y="1684"/>
                  <a:pt x="6334" y="1689"/>
                </a:cubicBezTo>
                <a:cubicBezTo>
                  <a:pt x="6332" y="1695"/>
                  <a:pt x="6330" y="1700"/>
                  <a:pt x="6328" y="1706"/>
                </a:cubicBezTo>
                <a:cubicBezTo>
                  <a:pt x="6326" y="1711"/>
                  <a:pt x="6325" y="1716"/>
                  <a:pt x="6323" y="1720"/>
                </a:cubicBezTo>
                <a:cubicBezTo>
                  <a:pt x="6321" y="1724"/>
                  <a:pt x="6320" y="1728"/>
                  <a:pt x="6320" y="1729"/>
                </a:cubicBezTo>
                <a:cubicBezTo>
                  <a:pt x="6322" y="1739"/>
                  <a:pt x="6326" y="1744"/>
                  <a:pt x="6333" y="1744"/>
                </a:cubicBezTo>
                <a:cubicBezTo>
                  <a:pt x="6339" y="1744"/>
                  <a:pt x="6344" y="1741"/>
                  <a:pt x="6350" y="1734"/>
                </a:cubicBezTo>
                <a:cubicBezTo>
                  <a:pt x="6356" y="1726"/>
                  <a:pt x="6362" y="1717"/>
                  <a:pt x="6367" y="1706"/>
                </a:cubicBezTo>
                <a:cubicBezTo>
                  <a:pt x="6373" y="1695"/>
                  <a:pt x="6377" y="1683"/>
                  <a:pt x="6381" y="1669"/>
                </a:cubicBezTo>
                <a:cubicBezTo>
                  <a:pt x="6385" y="1655"/>
                  <a:pt x="6387" y="1642"/>
                  <a:pt x="6387" y="1630"/>
                </a:cubicBezTo>
                <a:cubicBezTo>
                  <a:pt x="6385" y="1622"/>
                  <a:pt x="6380" y="1611"/>
                  <a:pt x="6370" y="1599"/>
                </a:cubicBezTo>
                <a:cubicBezTo>
                  <a:pt x="6361" y="1587"/>
                  <a:pt x="6350" y="1575"/>
                  <a:pt x="6338" y="1562"/>
                </a:cubicBezTo>
                <a:cubicBezTo>
                  <a:pt x="6326" y="1550"/>
                  <a:pt x="6314" y="1540"/>
                  <a:pt x="6302" y="1530"/>
                </a:cubicBezTo>
                <a:cubicBezTo>
                  <a:pt x="6290" y="1520"/>
                  <a:pt x="6280" y="1514"/>
                  <a:pt x="6272" y="1513"/>
                </a:cubicBezTo>
                <a:close/>
                <a:moveTo>
                  <a:pt x="7139" y="1258"/>
                </a:moveTo>
                <a:cubicBezTo>
                  <a:pt x="7132" y="1258"/>
                  <a:pt x="7123" y="1260"/>
                  <a:pt x="7113" y="1264"/>
                </a:cubicBezTo>
                <a:cubicBezTo>
                  <a:pt x="7103" y="1268"/>
                  <a:pt x="7095" y="1272"/>
                  <a:pt x="7089" y="1277"/>
                </a:cubicBezTo>
                <a:cubicBezTo>
                  <a:pt x="7085" y="1277"/>
                  <a:pt x="7080" y="1276"/>
                  <a:pt x="7072" y="1275"/>
                </a:cubicBezTo>
                <a:cubicBezTo>
                  <a:pt x="7065" y="1274"/>
                  <a:pt x="7057" y="1273"/>
                  <a:pt x="7049" y="1273"/>
                </a:cubicBezTo>
                <a:cubicBezTo>
                  <a:pt x="7022" y="1273"/>
                  <a:pt x="6995" y="1281"/>
                  <a:pt x="6968" y="1297"/>
                </a:cubicBezTo>
                <a:cubicBezTo>
                  <a:pt x="6942" y="1312"/>
                  <a:pt x="6916" y="1334"/>
                  <a:pt x="6892" y="1362"/>
                </a:cubicBezTo>
                <a:cubicBezTo>
                  <a:pt x="6868" y="1391"/>
                  <a:pt x="6846" y="1426"/>
                  <a:pt x="6825" y="1466"/>
                </a:cubicBezTo>
                <a:cubicBezTo>
                  <a:pt x="6805" y="1506"/>
                  <a:pt x="6786" y="1552"/>
                  <a:pt x="6770" y="1603"/>
                </a:cubicBezTo>
                <a:cubicBezTo>
                  <a:pt x="6746" y="1606"/>
                  <a:pt x="6723" y="1610"/>
                  <a:pt x="6702" y="1614"/>
                </a:cubicBezTo>
                <a:cubicBezTo>
                  <a:pt x="6682" y="1618"/>
                  <a:pt x="6668" y="1622"/>
                  <a:pt x="6661" y="1625"/>
                </a:cubicBezTo>
                <a:cubicBezTo>
                  <a:pt x="6661" y="1629"/>
                  <a:pt x="6662" y="1633"/>
                  <a:pt x="6664" y="1638"/>
                </a:cubicBezTo>
                <a:cubicBezTo>
                  <a:pt x="6666" y="1642"/>
                  <a:pt x="6668" y="1646"/>
                  <a:pt x="6670" y="1648"/>
                </a:cubicBezTo>
                <a:cubicBezTo>
                  <a:pt x="6682" y="1646"/>
                  <a:pt x="6695" y="1645"/>
                  <a:pt x="6707" y="1645"/>
                </a:cubicBezTo>
                <a:cubicBezTo>
                  <a:pt x="6720" y="1644"/>
                  <a:pt x="6737" y="1644"/>
                  <a:pt x="6759" y="1644"/>
                </a:cubicBezTo>
                <a:cubicBezTo>
                  <a:pt x="6735" y="1728"/>
                  <a:pt x="6716" y="1799"/>
                  <a:pt x="6700" y="1858"/>
                </a:cubicBezTo>
                <a:cubicBezTo>
                  <a:pt x="6684" y="1917"/>
                  <a:pt x="6671" y="1969"/>
                  <a:pt x="6661" y="2013"/>
                </a:cubicBezTo>
                <a:cubicBezTo>
                  <a:pt x="6651" y="2057"/>
                  <a:pt x="6642" y="2097"/>
                  <a:pt x="6635" y="2131"/>
                </a:cubicBezTo>
                <a:cubicBezTo>
                  <a:pt x="6629" y="2166"/>
                  <a:pt x="6623" y="2200"/>
                  <a:pt x="6617" y="2235"/>
                </a:cubicBezTo>
                <a:cubicBezTo>
                  <a:pt x="6637" y="2246"/>
                  <a:pt x="6649" y="2260"/>
                  <a:pt x="6651" y="2278"/>
                </a:cubicBezTo>
                <a:cubicBezTo>
                  <a:pt x="6655" y="2297"/>
                  <a:pt x="6665" y="2310"/>
                  <a:pt x="6681" y="2317"/>
                </a:cubicBezTo>
                <a:cubicBezTo>
                  <a:pt x="6687" y="2289"/>
                  <a:pt x="6696" y="2252"/>
                  <a:pt x="6708" y="2206"/>
                </a:cubicBezTo>
                <a:cubicBezTo>
                  <a:pt x="6720" y="2160"/>
                  <a:pt x="6735" y="2108"/>
                  <a:pt x="6752" y="2050"/>
                </a:cubicBezTo>
                <a:cubicBezTo>
                  <a:pt x="6770" y="1993"/>
                  <a:pt x="6789" y="1929"/>
                  <a:pt x="6811" y="1861"/>
                </a:cubicBezTo>
                <a:cubicBezTo>
                  <a:pt x="6833" y="1792"/>
                  <a:pt x="6857" y="1720"/>
                  <a:pt x="6882" y="1645"/>
                </a:cubicBezTo>
                <a:lnTo>
                  <a:pt x="6992" y="1651"/>
                </a:lnTo>
                <a:cubicBezTo>
                  <a:pt x="6992" y="1638"/>
                  <a:pt x="6990" y="1626"/>
                  <a:pt x="6988" y="1614"/>
                </a:cubicBezTo>
                <a:cubicBezTo>
                  <a:pt x="6986" y="1602"/>
                  <a:pt x="6983" y="1595"/>
                  <a:pt x="6979" y="1591"/>
                </a:cubicBezTo>
                <a:lnTo>
                  <a:pt x="6895" y="1595"/>
                </a:lnTo>
                <a:cubicBezTo>
                  <a:pt x="6909" y="1552"/>
                  <a:pt x="6924" y="1513"/>
                  <a:pt x="6939" y="1478"/>
                </a:cubicBezTo>
                <a:cubicBezTo>
                  <a:pt x="6955" y="1442"/>
                  <a:pt x="6970" y="1412"/>
                  <a:pt x="6985" y="1386"/>
                </a:cubicBezTo>
                <a:cubicBezTo>
                  <a:pt x="7000" y="1360"/>
                  <a:pt x="7014" y="1340"/>
                  <a:pt x="7028" y="1326"/>
                </a:cubicBezTo>
                <a:cubicBezTo>
                  <a:pt x="7042" y="1312"/>
                  <a:pt x="7054" y="1305"/>
                  <a:pt x="7065" y="1305"/>
                </a:cubicBezTo>
                <a:cubicBezTo>
                  <a:pt x="7063" y="1319"/>
                  <a:pt x="7062" y="1328"/>
                  <a:pt x="7061" y="1334"/>
                </a:cubicBezTo>
                <a:cubicBezTo>
                  <a:pt x="7061" y="1340"/>
                  <a:pt x="7060" y="1344"/>
                  <a:pt x="7060" y="1348"/>
                </a:cubicBezTo>
                <a:cubicBezTo>
                  <a:pt x="7060" y="1356"/>
                  <a:pt x="7061" y="1362"/>
                  <a:pt x="7062" y="1367"/>
                </a:cubicBezTo>
                <a:cubicBezTo>
                  <a:pt x="7063" y="1371"/>
                  <a:pt x="7065" y="1377"/>
                  <a:pt x="7067" y="1382"/>
                </a:cubicBezTo>
                <a:cubicBezTo>
                  <a:pt x="7071" y="1396"/>
                  <a:pt x="7073" y="1409"/>
                  <a:pt x="7073" y="1423"/>
                </a:cubicBezTo>
                <a:cubicBezTo>
                  <a:pt x="7074" y="1443"/>
                  <a:pt x="7078" y="1452"/>
                  <a:pt x="7085" y="1452"/>
                </a:cubicBezTo>
                <a:cubicBezTo>
                  <a:pt x="7104" y="1438"/>
                  <a:pt x="7122" y="1406"/>
                  <a:pt x="7138" y="1356"/>
                </a:cubicBezTo>
                <a:cubicBezTo>
                  <a:pt x="7142" y="1341"/>
                  <a:pt x="7147" y="1326"/>
                  <a:pt x="7153" y="1310"/>
                </a:cubicBezTo>
                <a:cubicBezTo>
                  <a:pt x="7159" y="1293"/>
                  <a:pt x="7165" y="1281"/>
                  <a:pt x="7170" y="1271"/>
                </a:cubicBezTo>
                <a:cubicBezTo>
                  <a:pt x="7158" y="1263"/>
                  <a:pt x="7147" y="1258"/>
                  <a:pt x="7139" y="1258"/>
                </a:cubicBezTo>
                <a:close/>
                <a:moveTo>
                  <a:pt x="8239" y="1479"/>
                </a:moveTo>
                <a:cubicBezTo>
                  <a:pt x="8233" y="1485"/>
                  <a:pt x="8227" y="1493"/>
                  <a:pt x="8219" y="1503"/>
                </a:cubicBezTo>
                <a:cubicBezTo>
                  <a:pt x="8212" y="1513"/>
                  <a:pt x="8205" y="1524"/>
                  <a:pt x="8198" y="1536"/>
                </a:cubicBezTo>
                <a:cubicBezTo>
                  <a:pt x="8191" y="1548"/>
                  <a:pt x="8185" y="1559"/>
                  <a:pt x="8179" y="1571"/>
                </a:cubicBezTo>
                <a:cubicBezTo>
                  <a:pt x="8174" y="1582"/>
                  <a:pt x="8170" y="1592"/>
                  <a:pt x="8167" y="1599"/>
                </a:cubicBezTo>
                <a:cubicBezTo>
                  <a:pt x="8164" y="1611"/>
                  <a:pt x="8160" y="1625"/>
                  <a:pt x="8154" y="1641"/>
                </a:cubicBezTo>
                <a:cubicBezTo>
                  <a:pt x="8148" y="1657"/>
                  <a:pt x="8141" y="1677"/>
                  <a:pt x="8132" y="1701"/>
                </a:cubicBezTo>
                <a:cubicBezTo>
                  <a:pt x="8123" y="1726"/>
                  <a:pt x="8112" y="1755"/>
                  <a:pt x="8098" y="1789"/>
                </a:cubicBezTo>
                <a:cubicBezTo>
                  <a:pt x="8085" y="1823"/>
                  <a:pt x="8069" y="1863"/>
                  <a:pt x="8051" y="1909"/>
                </a:cubicBezTo>
                <a:cubicBezTo>
                  <a:pt x="8037" y="1945"/>
                  <a:pt x="8023" y="1981"/>
                  <a:pt x="8011" y="2017"/>
                </a:cubicBezTo>
                <a:cubicBezTo>
                  <a:pt x="7999" y="2053"/>
                  <a:pt x="7989" y="2086"/>
                  <a:pt x="7981" y="2116"/>
                </a:cubicBezTo>
                <a:cubicBezTo>
                  <a:pt x="7973" y="2147"/>
                  <a:pt x="7966" y="2175"/>
                  <a:pt x="7961" y="2199"/>
                </a:cubicBezTo>
                <a:cubicBezTo>
                  <a:pt x="7957" y="2223"/>
                  <a:pt x="7954" y="2243"/>
                  <a:pt x="7954" y="2256"/>
                </a:cubicBezTo>
                <a:cubicBezTo>
                  <a:pt x="7954" y="2272"/>
                  <a:pt x="7955" y="2285"/>
                  <a:pt x="7956" y="2297"/>
                </a:cubicBezTo>
                <a:cubicBezTo>
                  <a:pt x="7957" y="2309"/>
                  <a:pt x="7959" y="2320"/>
                  <a:pt x="7961" y="2328"/>
                </a:cubicBezTo>
                <a:cubicBezTo>
                  <a:pt x="7963" y="2346"/>
                  <a:pt x="7968" y="2356"/>
                  <a:pt x="7977" y="2359"/>
                </a:cubicBezTo>
                <a:cubicBezTo>
                  <a:pt x="7981" y="2360"/>
                  <a:pt x="7984" y="2362"/>
                  <a:pt x="7986" y="2364"/>
                </a:cubicBezTo>
                <a:cubicBezTo>
                  <a:pt x="7988" y="2367"/>
                  <a:pt x="7992" y="2371"/>
                  <a:pt x="7997" y="2377"/>
                </a:cubicBezTo>
                <a:cubicBezTo>
                  <a:pt x="8003" y="2387"/>
                  <a:pt x="8009" y="2392"/>
                  <a:pt x="8016" y="2394"/>
                </a:cubicBezTo>
                <a:cubicBezTo>
                  <a:pt x="8028" y="2345"/>
                  <a:pt x="8041" y="2296"/>
                  <a:pt x="8054" y="2247"/>
                </a:cubicBezTo>
                <a:cubicBezTo>
                  <a:pt x="8067" y="2198"/>
                  <a:pt x="8080" y="2152"/>
                  <a:pt x="8093" y="2108"/>
                </a:cubicBezTo>
                <a:cubicBezTo>
                  <a:pt x="8106" y="2065"/>
                  <a:pt x="8119" y="2026"/>
                  <a:pt x="8131" y="1991"/>
                </a:cubicBezTo>
                <a:cubicBezTo>
                  <a:pt x="8143" y="1956"/>
                  <a:pt x="8154" y="1928"/>
                  <a:pt x="8163" y="1907"/>
                </a:cubicBezTo>
                <a:cubicBezTo>
                  <a:pt x="8170" y="1891"/>
                  <a:pt x="8176" y="1877"/>
                  <a:pt x="8182" y="1866"/>
                </a:cubicBezTo>
                <a:cubicBezTo>
                  <a:pt x="8188" y="1855"/>
                  <a:pt x="8195" y="1843"/>
                  <a:pt x="8204" y="1831"/>
                </a:cubicBezTo>
                <a:cubicBezTo>
                  <a:pt x="8213" y="1818"/>
                  <a:pt x="8224" y="1803"/>
                  <a:pt x="8238" y="1784"/>
                </a:cubicBezTo>
                <a:cubicBezTo>
                  <a:pt x="8252" y="1766"/>
                  <a:pt x="8271" y="1743"/>
                  <a:pt x="8295" y="1714"/>
                </a:cubicBezTo>
                <a:cubicBezTo>
                  <a:pt x="8315" y="1688"/>
                  <a:pt x="8336" y="1668"/>
                  <a:pt x="8356" y="1652"/>
                </a:cubicBezTo>
                <a:cubicBezTo>
                  <a:pt x="8376" y="1636"/>
                  <a:pt x="8399" y="1622"/>
                  <a:pt x="8424" y="1609"/>
                </a:cubicBezTo>
                <a:lnTo>
                  <a:pt x="8424" y="1609"/>
                </a:lnTo>
                <a:cubicBezTo>
                  <a:pt x="8416" y="1651"/>
                  <a:pt x="8405" y="1693"/>
                  <a:pt x="8389" y="1735"/>
                </a:cubicBezTo>
                <a:cubicBezTo>
                  <a:pt x="8373" y="1776"/>
                  <a:pt x="8355" y="1814"/>
                  <a:pt x="8334" y="1850"/>
                </a:cubicBezTo>
                <a:cubicBezTo>
                  <a:pt x="8313" y="1886"/>
                  <a:pt x="8290" y="1917"/>
                  <a:pt x="8265" y="1944"/>
                </a:cubicBezTo>
                <a:cubicBezTo>
                  <a:pt x="8241" y="1972"/>
                  <a:pt x="8215" y="1993"/>
                  <a:pt x="8189" y="2008"/>
                </a:cubicBezTo>
                <a:cubicBezTo>
                  <a:pt x="8193" y="2016"/>
                  <a:pt x="8199" y="2022"/>
                  <a:pt x="8208" y="2027"/>
                </a:cubicBezTo>
                <a:cubicBezTo>
                  <a:pt x="8217" y="2032"/>
                  <a:pt x="8227" y="2034"/>
                  <a:pt x="8239" y="2034"/>
                </a:cubicBezTo>
                <a:cubicBezTo>
                  <a:pt x="8252" y="2034"/>
                  <a:pt x="8266" y="2032"/>
                  <a:pt x="8282" y="2026"/>
                </a:cubicBezTo>
                <a:cubicBezTo>
                  <a:pt x="8298" y="2019"/>
                  <a:pt x="8315" y="2011"/>
                  <a:pt x="8331" y="2001"/>
                </a:cubicBezTo>
                <a:cubicBezTo>
                  <a:pt x="8348" y="1991"/>
                  <a:pt x="8364" y="1979"/>
                  <a:pt x="8379" y="1965"/>
                </a:cubicBezTo>
                <a:cubicBezTo>
                  <a:pt x="8395" y="1952"/>
                  <a:pt x="8408" y="1938"/>
                  <a:pt x="8419" y="1923"/>
                </a:cubicBezTo>
                <a:cubicBezTo>
                  <a:pt x="8449" y="1886"/>
                  <a:pt x="8472" y="1843"/>
                  <a:pt x="8488" y="1796"/>
                </a:cubicBezTo>
                <a:cubicBezTo>
                  <a:pt x="8504" y="1749"/>
                  <a:pt x="8512" y="1702"/>
                  <a:pt x="8512" y="1653"/>
                </a:cubicBezTo>
                <a:cubicBezTo>
                  <a:pt x="8512" y="1631"/>
                  <a:pt x="8504" y="1613"/>
                  <a:pt x="8488" y="1599"/>
                </a:cubicBezTo>
                <a:cubicBezTo>
                  <a:pt x="8471" y="1585"/>
                  <a:pt x="8451" y="1578"/>
                  <a:pt x="8425" y="1578"/>
                </a:cubicBezTo>
                <a:cubicBezTo>
                  <a:pt x="8409" y="1578"/>
                  <a:pt x="8391" y="1585"/>
                  <a:pt x="8369" y="1599"/>
                </a:cubicBezTo>
                <a:cubicBezTo>
                  <a:pt x="8347" y="1613"/>
                  <a:pt x="8324" y="1632"/>
                  <a:pt x="8299" y="1658"/>
                </a:cubicBezTo>
                <a:cubicBezTo>
                  <a:pt x="8277" y="1681"/>
                  <a:pt x="8261" y="1699"/>
                  <a:pt x="8250" y="1713"/>
                </a:cubicBezTo>
                <a:cubicBezTo>
                  <a:pt x="8240" y="1726"/>
                  <a:pt x="8231" y="1738"/>
                  <a:pt x="8224" y="1750"/>
                </a:cubicBezTo>
                <a:cubicBezTo>
                  <a:pt x="8229" y="1732"/>
                  <a:pt x="8236" y="1712"/>
                  <a:pt x="8245" y="1689"/>
                </a:cubicBezTo>
                <a:cubicBezTo>
                  <a:pt x="8255" y="1667"/>
                  <a:pt x="8265" y="1645"/>
                  <a:pt x="8276" y="1623"/>
                </a:cubicBezTo>
                <a:cubicBezTo>
                  <a:pt x="8288" y="1601"/>
                  <a:pt x="8299" y="1581"/>
                  <a:pt x="8311" y="1563"/>
                </a:cubicBezTo>
                <a:cubicBezTo>
                  <a:pt x="8323" y="1545"/>
                  <a:pt x="8334" y="1531"/>
                  <a:pt x="8343" y="1522"/>
                </a:cubicBezTo>
                <a:cubicBezTo>
                  <a:pt x="8339" y="1515"/>
                  <a:pt x="8326" y="1506"/>
                  <a:pt x="8305" y="1498"/>
                </a:cubicBezTo>
                <a:cubicBezTo>
                  <a:pt x="8285" y="1489"/>
                  <a:pt x="8263" y="1483"/>
                  <a:pt x="8239" y="1479"/>
                </a:cubicBezTo>
                <a:close/>
              </a:path>
            </a:pathLst>
          </a:custGeom>
          <a:solidFill>
            <a:srgbClr val="0000FF"/>
          </a:solidFill>
          <a:ln w="19050" cap="flat">
            <a:solidFill>
              <a:srgbClr val="FF00FF"/>
            </a:solidFill>
            <a:prstDash val="solid"/>
            <a:round/>
            <a:headEnd type="none" w="med" len="med"/>
            <a:tailEnd type="none" w="med" len="med"/>
          </a:ln>
        </p:spPr>
      </p:sp>
      <p:sp>
        <p:nvSpPr>
          <p:cNvPr id="222" name="Shape 222"/>
          <p:cNvSpPr txBox="1"/>
          <p:nvPr/>
        </p:nvSpPr>
        <p:spPr>
          <a:xfrm>
            <a:off x="95400" y="1316250"/>
            <a:ext cx="5710799" cy="3701400"/>
          </a:xfrm>
          <a:prstGeom prst="rect">
            <a:avLst/>
          </a:prstGeom>
        </p:spPr>
        <p:txBody>
          <a:bodyPr lIns="91425" tIns="91425" rIns="91425" bIns="91425" anchor="t" anchorCtr="0">
            <a:noAutofit/>
          </a:bodyPr>
          <a:lstStyle/>
          <a:p>
            <a:pPr indent="457200" algn="just">
              <a:buNone/>
            </a:pPr>
            <a:r>
              <a:rPr lang="en">
                <a:solidFill>
                  <a:srgbClr val="FFFF00"/>
                </a:solidFill>
                <a:latin typeface="Nova Script"/>
                <a:ea typeface="Nova Script"/>
                <a:cs typeface="Nova Script"/>
                <a:sym typeface="Nova Script"/>
              </a:rPr>
              <a:t>When we are protecting the orangutans, we don’t cut down the trees or make palm oil. We don’t buy products that have palm oil. According to humane ed, people would care more about the palm oil crisis and they would not be creating all of these problems. A long time ago, the orangutans created us. We were the next generation of those living creatures called humans. When we were created, it was all thanks to the orangutans. They helped us and we don’t help them. By helping them means to plant more palm trees and to not cut them down to make palm oil for our favorite products. If we stopped using palm oil, many lives will be saved and the orangutans would still be safe. The forests would be good for them to survive in.  As we know, the orangutans need the palm trees for them to survive. People would be thanked by millions of lives by not only orangutans, but by humans also.  Palm oil right now is still a big problem. But in the future things could become better. It all depends on us.</a:t>
            </a:r>
            <a:r>
              <a:rPr lang="en" sz="1300">
                <a:solidFill>
                  <a:srgbClr val="FFFF00"/>
                </a:solidFill>
                <a:latin typeface="Nova Script"/>
                <a:ea typeface="Nova Script"/>
                <a:cs typeface="Nova Script"/>
                <a:sym typeface="Nova Script"/>
              </a:rPr>
              <a:t> </a:t>
            </a:r>
          </a:p>
        </p:txBody>
      </p:sp>
      <p:pic>
        <p:nvPicPr>
          <p:cNvPr id="223" name="Shape 223"/>
          <p:cNvPicPr preferRelativeResize="0"/>
          <p:nvPr/>
        </p:nvPicPr>
        <p:blipFill>
          <a:blip r:embed="rId4"/>
          <a:stretch>
            <a:fillRect/>
          </a:stretch>
        </p:blipFill>
        <p:spPr>
          <a:xfrm>
            <a:off x="6045862" y="1316249"/>
            <a:ext cx="2885642" cy="1731400"/>
          </a:xfrm>
          <a:prstGeom prst="rect">
            <a:avLst/>
          </a:prstGeom>
        </p:spPr>
      </p:pic>
      <p:pic>
        <p:nvPicPr>
          <p:cNvPr id="224" name="Shape 224"/>
          <p:cNvPicPr preferRelativeResize="0"/>
          <p:nvPr/>
        </p:nvPicPr>
        <p:blipFill>
          <a:blip r:embed="rId5"/>
          <a:stretch>
            <a:fillRect/>
          </a:stretch>
        </p:blipFill>
        <p:spPr>
          <a:xfrm>
            <a:off x="6045875" y="3142525"/>
            <a:ext cx="2838349" cy="187505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a:blip r:embed="rId3"/>
          <a:stretch>
            <a:fillRect/>
          </a:stretch>
        </p:blipFill>
        <p:spPr>
          <a:xfrm>
            <a:off x="0" y="0"/>
            <a:ext cx="9144000" cy="5143499"/>
          </a:xfrm>
          <a:prstGeom prst="rect">
            <a:avLst/>
          </a:prstGeom>
        </p:spPr>
      </p:pic>
      <p:sp>
        <p:nvSpPr>
          <p:cNvPr id="310" name="Shape 310"/>
          <p:cNvSpPr/>
          <p:nvPr/>
        </p:nvSpPr>
        <p:spPr>
          <a:xfrm>
            <a:off x="1052124" y="0"/>
            <a:ext cx="6658959" cy="402749"/>
          </a:xfrm>
          <a:custGeom>
            <a:avLst/>
            <a:gdLst/>
            <a:ahLst/>
            <a:cxnLst/>
            <a:rect l="0" t="0" r="0" b="0"/>
            <a:pathLst>
              <a:path w="11250" h="765" extrusionOk="0">
                <a:moveTo>
                  <a:pt x="3375" y="76"/>
                </a:moveTo>
                <a:cubicBezTo>
                  <a:pt x="3350" y="76"/>
                  <a:pt x="3337" y="85"/>
                  <a:pt x="3337" y="104"/>
                </a:cubicBezTo>
                <a:lnTo>
                  <a:pt x="3337" y="122"/>
                </a:lnTo>
                <a:cubicBezTo>
                  <a:pt x="3337" y="140"/>
                  <a:pt x="3350" y="150"/>
                  <a:pt x="3374" y="150"/>
                </a:cubicBezTo>
                <a:cubicBezTo>
                  <a:pt x="3384" y="150"/>
                  <a:pt x="3393" y="147"/>
                  <a:pt x="3400" y="142"/>
                </a:cubicBezTo>
                <a:cubicBezTo>
                  <a:pt x="3408" y="137"/>
                  <a:pt x="3411" y="130"/>
                  <a:pt x="3411" y="122"/>
                </a:cubicBezTo>
                <a:lnTo>
                  <a:pt x="3411" y="104"/>
                </a:lnTo>
                <a:cubicBezTo>
                  <a:pt x="3411" y="95"/>
                  <a:pt x="3408" y="88"/>
                  <a:pt x="3401" y="83"/>
                </a:cubicBezTo>
                <a:cubicBezTo>
                  <a:pt x="3394" y="79"/>
                  <a:pt x="3385" y="76"/>
                  <a:pt x="3375" y="76"/>
                </a:cubicBezTo>
                <a:close/>
                <a:moveTo>
                  <a:pt x="4552" y="76"/>
                </a:moveTo>
                <a:cubicBezTo>
                  <a:pt x="4527" y="76"/>
                  <a:pt x="4514" y="85"/>
                  <a:pt x="4514" y="104"/>
                </a:cubicBezTo>
                <a:lnTo>
                  <a:pt x="4514" y="122"/>
                </a:lnTo>
                <a:cubicBezTo>
                  <a:pt x="4514" y="140"/>
                  <a:pt x="4527" y="150"/>
                  <a:pt x="4551" y="150"/>
                </a:cubicBezTo>
                <a:cubicBezTo>
                  <a:pt x="4561" y="150"/>
                  <a:pt x="4570" y="147"/>
                  <a:pt x="4577" y="142"/>
                </a:cubicBezTo>
                <a:cubicBezTo>
                  <a:pt x="4585" y="137"/>
                  <a:pt x="4588" y="130"/>
                  <a:pt x="4588" y="122"/>
                </a:cubicBezTo>
                <a:lnTo>
                  <a:pt x="4588" y="104"/>
                </a:lnTo>
                <a:cubicBezTo>
                  <a:pt x="4588" y="95"/>
                  <a:pt x="4585" y="88"/>
                  <a:pt x="4578" y="83"/>
                </a:cubicBezTo>
                <a:cubicBezTo>
                  <a:pt x="4571" y="79"/>
                  <a:pt x="4562" y="76"/>
                  <a:pt x="4552" y="76"/>
                </a:cubicBezTo>
                <a:close/>
                <a:moveTo>
                  <a:pt x="11019" y="76"/>
                </a:moveTo>
                <a:cubicBezTo>
                  <a:pt x="10994" y="76"/>
                  <a:pt x="10981" y="85"/>
                  <a:pt x="10981" y="104"/>
                </a:cubicBezTo>
                <a:lnTo>
                  <a:pt x="10981" y="122"/>
                </a:lnTo>
                <a:cubicBezTo>
                  <a:pt x="10981" y="140"/>
                  <a:pt x="10994" y="150"/>
                  <a:pt x="11018" y="150"/>
                </a:cubicBezTo>
                <a:cubicBezTo>
                  <a:pt x="11028" y="150"/>
                  <a:pt x="11037" y="147"/>
                  <a:pt x="11044" y="142"/>
                </a:cubicBezTo>
                <a:cubicBezTo>
                  <a:pt x="11052" y="137"/>
                  <a:pt x="11055" y="130"/>
                  <a:pt x="11055" y="122"/>
                </a:cubicBezTo>
                <a:lnTo>
                  <a:pt x="11055" y="104"/>
                </a:lnTo>
                <a:cubicBezTo>
                  <a:pt x="11055" y="95"/>
                  <a:pt x="11052" y="88"/>
                  <a:pt x="11045" y="83"/>
                </a:cubicBezTo>
                <a:cubicBezTo>
                  <a:pt x="11038" y="79"/>
                  <a:pt x="11029" y="76"/>
                  <a:pt x="11019" y="76"/>
                </a:cubicBezTo>
                <a:close/>
                <a:moveTo>
                  <a:pt x="7957" y="123"/>
                </a:moveTo>
                <a:cubicBezTo>
                  <a:pt x="8025" y="123"/>
                  <a:pt x="8076" y="136"/>
                  <a:pt x="8108" y="164"/>
                </a:cubicBezTo>
                <a:cubicBezTo>
                  <a:pt x="8141" y="192"/>
                  <a:pt x="8157" y="226"/>
                  <a:pt x="8157" y="266"/>
                </a:cubicBezTo>
                <a:cubicBezTo>
                  <a:pt x="8157" y="314"/>
                  <a:pt x="8137" y="349"/>
                  <a:pt x="8096" y="373"/>
                </a:cubicBezTo>
                <a:cubicBezTo>
                  <a:pt x="8056" y="397"/>
                  <a:pt x="8002" y="409"/>
                  <a:pt x="7935" y="409"/>
                </a:cubicBezTo>
                <a:cubicBezTo>
                  <a:pt x="7853" y="409"/>
                  <a:pt x="7798" y="404"/>
                  <a:pt x="7770" y="395"/>
                </a:cubicBezTo>
                <a:lnTo>
                  <a:pt x="7770" y="175"/>
                </a:lnTo>
                <a:cubicBezTo>
                  <a:pt x="7836" y="140"/>
                  <a:pt x="7899" y="123"/>
                  <a:pt x="7957" y="123"/>
                </a:cubicBezTo>
                <a:close/>
                <a:moveTo>
                  <a:pt x="2156" y="308"/>
                </a:moveTo>
                <a:cubicBezTo>
                  <a:pt x="2206" y="308"/>
                  <a:pt x="2243" y="315"/>
                  <a:pt x="2268" y="329"/>
                </a:cubicBezTo>
                <a:cubicBezTo>
                  <a:pt x="2293" y="343"/>
                  <a:pt x="2305" y="359"/>
                  <a:pt x="2305" y="380"/>
                </a:cubicBezTo>
                <a:cubicBezTo>
                  <a:pt x="2305" y="402"/>
                  <a:pt x="2290" y="423"/>
                  <a:pt x="2260" y="441"/>
                </a:cubicBezTo>
                <a:cubicBezTo>
                  <a:pt x="2230" y="459"/>
                  <a:pt x="2186" y="469"/>
                  <a:pt x="2128" y="469"/>
                </a:cubicBezTo>
                <a:cubicBezTo>
                  <a:pt x="2054" y="469"/>
                  <a:pt x="1992" y="458"/>
                  <a:pt x="1942" y="436"/>
                </a:cubicBezTo>
                <a:cubicBezTo>
                  <a:pt x="1960" y="398"/>
                  <a:pt x="1987" y="368"/>
                  <a:pt x="2023" y="344"/>
                </a:cubicBezTo>
                <a:cubicBezTo>
                  <a:pt x="2059" y="320"/>
                  <a:pt x="2103" y="308"/>
                  <a:pt x="2156" y="308"/>
                </a:cubicBezTo>
                <a:close/>
                <a:moveTo>
                  <a:pt x="10590" y="118"/>
                </a:moveTo>
                <a:cubicBezTo>
                  <a:pt x="10648" y="118"/>
                  <a:pt x="10697" y="147"/>
                  <a:pt x="10737" y="205"/>
                </a:cubicBezTo>
                <a:cubicBezTo>
                  <a:pt x="10777" y="262"/>
                  <a:pt x="10797" y="327"/>
                  <a:pt x="10797" y="401"/>
                </a:cubicBezTo>
                <a:cubicBezTo>
                  <a:pt x="10797" y="477"/>
                  <a:pt x="10777" y="543"/>
                  <a:pt x="10737" y="598"/>
                </a:cubicBezTo>
                <a:cubicBezTo>
                  <a:pt x="10697" y="653"/>
                  <a:pt x="10648" y="680"/>
                  <a:pt x="10590" y="680"/>
                </a:cubicBezTo>
                <a:cubicBezTo>
                  <a:pt x="10532" y="680"/>
                  <a:pt x="10481" y="653"/>
                  <a:pt x="10439" y="598"/>
                </a:cubicBezTo>
                <a:cubicBezTo>
                  <a:pt x="10397" y="544"/>
                  <a:pt x="10375" y="478"/>
                  <a:pt x="10375" y="402"/>
                </a:cubicBezTo>
                <a:cubicBezTo>
                  <a:pt x="10375" y="329"/>
                  <a:pt x="10397" y="263"/>
                  <a:pt x="10439" y="206"/>
                </a:cubicBezTo>
                <a:cubicBezTo>
                  <a:pt x="10481" y="148"/>
                  <a:pt x="10532" y="118"/>
                  <a:pt x="10590" y="118"/>
                </a:cubicBezTo>
                <a:close/>
                <a:moveTo>
                  <a:pt x="8624" y="310"/>
                </a:moveTo>
                <a:cubicBezTo>
                  <a:pt x="8634" y="310"/>
                  <a:pt x="8645" y="311"/>
                  <a:pt x="8659" y="315"/>
                </a:cubicBezTo>
                <a:cubicBezTo>
                  <a:pt x="8673" y="319"/>
                  <a:pt x="8689" y="324"/>
                  <a:pt x="8706" y="332"/>
                </a:cubicBezTo>
                <a:cubicBezTo>
                  <a:pt x="8723" y="339"/>
                  <a:pt x="8737" y="350"/>
                  <a:pt x="8749" y="366"/>
                </a:cubicBezTo>
                <a:cubicBezTo>
                  <a:pt x="8760" y="382"/>
                  <a:pt x="8766" y="399"/>
                  <a:pt x="8766" y="419"/>
                </a:cubicBezTo>
                <a:cubicBezTo>
                  <a:pt x="8766" y="444"/>
                  <a:pt x="8752" y="477"/>
                  <a:pt x="8722" y="519"/>
                </a:cubicBezTo>
                <a:cubicBezTo>
                  <a:pt x="8692" y="561"/>
                  <a:pt x="8655" y="600"/>
                  <a:pt x="8610" y="634"/>
                </a:cubicBezTo>
                <a:cubicBezTo>
                  <a:pt x="8566" y="668"/>
                  <a:pt x="8526" y="686"/>
                  <a:pt x="8491" y="686"/>
                </a:cubicBezTo>
                <a:cubicBezTo>
                  <a:pt x="8461" y="686"/>
                  <a:pt x="8433" y="676"/>
                  <a:pt x="8406" y="656"/>
                </a:cubicBezTo>
                <a:cubicBezTo>
                  <a:pt x="8380" y="636"/>
                  <a:pt x="8366" y="607"/>
                  <a:pt x="8366" y="569"/>
                </a:cubicBezTo>
                <a:cubicBezTo>
                  <a:pt x="8366" y="501"/>
                  <a:pt x="8393" y="440"/>
                  <a:pt x="8446" y="388"/>
                </a:cubicBezTo>
                <a:cubicBezTo>
                  <a:pt x="8500" y="336"/>
                  <a:pt x="8559" y="310"/>
                  <a:pt x="8624" y="310"/>
                </a:cubicBezTo>
                <a:close/>
                <a:moveTo>
                  <a:pt x="1027" y="308"/>
                </a:moveTo>
                <a:cubicBezTo>
                  <a:pt x="1085" y="308"/>
                  <a:pt x="1133" y="329"/>
                  <a:pt x="1169" y="369"/>
                </a:cubicBezTo>
                <a:cubicBezTo>
                  <a:pt x="1206" y="410"/>
                  <a:pt x="1224" y="454"/>
                  <a:pt x="1224" y="500"/>
                </a:cubicBezTo>
                <a:cubicBezTo>
                  <a:pt x="1224" y="549"/>
                  <a:pt x="1205" y="592"/>
                  <a:pt x="1167" y="632"/>
                </a:cubicBezTo>
                <a:cubicBezTo>
                  <a:pt x="1129" y="671"/>
                  <a:pt x="1082" y="691"/>
                  <a:pt x="1028" y="691"/>
                </a:cubicBezTo>
                <a:cubicBezTo>
                  <a:pt x="971" y="691"/>
                  <a:pt x="921" y="671"/>
                  <a:pt x="877" y="632"/>
                </a:cubicBezTo>
                <a:cubicBezTo>
                  <a:pt x="834" y="593"/>
                  <a:pt x="812" y="550"/>
                  <a:pt x="812" y="502"/>
                </a:cubicBezTo>
                <a:cubicBezTo>
                  <a:pt x="812" y="456"/>
                  <a:pt x="831" y="412"/>
                  <a:pt x="869" y="370"/>
                </a:cubicBezTo>
                <a:cubicBezTo>
                  <a:pt x="907" y="329"/>
                  <a:pt x="959" y="308"/>
                  <a:pt x="1027" y="308"/>
                </a:cubicBezTo>
                <a:close/>
                <a:moveTo>
                  <a:pt x="6705" y="308"/>
                </a:moveTo>
                <a:cubicBezTo>
                  <a:pt x="6763" y="308"/>
                  <a:pt x="6811" y="329"/>
                  <a:pt x="6847" y="369"/>
                </a:cubicBezTo>
                <a:cubicBezTo>
                  <a:pt x="6884" y="410"/>
                  <a:pt x="6902" y="454"/>
                  <a:pt x="6902" y="500"/>
                </a:cubicBezTo>
                <a:cubicBezTo>
                  <a:pt x="6902" y="549"/>
                  <a:pt x="6883" y="592"/>
                  <a:pt x="6845" y="632"/>
                </a:cubicBezTo>
                <a:cubicBezTo>
                  <a:pt x="6807" y="671"/>
                  <a:pt x="6760" y="691"/>
                  <a:pt x="6706" y="691"/>
                </a:cubicBezTo>
                <a:cubicBezTo>
                  <a:pt x="6649" y="691"/>
                  <a:pt x="6599" y="671"/>
                  <a:pt x="6555" y="632"/>
                </a:cubicBezTo>
                <a:cubicBezTo>
                  <a:pt x="6512" y="593"/>
                  <a:pt x="6490" y="550"/>
                  <a:pt x="6490" y="502"/>
                </a:cubicBezTo>
                <a:cubicBezTo>
                  <a:pt x="6490" y="456"/>
                  <a:pt x="6509" y="412"/>
                  <a:pt x="6547" y="370"/>
                </a:cubicBezTo>
                <a:cubicBezTo>
                  <a:pt x="6585" y="329"/>
                  <a:pt x="6637" y="308"/>
                  <a:pt x="6705" y="308"/>
                </a:cubicBezTo>
                <a:close/>
                <a:moveTo>
                  <a:pt x="4151" y="99"/>
                </a:moveTo>
                <a:cubicBezTo>
                  <a:pt x="4141" y="99"/>
                  <a:pt x="4133" y="102"/>
                  <a:pt x="4126" y="106"/>
                </a:cubicBezTo>
                <a:cubicBezTo>
                  <a:pt x="4119" y="111"/>
                  <a:pt x="4115" y="118"/>
                  <a:pt x="4115" y="126"/>
                </a:cubicBezTo>
                <a:lnTo>
                  <a:pt x="4115" y="250"/>
                </a:lnTo>
                <a:lnTo>
                  <a:pt x="4081" y="250"/>
                </a:lnTo>
                <a:cubicBezTo>
                  <a:pt x="4073" y="250"/>
                  <a:pt x="4066" y="253"/>
                  <a:pt x="4061" y="261"/>
                </a:cubicBezTo>
                <a:cubicBezTo>
                  <a:pt x="4056" y="268"/>
                  <a:pt x="4053" y="276"/>
                  <a:pt x="4053" y="286"/>
                </a:cubicBezTo>
                <a:cubicBezTo>
                  <a:pt x="4053" y="311"/>
                  <a:pt x="4063" y="324"/>
                  <a:pt x="4081" y="324"/>
                </a:cubicBezTo>
                <a:lnTo>
                  <a:pt x="4115" y="324"/>
                </a:lnTo>
                <a:lnTo>
                  <a:pt x="4115" y="535"/>
                </a:lnTo>
                <a:cubicBezTo>
                  <a:pt x="4115" y="678"/>
                  <a:pt x="4168" y="749"/>
                  <a:pt x="4274" y="749"/>
                </a:cubicBezTo>
                <a:cubicBezTo>
                  <a:pt x="4320" y="749"/>
                  <a:pt x="4359" y="735"/>
                  <a:pt x="4390" y="707"/>
                </a:cubicBezTo>
                <a:cubicBezTo>
                  <a:pt x="4421" y="679"/>
                  <a:pt x="4437" y="638"/>
                  <a:pt x="4437" y="585"/>
                </a:cubicBezTo>
                <a:cubicBezTo>
                  <a:pt x="4437" y="575"/>
                  <a:pt x="4434" y="567"/>
                  <a:pt x="4427" y="561"/>
                </a:cubicBezTo>
                <a:cubicBezTo>
                  <a:pt x="4421" y="555"/>
                  <a:pt x="4412" y="553"/>
                  <a:pt x="4402" y="553"/>
                </a:cubicBezTo>
                <a:cubicBezTo>
                  <a:pt x="4392" y="553"/>
                  <a:pt x="4383" y="556"/>
                  <a:pt x="4375" y="562"/>
                </a:cubicBezTo>
                <a:cubicBezTo>
                  <a:pt x="4367" y="567"/>
                  <a:pt x="4363" y="575"/>
                  <a:pt x="4363" y="584"/>
                </a:cubicBezTo>
                <a:cubicBezTo>
                  <a:pt x="4363" y="618"/>
                  <a:pt x="4355" y="641"/>
                  <a:pt x="4337" y="654"/>
                </a:cubicBezTo>
                <a:cubicBezTo>
                  <a:pt x="4319" y="668"/>
                  <a:pt x="4298" y="674"/>
                  <a:pt x="4274" y="674"/>
                </a:cubicBezTo>
                <a:cubicBezTo>
                  <a:pt x="4218" y="674"/>
                  <a:pt x="4189" y="637"/>
                  <a:pt x="4189" y="562"/>
                </a:cubicBezTo>
                <a:lnTo>
                  <a:pt x="4189" y="324"/>
                </a:lnTo>
                <a:lnTo>
                  <a:pt x="4349" y="324"/>
                </a:lnTo>
                <a:cubicBezTo>
                  <a:pt x="4367" y="324"/>
                  <a:pt x="4376" y="311"/>
                  <a:pt x="4376" y="285"/>
                </a:cubicBezTo>
                <a:cubicBezTo>
                  <a:pt x="4376" y="275"/>
                  <a:pt x="4374" y="267"/>
                  <a:pt x="4369" y="260"/>
                </a:cubicBezTo>
                <a:cubicBezTo>
                  <a:pt x="4365" y="253"/>
                  <a:pt x="4358" y="250"/>
                  <a:pt x="4349" y="250"/>
                </a:cubicBezTo>
                <a:lnTo>
                  <a:pt x="4189" y="250"/>
                </a:lnTo>
                <a:lnTo>
                  <a:pt x="4189" y="126"/>
                </a:lnTo>
                <a:cubicBezTo>
                  <a:pt x="4189" y="108"/>
                  <a:pt x="4177" y="99"/>
                  <a:pt x="4151" y="99"/>
                </a:cubicBezTo>
                <a:close/>
                <a:moveTo>
                  <a:pt x="7265" y="0"/>
                </a:moveTo>
                <a:cubicBezTo>
                  <a:pt x="7159" y="0"/>
                  <a:pt x="7106" y="71"/>
                  <a:pt x="7106" y="213"/>
                </a:cubicBezTo>
                <a:lnTo>
                  <a:pt x="7106" y="275"/>
                </a:lnTo>
                <a:lnTo>
                  <a:pt x="7072" y="275"/>
                </a:lnTo>
                <a:cubicBezTo>
                  <a:pt x="7054" y="275"/>
                  <a:pt x="7044" y="287"/>
                  <a:pt x="7044" y="312"/>
                </a:cubicBezTo>
                <a:cubicBezTo>
                  <a:pt x="7044" y="321"/>
                  <a:pt x="7047" y="330"/>
                  <a:pt x="7052" y="338"/>
                </a:cubicBezTo>
                <a:cubicBezTo>
                  <a:pt x="7057" y="345"/>
                  <a:pt x="7064" y="348"/>
                  <a:pt x="7072" y="348"/>
                </a:cubicBezTo>
                <a:lnTo>
                  <a:pt x="7106" y="348"/>
                </a:lnTo>
                <a:lnTo>
                  <a:pt x="7106" y="722"/>
                </a:lnTo>
                <a:cubicBezTo>
                  <a:pt x="7106" y="730"/>
                  <a:pt x="7110" y="737"/>
                  <a:pt x="7117" y="742"/>
                </a:cubicBezTo>
                <a:cubicBezTo>
                  <a:pt x="7124" y="746"/>
                  <a:pt x="7132" y="749"/>
                  <a:pt x="7142" y="749"/>
                </a:cubicBezTo>
                <a:cubicBezTo>
                  <a:pt x="7168" y="749"/>
                  <a:pt x="7180" y="740"/>
                  <a:pt x="7180" y="722"/>
                </a:cubicBezTo>
                <a:lnTo>
                  <a:pt x="7180" y="348"/>
                </a:lnTo>
                <a:lnTo>
                  <a:pt x="7340" y="348"/>
                </a:lnTo>
                <a:cubicBezTo>
                  <a:pt x="7349" y="348"/>
                  <a:pt x="7356" y="345"/>
                  <a:pt x="7360" y="338"/>
                </a:cubicBezTo>
                <a:cubicBezTo>
                  <a:pt x="7365" y="331"/>
                  <a:pt x="7367" y="322"/>
                  <a:pt x="7367" y="312"/>
                </a:cubicBezTo>
                <a:cubicBezTo>
                  <a:pt x="7367" y="287"/>
                  <a:pt x="7358" y="275"/>
                  <a:pt x="7340" y="275"/>
                </a:cubicBezTo>
                <a:lnTo>
                  <a:pt x="7180" y="275"/>
                </a:lnTo>
                <a:lnTo>
                  <a:pt x="7180" y="186"/>
                </a:lnTo>
                <a:cubicBezTo>
                  <a:pt x="7180" y="111"/>
                  <a:pt x="7209" y="74"/>
                  <a:pt x="7265" y="74"/>
                </a:cubicBezTo>
                <a:cubicBezTo>
                  <a:pt x="7289" y="74"/>
                  <a:pt x="7310" y="80"/>
                  <a:pt x="7328" y="94"/>
                </a:cubicBezTo>
                <a:cubicBezTo>
                  <a:pt x="7346" y="107"/>
                  <a:pt x="7355" y="130"/>
                  <a:pt x="7355" y="164"/>
                </a:cubicBezTo>
                <a:cubicBezTo>
                  <a:pt x="7355" y="173"/>
                  <a:pt x="7359" y="181"/>
                  <a:pt x="7366" y="187"/>
                </a:cubicBezTo>
                <a:cubicBezTo>
                  <a:pt x="7374" y="192"/>
                  <a:pt x="7383" y="195"/>
                  <a:pt x="7393" y="195"/>
                </a:cubicBezTo>
                <a:cubicBezTo>
                  <a:pt x="7403" y="195"/>
                  <a:pt x="7412" y="193"/>
                  <a:pt x="7419" y="187"/>
                </a:cubicBezTo>
                <a:cubicBezTo>
                  <a:pt x="7426" y="181"/>
                  <a:pt x="7429" y="173"/>
                  <a:pt x="7429" y="162"/>
                </a:cubicBezTo>
                <a:cubicBezTo>
                  <a:pt x="7429" y="110"/>
                  <a:pt x="7413" y="69"/>
                  <a:pt x="7381" y="41"/>
                </a:cubicBezTo>
                <a:cubicBezTo>
                  <a:pt x="7350" y="13"/>
                  <a:pt x="7311" y="0"/>
                  <a:pt x="7265" y="0"/>
                </a:cubicBezTo>
                <a:close/>
                <a:moveTo>
                  <a:pt x="49" y="47"/>
                </a:moveTo>
                <a:cubicBezTo>
                  <a:pt x="37" y="47"/>
                  <a:pt x="25" y="49"/>
                  <a:pt x="15" y="55"/>
                </a:cubicBezTo>
                <a:cubicBezTo>
                  <a:pt x="5" y="61"/>
                  <a:pt x="0" y="68"/>
                  <a:pt x="0" y="76"/>
                </a:cubicBezTo>
                <a:lnTo>
                  <a:pt x="0" y="722"/>
                </a:lnTo>
                <a:cubicBezTo>
                  <a:pt x="0" y="740"/>
                  <a:pt x="12" y="750"/>
                  <a:pt x="36" y="750"/>
                </a:cubicBezTo>
                <a:cubicBezTo>
                  <a:pt x="46" y="750"/>
                  <a:pt x="55" y="747"/>
                  <a:pt x="62" y="742"/>
                </a:cubicBezTo>
                <a:cubicBezTo>
                  <a:pt x="70" y="737"/>
                  <a:pt x="73" y="730"/>
                  <a:pt x="73" y="722"/>
                </a:cubicBezTo>
                <a:lnTo>
                  <a:pt x="73" y="185"/>
                </a:lnTo>
                <a:lnTo>
                  <a:pt x="255" y="449"/>
                </a:lnTo>
                <a:cubicBezTo>
                  <a:pt x="272" y="472"/>
                  <a:pt x="291" y="484"/>
                  <a:pt x="312" y="484"/>
                </a:cubicBezTo>
                <a:cubicBezTo>
                  <a:pt x="336" y="484"/>
                  <a:pt x="355" y="472"/>
                  <a:pt x="371" y="449"/>
                </a:cubicBezTo>
                <a:lnTo>
                  <a:pt x="553" y="185"/>
                </a:lnTo>
                <a:lnTo>
                  <a:pt x="553" y="722"/>
                </a:lnTo>
                <a:cubicBezTo>
                  <a:pt x="553" y="740"/>
                  <a:pt x="566" y="750"/>
                  <a:pt x="590" y="750"/>
                </a:cubicBezTo>
                <a:cubicBezTo>
                  <a:pt x="600" y="750"/>
                  <a:pt x="609" y="747"/>
                  <a:pt x="616" y="742"/>
                </a:cubicBezTo>
                <a:cubicBezTo>
                  <a:pt x="624" y="737"/>
                  <a:pt x="627" y="730"/>
                  <a:pt x="627" y="722"/>
                </a:cubicBezTo>
                <a:lnTo>
                  <a:pt x="627" y="76"/>
                </a:lnTo>
                <a:cubicBezTo>
                  <a:pt x="627" y="68"/>
                  <a:pt x="622" y="61"/>
                  <a:pt x="610" y="55"/>
                </a:cubicBezTo>
                <a:cubicBezTo>
                  <a:pt x="599" y="50"/>
                  <a:pt x="587" y="47"/>
                  <a:pt x="575" y="47"/>
                </a:cubicBezTo>
                <a:cubicBezTo>
                  <a:pt x="563" y="47"/>
                  <a:pt x="555" y="50"/>
                  <a:pt x="550" y="58"/>
                </a:cubicBezTo>
                <a:lnTo>
                  <a:pt x="313" y="408"/>
                </a:lnTo>
                <a:lnTo>
                  <a:pt x="77" y="58"/>
                </a:lnTo>
                <a:cubicBezTo>
                  <a:pt x="73" y="50"/>
                  <a:pt x="63" y="47"/>
                  <a:pt x="49" y="47"/>
                </a:cubicBezTo>
                <a:close/>
                <a:moveTo>
                  <a:pt x="1677" y="237"/>
                </a:moveTo>
                <a:cubicBezTo>
                  <a:pt x="1626" y="237"/>
                  <a:pt x="1585" y="251"/>
                  <a:pt x="1554" y="279"/>
                </a:cubicBezTo>
                <a:cubicBezTo>
                  <a:pt x="1523" y="307"/>
                  <a:pt x="1495" y="349"/>
                  <a:pt x="1469" y="403"/>
                </a:cubicBezTo>
                <a:lnTo>
                  <a:pt x="1469" y="278"/>
                </a:lnTo>
                <a:cubicBezTo>
                  <a:pt x="1469" y="270"/>
                  <a:pt x="1466" y="263"/>
                  <a:pt x="1459" y="258"/>
                </a:cubicBezTo>
                <a:cubicBezTo>
                  <a:pt x="1452" y="254"/>
                  <a:pt x="1443" y="251"/>
                  <a:pt x="1433" y="251"/>
                </a:cubicBezTo>
                <a:cubicBezTo>
                  <a:pt x="1408" y="251"/>
                  <a:pt x="1395" y="260"/>
                  <a:pt x="1395" y="278"/>
                </a:cubicBezTo>
                <a:lnTo>
                  <a:pt x="1395" y="722"/>
                </a:lnTo>
                <a:cubicBezTo>
                  <a:pt x="1395" y="740"/>
                  <a:pt x="1408" y="750"/>
                  <a:pt x="1432" y="750"/>
                </a:cubicBezTo>
                <a:cubicBezTo>
                  <a:pt x="1442" y="750"/>
                  <a:pt x="1451" y="747"/>
                  <a:pt x="1458" y="742"/>
                </a:cubicBezTo>
                <a:cubicBezTo>
                  <a:pt x="1466" y="737"/>
                  <a:pt x="1469" y="730"/>
                  <a:pt x="1469" y="722"/>
                </a:cubicBezTo>
                <a:lnTo>
                  <a:pt x="1469" y="574"/>
                </a:lnTo>
                <a:cubicBezTo>
                  <a:pt x="1494" y="496"/>
                  <a:pt x="1527" y="432"/>
                  <a:pt x="1567" y="384"/>
                </a:cubicBezTo>
                <a:cubicBezTo>
                  <a:pt x="1608" y="335"/>
                  <a:pt x="1653" y="311"/>
                  <a:pt x="1702" y="311"/>
                </a:cubicBezTo>
                <a:cubicBezTo>
                  <a:pt x="1724" y="311"/>
                  <a:pt x="1751" y="315"/>
                  <a:pt x="1785" y="323"/>
                </a:cubicBezTo>
                <a:cubicBezTo>
                  <a:pt x="1796" y="321"/>
                  <a:pt x="1804" y="318"/>
                  <a:pt x="1808" y="313"/>
                </a:cubicBezTo>
                <a:cubicBezTo>
                  <a:pt x="1813" y="309"/>
                  <a:pt x="1815" y="301"/>
                  <a:pt x="1815" y="290"/>
                </a:cubicBezTo>
                <a:cubicBezTo>
                  <a:pt x="1815" y="273"/>
                  <a:pt x="1806" y="261"/>
                  <a:pt x="1786" y="251"/>
                </a:cubicBezTo>
                <a:cubicBezTo>
                  <a:pt x="1750" y="242"/>
                  <a:pt x="1713" y="237"/>
                  <a:pt x="1677" y="237"/>
                </a:cubicBezTo>
                <a:close/>
                <a:moveTo>
                  <a:pt x="2730" y="49"/>
                </a:moveTo>
                <a:cubicBezTo>
                  <a:pt x="2720" y="49"/>
                  <a:pt x="2710" y="53"/>
                  <a:pt x="2700" y="61"/>
                </a:cubicBezTo>
                <a:cubicBezTo>
                  <a:pt x="2690" y="68"/>
                  <a:pt x="2685" y="76"/>
                  <a:pt x="2685" y="87"/>
                </a:cubicBezTo>
                <a:cubicBezTo>
                  <a:pt x="2685" y="89"/>
                  <a:pt x="2686" y="92"/>
                  <a:pt x="2687" y="97"/>
                </a:cubicBezTo>
                <a:lnTo>
                  <a:pt x="2922" y="715"/>
                </a:lnTo>
                <a:cubicBezTo>
                  <a:pt x="2928" y="725"/>
                  <a:pt x="2935" y="734"/>
                  <a:pt x="2944" y="740"/>
                </a:cubicBezTo>
                <a:cubicBezTo>
                  <a:pt x="2954" y="746"/>
                  <a:pt x="2962" y="750"/>
                  <a:pt x="2969" y="750"/>
                </a:cubicBezTo>
                <a:cubicBezTo>
                  <a:pt x="2977" y="750"/>
                  <a:pt x="2985" y="746"/>
                  <a:pt x="2994" y="740"/>
                </a:cubicBezTo>
                <a:cubicBezTo>
                  <a:pt x="3004" y="733"/>
                  <a:pt x="3011" y="724"/>
                  <a:pt x="3015" y="715"/>
                </a:cubicBezTo>
                <a:lnTo>
                  <a:pt x="3252" y="97"/>
                </a:lnTo>
                <a:cubicBezTo>
                  <a:pt x="3254" y="92"/>
                  <a:pt x="3254" y="89"/>
                  <a:pt x="3254" y="87"/>
                </a:cubicBezTo>
                <a:cubicBezTo>
                  <a:pt x="3254" y="76"/>
                  <a:pt x="3249" y="68"/>
                  <a:pt x="3239" y="61"/>
                </a:cubicBezTo>
                <a:cubicBezTo>
                  <a:pt x="3229" y="53"/>
                  <a:pt x="3219" y="49"/>
                  <a:pt x="3209" y="49"/>
                </a:cubicBezTo>
                <a:cubicBezTo>
                  <a:pt x="3199" y="49"/>
                  <a:pt x="3191" y="54"/>
                  <a:pt x="3185" y="64"/>
                </a:cubicBezTo>
                <a:lnTo>
                  <a:pt x="2969" y="630"/>
                </a:lnTo>
                <a:lnTo>
                  <a:pt x="2754" y="64"/>
                </a:lnTo>
                <a:cubicBezTo>
                  <a:pt x="2749" y="54"/>
                  <a:pt x="2741" y="49"/>
                  <a:pt x="2730" y="49"/>
                </a:cubicBezTo>
                <a:close/>
                <a:moveTo>
                  <a:pt x="3375" y="250"/>
                </a:moveTo>
                <a:cubicBezTo>
                  <a:pt x="3350" y="250"/>
                  <a:pt x="3337" y="259"/>
                  <a:pt x="3337" y="277"/>
                </a:cubicBezTo>
                <a:lnTo>
                  <a:pt x="3337" y="722"/>
                </a:lnTo>
                <a:cubicBezTo>
                  <a:pt x="3337" y="740"/>
                  <a:pt x="3350" y="750"/>
                  <a:pt x="3374" y="750"/>
                </a:cubicBezTo>
                <a:cubicBezTo>
                  <a:pt x="3384" y="750"/>
                  <a:pt x="3393" y="747"/>
                  <a:pt x="3400" y="742"/>
                </a:cubicBezTo>
                <a:cubicBezTo>
                  <a:pt x="3408" y="737"/>
                  <a:pt x="3411" y="730"/>
                  <a:pt x="3411" y="722"/>
                </a:cubicBezTo>
                <a:lnTo>
                  <a:pt x="3411" y="277"/>
                </a:lnTo>
                <a:cubicBezTo>
                  <a:pt x="3411" y="268"/>
                  <a:pt x="3408" y="261"/>
                  <a:pt x="3401" y="256"/>
                </a:cubicBezTo>
                <a:cubicBezTo>
                  <a:pt x="3394" y="252"/>
                  <a:pt x="3385" y="250"/>
                  <a:pt x="3375" y="250"/>
                </a:cubicBezTo>
                <a:close/>
                <a:moveTo>
                  <a:pt x="4552" y="250"/>
                </a:moveTo>
                <a:cubicBezTo>
                  <a:pt x="4527" y="250"/>
                  <a:pt x="4514" y="259"/>
                  <a:pt x="4514" y="277"/>
                </a:cubicBezTo>
                <a:lnTo>
                  <a:pt x="4514" y="722"/>
                </a:lnTo>
                <a:cubicBezTo>
                  <a:pt x="4514" y="740"/>
                  <a:pt x="4527" y="750"/>
                  <a:pt x="4551" y="750"/>
                </a:cubicBezTo>
                <a:cubicBezTo>
                  <a:pt x="4561" y="750"/>
                  <a:pt x="4570" y="747"/>
                  <a:pt x="4577" y="742"/>
                </a:cubicBezTo>
                <a:cubicBezTo>
                  <a:pt x="4585" y="737"/>
                  <a:pt x="4588" y="730"/>
                  <a:pt x="4588" y="722"/>
                </a:cubicBezTo>
                <a:lnTo>
                  <a:pt x="4588" y="277"/>
                </a:lnTo>
                <a:cubicBezTo>
                  <a:pt x="4588" y="268"/>
                  <a:pt x="4585" y="261"/>
                  <a:pt x="4578" y="256"/>
                </a:cubicBezTo>
                <a:cubicBezTo>
                  <a:pt x="4571" y="252"/>
                  <a:pt x="4562" y="250"/>
                  <a:pt x="4552" y="250"/>
                </a:cubicBezTo>
                <a:close/>
                <a:moveTo>
                  <a:pt x="7967" y="48"/>
                </a:moveTo>
                <a:cubicBezTo>
                  <a:pt x="7903" y="48"/>
                  <a:pt x="7837" y="63"/>
                  <a:pt x="7768" y="92"/>
                </a:cubicBezTo>
                <a:cubicBezTo>
                  <a:pt x="7768" y="64"/>
                  <a:pt x="7757" y="49"/>
                  <a:pt x="7733" y="49"/>
                </a:cubicBezTo>
                <a:cubicBezTo>
                  <a:pt x="7709" y="49"/>
                  <a:pt x="7696" y="59"/>
                  <a:pt x="7696" y="77"/>
                </a:cubicBezTo>
                <a:lnTo>
                  <a:pt x="7696" y="722"/>
                </a:lnTo>
                <a:cubicBezTo>
                  <a:pt x="7696" y="740"/>
                  <a:pt x="7709" y="750"/>
                  <a:pt x="7734" y="750"/>
                </a:cubicBezTo>
                <a:cubicBezTo>
                  <a:pt x="7744" y="750"/>
                  <a:pt x="7753" y="747"/>
                  <a:pt x="7760" y="743"/>
                </a:cubicBezTo>
                <a:cubicBezTo>
                  <a:pt x="7767" y="738"/>
                  <a:pt x="7770" y="731"/>
                  <a:pt x="7770" y="722"/>
                </a:cubicBezTo>
                <a:lnTo>
                  <a:pt x="7770" y="481"/>
                </a:lnTo>
                <a:cubicBezTo>
                  <a:pt x="7784" y="481"/>
                  <a:pt x="7804" y="482"/>
                  <a:pt x="7831" y="485"/>
                </a:cubicBezTo>
                <a:cubicBezTo>
                  <a:pt x="7858" y="486"/>
                  <a:pt x="7878" y="487"/>
                  <a:pt x="7891" y="487"/>
                </a:cubicBezTo>
                <a:cubicBezTo>
                  <a:pt x="8002" y="487"/>
                  <a:pt x="8086" y="471"/>
                  <a:pt x="8144" y="438"/>
                </a:cubicBezTo>
                <a:cubicBezTo>
                  <a:pt x="8202" y="406"/>
                  <a:pt x="8231" y="352"/>
                  <a:pt x="8231" y="277"/>
                </a:cubicBezTo>
                <a:cubicBezTo>
                  <a:pt x="8231" y="212"/>
                  <a:pt x="8210" y="157"/>
                  <a:pt x="8167" y="114"/>
                </a:cubicBezTo>
                <a:cubicBezTo>
                  <a:pt x="8125" y="70"/>
                  <a:pt x="8058" y="48"/>
                  <a:pt x="7967" y="48"/>
                </a:cubicBezTo>
                <a:close/>
                <a:moveTo>
                  <a:pt x="9006" y="0"/>
                </a:moveTo>
                <a:cubicBezTo>
                  <a:pt x="8981" y="0"/>
                  <a:pt x="8968" y="9"/>
                  <a:pt x="8968" y="27"/>
                </a:cubicBezTo>
                <a:lnTo>
                  <a:pt x="8968" y="722"/>
                </a:lnTo>
                <a:cubicBezTo>
                  <a:pt x="8968" y="740"/>
                  <a:pt x="8981" y="750"/>
                  <a:pt x="9005" y="750"/>
                </a:cubicBezTo>
                <a:cubicBezTo>
                  <a:pt x="9015" y="750"/>
                  <a:pt x="9024" y="747"/>
                  <a:pt x="9031" y="742"/>
                </a:cubicBezTo>
                <a:cubicBezTo>
                  <a:pt x="9039" y="737"/>
                  <a:pt x="9042" y="730"/>
                  <a:pt x="9042" y="722"/>
                </a:cubicBezTo>
                <a:lnTo>
                  <a:pt x="9042" y="27"/>
                </a:lnTo>
                <a:cubicBezTo>
                  <a:pt x="9042" y="18"/>
                  <a:pt x="9039" y="11"/>
                  <a:pt x="9032" y="6"/>
                </a:cubicBezTo>
                <a:cubicBezTo>
                  <a:pt x="9025" y="2"/>
                  <a:pt x="9016" y="0"/>
                  <a:pt x="9006" y="0"/>
                </a:cubicBezTo>
                <a:close/>
                <a:moveTo>
                  <a:pt x="11019" y="250"/>
                </a:moveTo>
                <a:cubicBezTo>
                  <a:pt x="10994" y="250"/>
                  <a:pt x="10981" y="259"/>
                  <a:pt x="10981" y="277"/>
                </a:cubicBezTo>
                <a:lnTo>
                  <a:pt x="10981" y="722"/>
                </a:lnTo>
                <a:cubicBezTo>
                  <a:pt x="10981" y="740"/>
                  <a:pt x="10994" y="750"/>
                  <a:pt x="11018" y="750"/>
                </a:cubicBezTo>
                <a:cubicBezTo>
                  <a:pt x="11028" y="750"/>
                  <a:pt x="11037" y="747"/>
                  <a:pt x="11044" y="742"/>
                </a:cubicBezTo>
                <a:cubicBezTo>
                  <a:pt x="11052" y="737"/>
                  <a:pt x="11055" y="730"/>
                  <a:pt x="11055" y="722"/>
                </a:cubicBezTo>
                <a:lnTo>
                  <a:pt x="11055" y="277"/>
                </a:lnTo>
                <a:cubicBezTo>
                  <a:pt x="11055" y="268"/>
                  <a:pt x="11052" y="261"/>
                  <a:pt x="11045" y="256"/>
                </a:cubicBezTo>
                <a:cubicBezTo>
                  <a:pt x="11038" y="252"/>
                  <a:pt x="11029" y="250"/>
                  <a:pt x="11019" y="250"/>
                </a:cubicBezTo>
                <a:close/>
                <a:moveTo>
                  <a:pt x="11213" y="0"/>
                </a:moveTo>
                <a:cubicBezTo>
                  <a:pt x="11188" y="0"/>
                  <a:pt x="11175" y="9"/>
                  <a:pt x="11175" y="27"/>
                </a:cubicBezTo>
                <a:lnTo>
                  <a:pt x="11175" y="722"/>
                </a:lnTo>
                <a:cubicBezTo>
                  <a:pt x="11175" y="740"/>
                  <a:pt x="11188" y="750"/>
                  <a:pt x="11212" y="750"/>
                </a:cubicBezTo>
                <a:cubicBezTo>
                  <a:pt x="11222" y="750"/>
                  <a:pt x="11231" y="747"/>
                  <a:pt x="11238" y="742"/>
                </a:cubicBezTo>
                <a:cubicBezTo>
                  <a:pt x="11246" y="737"/>
                  <a:pt x="11249" y="730"/>
                  <a:pt x="11249" y="722"/>
                </a:cubicBezTo>
                <a:lnTo>
                  <a:pt x="11249" y="27"/>
                </a:lnTo>
                <a:cubicBezTo>
                  <a:pt x="11249" y="18"/>
                  <a:pt x="11246" y="11"/>
                  <a:pt x="11239" y="6"/>
                </a:cubicBezTo>
                <a:cubicBezTo>
                  <a:pt x="11232" y="2"/>
                  <a:pt x="11223" y="0"/>
                  <a:pt x="11213" y="0"/>
                </a:cubicBezTo>
                <a:close/>
                <a:moveTo>
                  <a:pt x="4950" y="240"/>
                </a:moveTo>
                <a:cubicBezTo>
                  <a:pt x="4920" y="240"/>
                  <a:pt x="4890" y="249"/>
                  <a:pt x="4859" y="267"/>
                </a:cubicBezTo>
                <a:cubicBezTo>
                  <a:pt x="4829" y="284"/>
                  <a:pt x="4803" y="306"/>
                  <a:pt x="4781" y="332"/>
                </a:cubicBezTo>
                <a:lnTo>
                  <a:pt x="4781" y="278"/>
                </a:lnTo>
                <a:cubicBezTo>
                  <a:pt x="4781" y="270"/>
                  <a:pt x="4778" y="263"/>
                  <a:pt x="4771" y="258"/>
                </a:cubicBezTo>
                <a:cubicBezTo>
                  <a:pt x="4764" y="254"/>
                  <a:pt x="4755" y="251"/>
                  <a:pt x="4745" y="251"/>
                </a:cubicBezTo>
                <a:cubicBezTo>
                  <a:pt x="4720" y="251"/>
                  <a:pt x="4707" y="260"/>
                  <a:pt x="4707" y="278"/>
                </a:cubicBezTo>
                <a:lnTo>
                  <a:pt x="4707" y="722"/>
                </a:lnTo>
                <a:cubicBezTo>
                  <a:pt x="4707" y="740"/>
                  <a:pt x="4720" y="750"/>
                  <a:pt x="4744" y="750"/>
                </a:cubicBezTo>
                <a:cubicBezTo>
                  <a:pt x="4754" y="750"/>
                  <a:pt x="4763" y="747"/>
                  <a:pt x="4770" y="742"/>
                </a:cubicBezTo>
                <a:cubicBezTo>
                  <a:pt x="4778" y="737"/>
                  <a:pt x="4781" y="730"/>
                  <a:pt x="4781" y="722"/>
                </a:cubicBezTo>
                <a:lnTo>
                  <a:pt x="4781" y="446"/>
                </a:lnTo>
                <a:cubicBezTo>
                  <a:pt x="4795" y="411"/>
                  <a:pt x="4819" y="380"/>
                  <a:pt x="4852" y="354"/>
                </a:cubicBezTo>
                <a:cubicBezTo>
                  <a:pt x="4885" y="327"/>
                  <a:pt x="4919" y="313"/>
                  <a:pt x="4954" y="313"/>
                </a:cubicBezTo>
                <a:cubicBezTo>
                  <a:pt x="4991" y="313"/>
                  <a:pt x="5021" y="324"/>
                  <a:pt x="5044" y="345"/>
                </a:cubicBezTo>
                <a:cubicBezTo>
                  <a:pt x="5068" y="365"/>
                  <a:pt x="5079" y="400"/>
                  <a:pt x="5079" y="449"/>
                </a:cubicBezTo>
                <a:lnTo>
                  <a:pt x="5079" y="726"/>
                </a:lnTo>
                <a:cubicBezTo>
                  <a:pt x="5079" y="744"/>
                  <a:pt x="5091" y="754"/>
                  <a:pt x="5114" y="754"/>
                </a:cubicBezTo>
                <a:cubicBezTo>
                  <a:pt x="5124" y="754"/>
                  <a:pt x="5133" y="751"/>
                  <a:pt x="5141" y="746"/>
                </a:cubicBezTo>
                <a:cubicBezTo>
                  <a:pt x="5149" y="741"/>
                  <a:pt x="5152" y="734"/>
                  <a:pt x="5152" y="726"/>
                </a:cubicBezTo>
                <a:cubicBezTo>
                  <a:pt x="5152" y="648"/>
                  <a:pt x="5153" y="590"/>
                  <a:pt x="5153" y="550"/>
                </a:cubicBezTo>
                <a:cubicBezTo>
                  <a:pt x="5153" y="510"/>
                  <a:pt x="5153" y="477"/>
                  <a:pt x="5153" y="451"/>
                </a:cubicBezTo>
                <a:cubicBezTo>
                  <a:pt x="5153" y="430"/>
                  <a:pt x="5157" y="411"/>
                  <a:pt x="5164" y="395"/>
                </a:cubicBezTo>
                <a:cubicBezTo>
                  <a:pt x="5172" y="378"/>
                  <a:pt x="5181" y="365"/>
                  <a:pt x="5192" y="355"/>
                </a:cubicBezTo>
                <a:cubicBezTo>
                  <a:pt x="5204" y="345"/>
                  <a:pt x="5217" y="337"/>
                  <a:pt x="5231" y="331"/>
                </a:cubicBezTo>
                <a:cubicBezTo>
                  <a:pt x="5245" y="324"/>
                  <a:pt x="5259" y="319"/>
                  <a:pt x="5271" y="317"/>
                </a:cubicBezTo>
                <a:cubicBezTo>
                  <a:pt x="5283" y="315"/>
                  <a:pt x="5295" y="313"/>
                  <a:pt x="5307" y="313"/>
                </a:cubicBezTo>
                <a:cubicBezTo>
                  <a:pt x="5389" y="313"/>
                  <a:pt x="5430" y="358"/>
                  <a:pt x="5430" y="449"/>
                </a:cubicBezTo>
                <a:lnTo>
                  <a:pt x="5430" y="726"/>
                </a:lnTo>
                <a:cubicBezTo>
                  <a:pt x="5430" y="744"/>
                  <a:pt x="5443" y="754"/>
                  <a:pt x="5467" y="754"/>
                </a:cubicBezTo>
                <a:cubicBezTo>
                  <a:pt x="5477" y="754"/>
                  <a:pt x="5485" y="751"/>
                  <a:pt x="5492" y="746"/>
                </a:cubicBezTo>
                <a:cubicBezTo>
                  <a:pt x="5500" y="741"/>
                  <a:pt x="5503" y="734"/>
                  <a:pt x="5503" y="726"/>
                </a:cubicBezTo>
                <a:cubicBezTo>
                  <a:pt x="5503" y="660"/>
                  <a:pt x="5504" y="598"/>
                  <a:pt x="5504" y="538"/>
                </a:cubicBezTo>
                <a:cubicBezTo>
                  <a:pt x="5504" y="478"/>
                  <a:pt x="5504" y="446"/>
                  <a:pt x="5504" y="439"/>
                </a:cubicBezTo>
                <a:cubicBezTo>
                  <a:pt x="5504" y="377"/>
                  <a:pt x="5486" y="328"/>
                  <a:pt x="5450" y="293"/>
                </a:cubicBezTo>
                <a:cubicBezTo>
                  <a:pt x="5414" y="257"/>
                  <a:pt x="5365" y="240"/>
                  <a:pt x="5303" y="240"/>
                </a:cubicBezTo>
                <a:cubicBezTo>
                  <a:pt x="5270" y="240"/>
                  <a:pt x="5237" y="247"/>
                  <a:pt x="5205" y="263"/>
                </a:cubicBezTo>
                <a:cubicBezTo>
                  <a:pt x="5173" y="278"/>
                  <a:pt x="5146" y="300"/>
                  <a:pt x="5125" y="328"/>
                </a:cubicBezTo>
                <a:cubicBezTo>
                  <a:pt x="5091" y="269"/>
                  <a:pt x="5032" y="240"/>
                  <a:pt x="4950" y="240"/>
                </a:cubicBezTo>
                <a:close/>
                <a:moveTo>
                  <a:pt x="9404" y="240"/>
                </a:moveTo>
                <a:cubicBezTo>
                  <a:pt x="9374" y="240"/>
                  <a:pt x="9344" y="249"/>
                  <a:pt x="9313" y="267"/>
                </a:cubicBezTo>
                <a:cubicBezTo>
                  <a:pt x="9283" y="284"/>
                  <a:pt x="9257" y="306"/>
                  <a:pt x="9235" y="332"/>
                </a:cubicBezTo>
                <a:lnTo>
                  <a:pt x="9235" y="278"/>
                </a:lnTo>
                <a:cubicBezTo>
                  <a:pt x="9235" y="270"/>
                  <a:pt x="9232" y="263"/>
                  <a:pt x="9225" y="258"/>
                </a:cubicBezTo>
                <a:cubicBezTo>
                  <a:pt x="9218" y="254"/>
                  <a:pt x="9209" y="251"/>
                  <a:pt x="9199" y="251"/>
                </a:cubicBezTo>
                <a:cubicBezTo>
                  <a:pt x="9174" y="251"/>
                  <a:pt x="9161" y="260"/>
                  <a:pt x="9161" y="278"/>
                </a:cubicBezTo>
                <a:lnTo>
                  <a:pt x="9161" y="722"/>
                </a:lnTo>
                <a:cubicBezTo>
                  <a:pt x="9161" y="740"/>
                  <a:pt x="9174" y="750"/>
                  <a:pt x="9198" y="750"/>
                </a:cubicBezTo>
                <a:cubicBezTo>
                  <a:pt x="9208" y="750"/>
                  <a:pt x="9217" y="747"/>
                  <a:pt x="9224" y="742"/>
                </a:cubicBezTo>
                <a:cubicBezTo>
                  <a:pt x="9232" y="737"/>
                  <a:pt x="9235" y="730"/>
                  <a:pt x="9235" y="722"/>
                </a:cubicBezTo>
                <a:lnTo>
                  <a:pt x="9235" y="446"/>
                </a:lnTo>
                <a:cubicBezTo>
                  <a:pt x="9249" y="411"/>
                  <a:pt x="9273" y="380"/>
                  <a:pt x="9306" y="354"/>
                </a:cubicBezTo>
                <a:cubicBezTo>
                  <a:pt x="9339" y="327"/>
                  <a:pt x="9373" y="313"/>
                  <a:pt x="9408" y="313"/>
                </a:cubicBezTo>
                <a:cubicBezTo>
                  <a:pt x="9445" y="313"/>
                  <a:pt x="9475" y="324"/>
                  <a:pt x="9498" y="345"/>
                </a:cubicBezTo>
                <a:cubicBezTo>
                  <a:pt x="9522" y="365"/>
                  <a:pt x="9533" y="400"/>
                  <a:pt x="9533" y="449"/>
                </a:cubicBezTo>
                <a:lnTo>
                  <a:pt x="9533" y="726"/>
                </a:lnTo>
                <a:cubicBezTo>
                  <a:pt x="9533" y="744"/>
                  <a:pt x="9545" y="754"/>
                  <a:pt x="9568" y="754"/>
                </a:cubicBezTo>
                <a:cubicBezTo>
                  <a:pt x="9578" y="754"/>
                  <a:pt x="9587" y="751"/>
                  <a:pt x="9595" y="746"/>
                </a:cubicBezTo>
                <a:cubicBezTo>
                  <a:pt x="9603" y="741"/>
                  <a:pt x="9606" y="734"/>
                  <a:pt x="9606" y="726"/>
                </a:cubicBezTo>
                <a:cubicBezTo>
                  <a:pt x="9606" y="648"/>
                  <a:pt x="9607" y="590"/>
                  <a:pt x="9607" y="550"/>
                </a:cubicBezTo>
                <a:cubicBezTo>
                  <a:pt x="9607" y="510"/>
                  <a:pt x="9607" y="477"/>
                  <a:pt x="9607" y="451"/>
                </a:cubicBezTo>
                <a:cubicBezTo>
                  <a:pt x="9607" y="430"/>
                  <a:pt x="9611" y="411"/>
                  <a:pt x="9618" y="395"/>
                </a:cubicBezTo>
                <a:cubicBezTo>
                  <a:pt x="9626" y="378"/>
                  <a:pt x="9635" y="365"/>
                  <a:pt x="9646" y="355"/>
                </a:cubicBezTo>
                <a:cubicBezTo>
                  <a:pt x="9658" y="345"/>
                  <a:pt x="9671" y="337"/>
                  <a:pt x="9685" y="331"/>
                </a:cubicBezTo>
                <a:cubicBezTo>
                  <a:pt x="9699" y="324"/>
                  <a:pt x="9713" y="319"/>
                  <a:pt x="9725" y="317"/>
                </a:cubicBezTo>
                <a:cubicBezTo>
                  <a:pt x="9737" y="315"/>
                  <a:pt x="9749" y="313"/>
                  <a:pt x="9761" y="313"/>
                </a:cubicBezTo>
                <a:cubicBezTo>
                  <a:pt x="9843" y="313"/>
                  <a:pt x="9884" y="358"/>
                  <a:pt x="9884" y="449"/>
                </a:cubicBezTo>
                <a:lnTo>
                  <a:pt x="9884" y="726"/>
                </a:lnTo>
                <a:cubicBezTo>
                  <a:pt x="9884" y="744"/>
                  <a:pt x="9897" y="754"/>
                  <a:pt x="9921" y="754"/>
                </a:cubicBezTo>
                <a:cubicBezTo>
                  <a:pt x="9931" y="754"/>
                  <a:pt x="9939" y="751"/>
                  <a:pt x="9946" y="746"/>
                </a:cubicBezTo>
                <a:cubicBezTo>
                  <a:pt x="9954" y="741"/>
                  <a:pt x="9957" y="734"/>
                  <a:pt x="9957" y="726"/>
                </a:cubicBezTo>
                <a:cubicBezTo>
                  <a:pt x="9957" y="660"/>
                  <a:pt x="9958" y="598"/>
                  <a:pt x="9958" y="538"/>
                </a:cubicBezTo>
                <a:cubicBezTo>
                  <a:pt x="9958" y="478"/>
                  <a:pt x="9958" y="446"/>
                  <a:pt x="9958" y="439"/>
                </a:cubicBezTo>
                <a:cubicBezTo>
                  <a:pt x="9958" y="377"/>
                  <a:pt x="9940" y="328"/>
                  <a:pt x="9904" y="293"/>
                </a:cubicBezTo>
                <a:cubicBezTo>
                  <a:pt x="9868" y="257"/>
                  <a:pt x="9819" y="240"/>
                  <a:pt x="9757" y="240"/>
                </a:cubicBezTo>
                <a:cubicBezTo>
                  <a:pt x="9724" y="240"/>
                  <a:pt x="9691" y="247"/>
                  <a:pt x="9659" y="263"/>
                </a:cubicBezTo>
                <a:cubicBezTo>
                  <a:pt x="9627" y="278"/>
                  <a:pt x="9600" y="300"/>
                  <a:pt x="9579" y="328"/>
                </a:cubicBezTo>
                <a:cubicBezTo>
                  <a:pt x="9545" y="269"/>
                  <a:pt x="9486" y="240"/>
                  <a:pt x="9404" y="240"/>
                </a:cubicBezTo>
                <a:close/>
                <a:moveTo>
                  <a:pt x="10590" y="44"/>
                </a:moveTo>
                <a:cubicBezTo>
                  <a:pt x="10512" y="44"/>
                  <a:pt x="10444" y="78"/>
                  <a:pt x="10387" y="146"/>
                </a:cubicBezTo>
                <a:cubicBezTo>
                  <a:pt x="10330" y="215"/>
                  <a:pt x="10301" y="300"/>
                  <a:pt x="10301" y="402"/>
                </a:cubicBezTo>
                <a:cubicBezTo>
                  <a:pt x="10301" y="505"/>
                  <a:pt x="10330" y="590"/>
                  <a:pt x="10387" y="656"/>
                </a:cubicBezTo>
                <a:cubicBezTo>
                  <a:pt x="10444" y="722"/>
                  <a:pt x="10512" y="755"/>
                  <a:pt x="10590" y="755"/>
                </a:cubicBezTo>
                <a:cubicBezTo>
                  <a:pt x="10672" y="754"/>
                  <a:pt x="10739" y="721"/>
                  <a:pt x="10792" y="656"/>
                </a:cubicBezTo>
                <a:cubicBezTo>
                  <a:pt x="10845" y="591"/>
                  <a:pt x="10871" y="505"/>
                  <a:pt x="10871" y="398"/>
                </a:cubicBezTo>
                <a:cubicBezTo>
                  <a:pt x="10871" y="302"/>
                  <a:pt x="10844" y="219"/>
                  <a:pt x="10790" y="149"/>
                </a:cubicBezTo>
                <a:cubicBezTo>
                  <a:pt x="10736" y="79"/>
                  <a:pt x="10669" y="44"/>
                  <a:pt x="10590" y="44"/>
                </a:cubicBezTo>
                <a:close/>
                <a:moveTo>
                  <a:pt x="8637" y="240"/>
                </a:moveTo>
                <a:cubicBezTo>
                  <a:pt x="8549" y="240"/>
                  <a:pt x="8469" y="272"/>
                  <a:pt x="8399" y="337"/>
                </a:cubicBezTo>
                <a:cubicBezTo>
                  <a:pt x="8329" y="401"/>
                  <a:pt x="8294" y="478"/>
                  <a:pt x="8294" y="568"/>
                </a:cubicBezTo>
                <a:cubicBezTo>
                  <a:pt x="8294" y="616"/>
                  <a:pt x="8313" y="660"/>
                  <a:pt x="8349" y="699"/>
                </a:cubicBezTo>
                <a:cubicBezTo>
                  <a:pt x="8386" y="738"/>
                  <a:pt x="8428" y="757"/>
                  <a:pt x="8476" y="757"/>
                </a:cubicBezTo>
                <a:cubicBezTo>
                  <a:pt x="8528" y="757"/>
                  <a:pt x="8579" y="742"/>
                  <a:pt x="8628" y="711"/>
                </a:cubicBezTo>
                <a:cubicBezTo>
                  <a:pt x="8677" y="679"/>
                  <a:pt x="8728" y="629"/>
                  <a:pt x="8782" y="558"/>
                </a:cubicBezTo>
                <a:lnTo>
                  <a:pt x="8782" y="728"/>
                </a:lnTo>
                <a:cubicBezTo>
                  <a:pt x="8782" y="746"/>
                  <a:pt x="8793" y="756"/>
                  <a:pt x="8815" y="756"/>
                </a:cubicBezTo>
                <a:cubicBezTo>
                  <a:pt x="8825" y="756"/>
                  <a:pt x="8835" y="753"/>
                  <a:pt x="8843" y="748"/>
                </a:cubicBezTo>
                <a:cubicBezTo>
                  <a:pt x="8851" y="743"/>
                  <a:pt x="8855" y="736"/>
                  <a:pt x="8855" y="728"/>
                </a:cubicBezTo>
                <a:lnTo>
                  <a:pt x="8856" y="465"/>
                </a:lnTo>
                <a:cubicBezTo>
                  <a:pt x="8856" y="407"/>
                  <a:pt x="8835" y="354"/>
                  <a:pt x="8792" y="309"/>
                </a:cubicBezTo>
                <a:cubicBezTo>
                  <a:pt x="8750" y="263"/>
                  <a:pt x="8698" y="240"/>
                  <a:pt x="8637" y="240"/>
                </a:cubicBezTo>
                <a:close/>
                <a:moveTo>
                  <a:pt x="2172" y="235"/>
                </a:moveTo>
                <a:cubicBezTo>
                  <a:pt x="2136" y="235"/>
                  <a:pt x="2100" y="239"/>
                  <a:pt x="2064" y="249"/>
                </a:cubicBezTo>
                <a:cubicBezTo>
                  <a:pt x="2029" y="259"/>
                  <a:pt x="1996" y="273"/>
                  <a:pt x="1965" y="292"/>
                </a:cubicBezTo>
                <a:cubicBezTo>
                  <a:pt x="1935" y="312"/>
                  <a:pt x="1910" y="338"/>
                  <a:pt x="1891" y="372"/>
                </a:cubicBezTo>
                <a:cubicBezTo>
                  <a:pt x="1873" y="405"/>
                  <a:pt x="1863" y="443"/>
                  <a:pt x="1863" y="486"/>
                </a:cubicBezTo>
                <a:cubicBezTo>
                  <a:pt x="1863" y="561"/>
                  <a:pt x="1890" y="625"/>
                  <a:pt x="1942" y="680"/>
                </a:cubicBezTo>
                <a:cubicBezTo>
                  <a:pt x="1995" y="734"/>
                  <a:pt x="2062" y="761"/>
                  <a:pt x="2144" y="761"/>
                </a:cubicBezTo>
                <a:cubicBezTo>
                  <a:pt x="2190" y="761"/>
                  <a:pt x="2237" y="753"/>
                  <a:pt x="2285" y="737"/>
                </a:cubicBezTo>
                <a:cubicBezTo>
                  <a:pt x="2333" y="721"/>
                  <a:pt x="2366" y="696"/>
                  <a:pt x="2382" y="662"/>
                </a:cubicBezTo>
                <a:cubicBezTo>
                  <a:pt x="2382" y="654"/>
                  <a:pt x="2377" y="645"/>
                  <a:pt x="2366" y="637"/>
                </a:cubicBezTo>
                <a:cubicBezTo>
                  <a:pt x="2356" y="629"/>
                  <a:pt x="2346" y="625"/>
                  <a:pt x="2336" y="625"/>
                </a:cubicBezTo>
                <a:cubicBezTo>
                  <a:pt x="2328" y="625"/>
                  <a:pt x="2323" y="627"/>
                  <a:pt x="2320" y="632"/>
                </a:cubicBezTo>
                <a:cubicBezTo>
                  <a:pt x="2302" y="650"/>
                  <a:pt x="2276" y="663"/>
                  <a:pt x="2244" y="673"/>
                </a:cubicBezTo>
                <a:cubicBezTo>
                  <a:pt x="2212" y="682"/>
                  <a:pt x="2180" y="687"/>
                  <a:pt x="2150" y="687"/>
                </a:cubicBezTo>
                <a:cubicBezTo>
                  <a:pt x="2094" y="687"/>
                  <a:pt x="2046" y="670"/>
                  <a:pt x="2007" y="637"/>
                </a:cubicBezTo>
                <a:cubicBezTo>
                  <a:pt x="1969" y="603"/>
                  <a:pt x="1946" y="562"/>
                  <a:pt x="1938" y="513"/>
                </a:cubicBezTo>
                <a:lnTo>
                  <a:pt x="1938" y="513"/>
                </a:lnTo>
                <a:cubicBezTo>
                  <a:pt x="2001" y="532"/>
                  <a:pt x="2067" y="542"/>
                  <a:pt x="2136" y="542"/>
                </a:cubicBezTo>
                <a:cubicBezTo>
                  <a:pt x="2214" y="542"/>
                  <a:pt x="2273" y="527"/>
                  <a:pt x="2315" y="496"/>
                </a:cubicBezTo>
                <a:cubicBezTo>
                  <a:pt x="2357" y="464"/>
                  <a:pt x="2378" y="426"/>
                  <a:pt x="2378" y="381"/>
                </a:cubicBezTo>
                <a:cubicBezTo>
                  <a:pt x="2378" y="340"/>
                  <a:pt x="2360" y="305"/>
                  <a:pt x="2324" y="277"/>
                </a:cubicBezTo>
                <a:cubicBezTo>
                  <a:pt x="2288" y="249"/>
                  <a:pt x="2238" y="235"/>
                  <a:pt x="2172" y="235"/>
                </a:cubicBezTo>
                <a:close/>
                <a:moveTo>
                  <a:pt x="5848" y="241"/>
                </a:moveTo>
                <a:cubicBezTo>
                  <a:pt x="5787" y="241"/>
                  <a:pt x="5731" y="254"/>
                  <a:pt x="5680" y="281"/>
                </a:cubicBezTo>
                <a:cubicBezTo>
                  <a:pt x="5629" y="308"/>
                  <a:pt x="5603" y="347"/>
                  <a:pt x="5603" y="397"/>
                </a:cubicBezTo>
                <a:cubicBezTo>
                  <a:pt x="5603" y="429"/>
                  <a:pt x="5618" y="457"/>
                  <a:pt x="5647" y="481"/>
                </a:cubicBezTo>
                <a:cubicBezTo>
                  <a:pt x="5677" y="505"/>
                  <a:pt x="5710" y="520"/>
                  <a:pt x="5748" y="527"/>
                </a:cubicBezTo>
                <a:cubicBezTo>
                  <a:pt x="5762" y="530"/>
                  <a:pt x="5783" y="532"/>
                  <a:pt x="5809" y="533"/>
                </a:cubicBezTo>
                <a:cubicBezTo>
                  <a:pt x="5836" y="534"/>
                  <a:pt x="5861" y="535"/>
                  <a:pt x="5883" y="537"/>
                </a:cubicBezTo>
                <a:cubicBezTo>
                  <a:pt x="5906" y="538"/>
                  <a:pt x="5929" y="541"/>
                  <a:pt x="5951" y="545"/>
                </a:cubicBezTo>
                <a:cubicBezTo>
                  <a:pt x="5973" y="548"/>
                  <a:pt x="5991" y="556"/>
                  <a:pt x="6004" y="567"/>
                </a:cubicBezTo>
                <a:cubicBezTo>
                  <a:pt x="6017" y="578"/>
                  <a:pt x="6023" y="592"/>
                  <a:pt x="6023" y="611"/>
                </a:cubicBezTo>
                <a:cubicBezTo>
                  <a:pt x="6023" y="663"/>
                  <a:pt x="5980" y="689"/>
                  <a:pt x="5893" y="689"/>
                </a:cubicBezTo>
                <a:cubicBezTo>
                  <a:pt x="5873" y="689"/>
                  <a:pt x="5852" y="688"/>
                  <a:pt x="5829" y="687"/>
                </a:cubicBezTo>
                <a:cubicBezTo>
                  <a:pt x="5806" y="684"/>
                  <a:pt x="5774" y="677"/>
                  <a:pt x="5734" y="664"/>
                </a:cubicBezTo>
                <a:cubicBezTo>
                  <a:pt x="5694" y="651"/>
                  <a:pt x="5664" y="633"/>
                  <a:pt x="5642" y="610"/>
                </a:cubicBezTo>
                <a:cubicBezTo>
                  <a:pt x="5642" y="608"/>
                  <a:pt x="5640" y="608"/>
                  <a:pt x="5635" y="608"/>
                </a:cubicBezTo>
                <a:cubicBezTo>
                  <a:pt x="5625" y="610"/>
                  <a:pt x="5617" y="616"/>
                  <a:pt x="5609" y="626"/>
                </a:cubicBezTo>
                <a:cubicBezTo>
                  <a:pt x="5601" y="636"/>
                  <a:pt x="5597" y="646"/>
                  <a:pt x="5597" y="654"/>
                </a:cubicBezTo>
                <a:cubicBezTo>
                  <a:pt x="5597" y="662"/>
                  <a:pt x="5600" y="669"/>
                  <a:pt x="5604" y="673"/>
                </a:cubicBezTo>
                <a:cubicBezTo>
                  <a:pt x="5666" y="733"/>
                  <a:pt x="5768" y="763"/>
                  <a:pt x="5908" y="763"/>
                </a:cubicBezTo>
                <a:cubicBezTo>
                  <a:pt x="5938" y="763"/>
                  <a:pt x="5967" y="759"/>
                  <a:pt x="5994" y="750"/>
                </a:cubicBezTo>
                <a:cubicBezTo>
                  <a:pt x="6021" y="741"/>
                  <a:pt x="6045" y="725"/>
                  <a:pt x="6066" y="702"/>
                </a:cubicBezTo>
                <a:cubicBezTo>
                  <a:pt x="6087" y="679"/>
                  <a:pt x="6097" y="650"/>
                  <a:pt x="6097" y="617"/>
                </a:cubicBezTo>
                <a:cubicBezTo>
                  <a:pt x="6097" y="592"/>
                  <a:pt x="6094" y="570"/>
                  <a:pt x="6086" y="552"/>
                </a:cubicBezTo>
                <a:cubicBezTo>
                  <a:pt x="6078" y="534"/>
                  <a:pt x="6067" y="519"/>
                  <a:pt x="6051" y="508"/>
                </a:cubicBezTo>
                <a:cubicBezTo>
                  <a:pt x="6036" y="497"/>
                  <a:pt x="6020" y="488"/>
                  <a:pt x="6004" y="481"/>
                </a:cubicBezTo>
                <a:cubicBezTo>
                  <a:pt x="5988" y="474"/>
                  <a:pt x="5968" y="469"/>
                  <a:pt x="5944" y="466"/>
                </a:cubicBezTo>
                <a:cubicBezTo>
                  <a:pt x="5920" y="463"/>
                  <a:pt x="5900" y="461"/>
                  <a:pt x="5883" y="461"/>
                </a:cubicBezTo>
                <a:cubicBezTo>
                  <a:pt x="5867" y="460"/>
                  <a:pt x="5846" y="459"/>
                  <a:pt x="5821" y="459"/>
                </a:cubicBezTo>
                <a:cubicBezTo>
                  <a:pt x="5787" y="459"/>
                  <a:pt x="5754" y="454"/>
                  <a:pt x="5723" y="443"/>
                </a:cubicBezTo>
                <a:cubicBezTo>
                  <a:pt x="5693" y="432"/>
                  <a:pt x="5677" y="415"/>
                  <a:pt x="5677" y="394"/>
                </a:cubicBezTo>
                <a:cubicBezTo>
                  <a:pt x="5677" y="368"/>
                  <a:pt x="5695" y="348"/>
                  <a:pt x="5730" y="334"/>
                </a:cubicBezTo>
                <a:cubicBezTo>
                  <a:pt x="5766" y="321"/>
                  <a:pt x="5803" y="314"/>
                  <a:pt x="5842" y="314"/>
                </a:cubicBezTo>
                <a:cubicBezTo>
                  <a:pt x="5938" y="314"/>
                  <a:pt x="6001" y="331"/>
                  <a:pt x="6033" y="366"/>
                </a:cubicBezTo>
                <a:cubicBezTo>
                  <a:pt x="6040" y="376"/>
                  <a:pt x="6047" y="381"/>
                  <a:pt x="6053" y="381"/>
                </a:cubicBezTo>
                <a:cubicBezTo>
                  <a:pt x="6061" y="381"/>
                  <a:pt x="6068" y="376"/>
                  <a:pt x="6076" y="364"/>
                </a:cubicBezTo>
                <a:cubicBezTo>
                  <a:pt x="6084" y="352"/>
                  <a:pt x="6088" y="342"/>
                  <a:pt x="6088" y="333"/>
                </a:cubicBezTo>
                <a:cubicBezTo>
                  <a:pt x="6088" y="332"/>
                  <a:pt x="6088" y="330"/>
                  <a:pt x="6087" y="328"/>
                </a:cubicBezTo>
                <a:cubicBezTo>
                  <a:pt x="6064" y="298"/>
                  <a:pt x="6029" y="276"/>
                  <a:pt x="5981" y="262"/>
                </a:cubicBezTo>
                <a:cubicBezTo>
                  <a:pt x="5934" y="248"/>
                  <a:pt x="5890" y="241"/>
                  <a:pt x="5848" y="241"/>
                </a:cubicBezTo>
                <a:close/>
                <a:moveTo>
                  <a:pt x="1029" y="235"/>
                </a:moveTo>
                <a:cubicBezTo>
                  <a:pt x="982" y="235"/>
                  <a:pt x="937" y="244"/>
                  <a:pt x="894" y="263"/>
                </a:cubicBezTo>
                <a:cubicBezTo>
                  <a:pt x="851" y="281"/>
                  <a:pt x="814" y="311"/>
                  <a:pt x="784" y="353"/>
                </a:cubicBezTo>
                <a:cubicBezTo>
                  <a:pt x="754" y="395"/>
                  <a:pt x="738" y="444"/>
                  <a:pt x="738" y="501"/>
                </a:cubicBezTo>
                <a:cubicBezTo>
                  <a:pt x="738" y="574"/>
                  <a:pt x="767" y="635"/>
                  <a:pt x="823" y="687"/>
                </a:cubicBezTo>
                <a:cubicBezTo>
                  <a:pt x="880" y="739"/>
                  <a:pt x="948" y="764"/>
                  <a:pt x="1027" y="764"/>
                </a:cubicBezTo>
                <a:cubicBezTo>
                  <a:pt x="1108" y="764"/>
                  <a:pt x="1173" y="739"/>
                  <a:pt x="1223" y="687"/>
                </a:cubicBezTo>
                <a:cubicBezTo>
                  <a:pt x="1273" y="635"/>
                  <a:pt x="1298" y="573"/>
                  <a:pt x="1298" y="500"/>
                </a:cubicBezTo>
                <a:cubicBezTo>
                  <a:pt x="1298" y="424"/>
                  <a:pt x="1270" y="360"/>
                  <a:pt x="1214" y="310"/>
                </a:cubicBezTo>
                <a:cubicBezTo>
                  <a:pt x="1158" y="260"/>
                  <a:pt x="1096" y="235"/>
                  <a:pt x="1029" y="235"/>
                </a:cubicBezTo>
                <a:close/>
                <a:moveTo>
                  <a:pt x="3802" y="235"/>
                </a:moveTo>
                <a:cubicBezTo>
                  <a:pt x="3755" y="235"/>
                  <a:pt x="3710" y="244"/>
                  <a:pt x="3666" y="263"/>
                </a:cubicBezTo>
                <a:cubicBezTo>
                  <a:pt x="3623" y="281"/>
                  <a:pt x="3586" y="311"/>
                  <a:pt x="3555" y="353"/>
                </a:cubicBezTo>
                <a:cubicBezTo>
                  <a:pt x="3525" y="395"/>
                  <a:pt x="3509" y="444"/>
                  <a:pt x="3509" y="501"/>
                </a:cubicBezTo>
                <a:cubicBezTo>
                  <a:pt x="3509" y="574"/>
                  <a:pt x="3538" y="635"/>
                  <a:pt x="3596" y="687"/>
                </a:cubicBezTo>
                <a:cubicBezTo>
                  <a:pt x="3654" y="739"/>
                  <a:pt x="3724" y="764"/>
                  <a:pt x="3806" y="764"/>
                </a:cubicBezTo>
                <a:cubicBezTo>
                  <a:pt x="3884" y="764"/>
                  <a:pt x="3948" y="735"/>
                  <a:pt x="3999" y="676"/>
                </a:cubicBezTo>
                <a:cubicBezTo>
                  <a:pt x="4004" y="672"/>
                  <a:pt x="4006" y="666"/>
                  <a:pt x="4006" y="660"/>
                </a:cubicBezTo>
                <a:cubicBezTo>
                  <a:pt x="4006" y="651"/>
                  <a:pt x="4002" y="641"/>
                  <a:pt x="3992" y="631"/>
                </a:cubicBezTo>
                <a:cubicBezTo>
                  <a:pt x="3983" y="622"/>
                  <a:pt x="3973" y="617"/>
                  <a:pt x="3963" y="617"/>
                </a:cubicBezTo>
                <a:cubicBezTo>
                  <a:pt x="3958" y="617"/>
                  <a:pt x="3952" y="620"/>
                  <a:pt x="3944" y="627"/>
                </a:cubicBezTo>
                <a:cubicBezTo>
                  <a:pt x="3908" y="670"/>
                  <a:pt x="3860" y="691"/>
                  <a:pt x="3801" y="691"/>
                </a:cubicBezTo>
                <a:cubicBezTo>
                  <a:pt x="3744" y="691"/>
                  <a:pt x="3693" y="671"/>
                  <a:pt x="3649" y="632"/>
                </a:cubicBezTo>
                <a:cubicBezTo>
                  <a:pt x="3605" y="593"/>
                  <a:pt x="3583" y="550"/>
                  <a:pt x="3583" y="502"/>
                </a:cubicBezTo>
                <a:cubicBezTo>
                  <a:pt x="3583" y="456"/>
                  <a:pt x="3603" y="412"/>
                  <a:pt x="3641" y="370"/>
                </a:cubicBezTo>
                <a:cubicBezTo>
                  <a:pt x="3679" y="329"/>
                  <a:pt x="3732" y="308"/>
                  <a:pt x="3800" y="308"/>
                </a:cubicBezTo>
                <a:cubicBezTo>
                  <a:pt x="3848" y="308"/>
                  <a:pt x="3888" y="322"/>
                  <a:pt x="3920" y="351"/>
                </a:cubicBezTo>
                <a:cubicBezTo>
                  <a:pt x="3925" y="355"/>
                  <a:pt x="3931" y="358"/>
                  <a:pt x="3937" y="358"/>
                </a:cubicBezTo>
                <a:cubicBezTo>
                  <a:pt x="3947" y="358"/>
                  <a:pt x="3956" y="353"/>
                  <a:pt x="3964" y="344"/>
                </a:cubicBezTo>
                <a:cubicBezTo>
                  <a:pt x="3973" y="335"/>
                  <a:pt x="3977" y="325"/>
                  <a:pt x="3977" y="314"/>
                </a:cubicBezTo>
                <a:cubicBezTo>
                  <a:pt x="3977" y="307"/>
                  <a:pt x="3975" y="301"/>
                  <a:pt x="3969" y="297"/>
                </a:cubicBezTo>
                <a:cubicBezTo>
                  <a:pt x="3918" y="255"/>
                  <a:pt x="3862" y="235"/>
                  <a:pt x="3802" y="235"/>
                </a:cubicBezTo>
                <a:close/>
                <a:moveTo>
                  <a:pt x="6707" y="235"/>
                </a:moveTo>
                <a:cubicBezTo>
                  <a:pt x="6660" y="235"/>
                  <a:pt x="6615" y="244"/>
                  <a:pt x="6572" y="263"/>
                </a:cubicBezTo>
                <a:cubicBezTo>
                  <a:pt x="6529" y="281"/>
                  <a:pt x="6492" y="311"/>
                  <a:pt x="6462" y="353"/>
                </a:cubicBezTo>
                <a:cubicBezTo>
                  <a:pt x="6432" y="395"/>
                  <a:pt x="6416" y="444"/>
                  <a:pt x="6416" y="501"/>
                </a:cubicBezTo>
                <a:cubicBezTo>
                  <a:pt x="6416" y="574"/>
                  <a:pt x="6445" y="635"/>
                  <a:pt x="6501" y="687"/>
                </a:cubicBezTo>
                <a:cubicBezTo>
                  <a:pt x="6558" y="739"/>
                  <a:pt x="6626" y="764"/>
                  <a:pt x="6705" y="764"/>
                </a:cubicBezTo>
                <a:cubicBezTo>
                  <a:pt x="6786" y="764"/>
                  <a:pt x="6851" y="739"/>
                  <a:pt x="6901" y="687"/>
                </a:cubicBezTo>
                <a:cubicBezTo>
                  <a:pt x="6951" y="635"/>
                  <a:pt x="6976" y="573"/>
                  <a:pt x="6976" y="500"/>
                </a:cubicBezTo>
                <a:cubicBezTo>
                  <a:pt x="6976" y="424"/>
                  <a:pt x="6948" y="360"/>
                  <a:pt x="6892" y="310"/>
                </a:cubicBezTo>
                <a:cubicBezTo>
                  <a:pt x="6836" y="260"/>
                  <a:pt x="6774" y="235"/>
                  <a:pt x="6707" y="235"/>
                </a:cubicBezTo>
                <a:close/>
              </a:path>
            </a:pathLst>
          </a:custGeom>
          <a:solidFill>
            <a:srgbClr val="FF9900"/>
          </a:solidFill>
          <a:ln w="19050" cap="flat">
            <a:solidFill>
              <a:srgbClr val="FF9900"/>
            </a:solidFill>
            <a:prstDash val="solid"/>
            <a:round/>
            <a:headEnd type="none" w="med" len="med"/>
            <a:tailEnd type="none" w="med" len="med"/>
          </a:ln>
        </p:spPr>
      </p:sp>
      <p:sp>
        <p:nvSpPr>
          <p:cNvPr id="2" name="TextBox 1"/>
          <p:cNvSpPr txBox="1"/>
          <p:nvPr/>
        </p:nvSpPr>
        <p:spPr>
          <a:xfrm>
            <a:off x="9525000" y="1733550"/>
            <a:ext cx="184731" cy="307777"/>
          </a:xfrm>
          <a:prstGeom prst="rect">
            <a:avLst/>
          </a:prstGeom>
          <a:noFill/>
        </p:spPr>
        <p:txBody>
          <a:bodyPr wrap="none" rtlCol="0">
            <a:spAutoFit/>
          </a:bodyPr>
          <a:lstStyle/>
          <a:p>
            <a:endParaRPr lang="en-US"/>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63"/>
        <p:cNvGrpSpPr/>
        <p:nvPr/>
      </p:nvGrpSpPr>
      <p:grpSpPr>
        <a:xfrm>
          <a:off x="0" y="0"/>
          <a:ext cx="0" cy="0"/>
          <a:chOff x="0" y="0"/>
          <a:chExt cx="0" cy="0"/>
        </a:xfrm>
      </p:grpSpPr>
      <p:sp>
        <p:nvSpPr>
          <p:cNvPr id="65" name="Shape 65"/>
          <p:cNvSpPr/>
          <p:nvPr/>
        </p:nvSpPr>
        <p:spPr>
          <a:xfrm>
            <a:off x="340150" y="262750"/>
            <a:ext cx="8468534" cy="1924099"/>
          </a:xfrm>
          <a:custGeom>
            <a:avLst/>
            <a:gdLst/>
            <a:ahLst/>
            <a:cxnLst/>
            <a:rect l="0" t="0" r="0" b="0"/>
            <a:pathLst>
              <a:path w="10703" h="1846" extrusionOk="0">
                <a:moveTo>
                  <a:pt x="6430" y="47"/>
                </a:moveTo>
                <a:cubicBezTo>
                  <a:pt x="6490" y="47"/>
                  <a:pt x="6536" y="61"/>
                  <a:pt x="6568" y="88"/>
                </a:cubicBezTo>
                <a:cubicBezTo>
                  <a:pt x="6599" y="116"/>
                  <a:pt x="6615" y="149"/>
                  <a:pt x="6615" y="187"/>
                </a:cubicBezTo>
                <a:cubicBezTo>
                  <a:pt x="6615" y="213"/>
                  <a:pt x="6609" y="236"/>
                  <a:pt x="6596" y="257"/>
                </a:cubicBezTo>
                <a:cubicBezTo>
                  <a:pt x="6583" y="278"/>
                  <a:pt x="6565" y="294"/>
                  <a:pt x="6541" y="304"/>
                </a:cubicBezTo>
                <a:cubicBezTo>
                  <a:pt x="6517" y="314"/>
                  <a:pt x="6482" y="319"/>
                  <a:pt x="6434" y="319"/>
                </a:cubicBezTo>
                <a:cubicBezTo>
                  <a:pt x="6416" y="319"/>
                  <a:pt x="6398" y="319"/>
                  <a:pt x="6383" y="318"/>
                </a:cubicBezTo>
                <a:cubicBezTo>
                  <a:pt x="6368" y="317"/>
                  <a:pt x="6354" y="315"/>
                  <a:pt x="6342" y="312"/>
                </a:cubicBezTo>
                <a:lnTo>
                  <a:pt x="6342" y="58"/>
                </a:lnTo>
                <a:cubicBezTo>
                  <a:pt x="6368" y="51"/>
                  <a:pt x="6397" y="47"/>
                  <a:pt x="6430" y="47"/>
                </a:cubicBezTo>
                <a:close/>
                <a:moveTo>
                  <a:pt x="4279" y="52"/>
                </a:moveTo>
                <a:cubicBezTo>
                  <a:pt x="4322" y="52"/>
                  <a:pt x="4356" y="65"/>
                  <a:pt x="4382" y="91"/>
                </a:cubicBezTo>
                <a:cubicBezTo>
                  <a:pt x="4408" y="116"/>
                  <a:pt x="4421" y="150"/>
                  <a:pt x="4421" y="191"/>
                </a:cubicBezTo>
                <a:cubicBezTo>
                  <a:pt x="4421" y="234"/>
                  <a:pt x="4405" y="269"/>
                  <a:pt x="4373" y="296"/>
                </a:cubicBezTo>
                <a:cubicBezTo>
                  <a:pt x="4341" y="323"/>
                  <a:pt x="4293" y="337"/>
                  <a:pt x="4230" y="337"/>
                </a:cubicBezTo>
                <a:cubicBezTo>
                  <a:pt x="4227" y="337"/>
                  <a:pt x="4223" y="337"/>
                  <a:pt x="4219" y="337"/>
                </a:cubicBezTo>
                <a:cubicBezTo>
                  <a:pt x="4214" y="337"/>
                  <a:pt x="4209" y="336"/>
                  <a:pt x="4203" y="336"/>
                </a:cubicBezTo>
                <a:lnTo>
                  <a:pt x="4203" y="61"/>
                </a:lnTo>
                <a:cubicBezTo>
                  <a:pt x="4235" y="55"/>
                  <a:pt x="4260" y="52"/>
                  <a:pt x="4279" y="52"/>
                </a:cubicBezTo>
                <a:close/>
                <a:moveTo>
                  <a:pt x="6428" y="353"/>
                </a:moveTo>
                <a:cubicBezTo>
                  <a:pt x="6475" y="353"/>
                  <a:pt x="6514" y="360"/>
                  <a:pt x="6545" y="374"/>
                </a:cubicBezTo>
                <a:cubicBezTo>
                  <a:pt x="6577" y="387"/>
                  <a:pt x="6600" y="406"/>
                  <a:pt x="6614" y="430"/>
                </a:cubicBezTo>
                <a:cubicBezTo>
                  <a:pt x="6628" y="453"/>
                  <a:pt x="6635" y="478"/>
                  <a:pt x="6635" y="504"/>
                </a:cubicBezTo>
                <a:cubicBezTo>
                  <a:pt x="6635" y="543"/>
                  <a:pt x="6619" y="576"/>
                  <a:pt x="6588" y="602"/>
                </a:cubicBezTo>
                <a:cubicBezTo>
                  <a:pt x="6557" y="629"/>
                  <a:pt x="6513" y="642"/>
                  <a:pt x="6454" y="642"/>
                </a:cubicBezTo>
                <a:cubicBezTo>
                  <a:pt x="6417" y="642"/>
                  <a:pt x="6380" y="638"/>
                  <a:pt x="6342" y="629"/>
                </a:cubicBezTo>
                <a:lnTo>
                  <a:pt x="6342" y="357"/>
                </a:lnTo>
                <a:cubicBezTo>
                  <a:pt x="6351" y="356"/>
                  <a:pt x="6362" y="355"/>
                  <a:pt x="6376" y="354"/>
                </a:cubicBezTo>
                <a:cubicBezTo>
                  <a:pt x="6391" y="353"/>
                  <a:pt x="6408" y="353"/>
                  <a:pt x="6428" y="353"/>
                </a:cubicBezTo>
                <a:close/>
                <a:moveTo>
                  <a:pt x="9497" y="52"/>
                </a:moveTo>
                <a:cubicBezTo>
                  <a:pt x="9575" y="52"/>
                  <a:pt x="9639" y="78"/>
                  <a:pt x="9689" y="131"/>
                </a:cubicBezTo>
                <a:cubicBezTo>
                  <a:pt x="9739" y="184"/>
                  <a:pt x="9764" y="256"/>
                  <a:pt x="9764" y="347"/>
                </a:cubicBezTo>
                <a:cubicBezTo>
                  <a:pt x="9764" y="438"/>
                  <a:pt x="9739" y="510"/>
                  <a:pt x="9689" y="563"/>
                </a:cubicBezTo>
                <a:cubicBezTo>
                  <a:pt x="9639" y="616"/>
                  <a:pt x="9576" y="643"/>
                  <a:pt x="9501" y="643"/>
                </a:cubicBezTo>
                <a:cubicBezTo>
                  <a:pt x="9473" y="643"/>
                  <a:pt x="9438" y="638"/>
                  <a:pt x="9397" y="629"/>
                </a:cubicBezTo>
                <a:lnTo>
                  <a:pt x="9397" y="66"/>
                </a:lnTo>
                <a:cubicBezTo>
                  <a:pt x="9434" y="56"/>
                  <a:pt x="9468" y="52"/>
                  <a:pt x="9497" y="52"/>
                </a:cubicBezTo>
                <a:close/>
                <a:moveTo>
                  <a:pt x="7" y="15"/>
                </a:moveTo>
                <a:lnTo>
                  <a:pt x="0" y="170"/>
                </a:lnTo>
                <a:lnTo>
                  <a:pt x="18" y="170"/>
                </a:lnTo>
                <a:cubicBezTo>
                  <a:pt x="20" y="140"/>
                  <a:pt x="27" y="116"/>
                  <a:pt x="40" y="99"/>
                </a:cubicBezTo>
                <a:cubicBezTo>
                  <a:pt x="52" y="81"/>
                  <a:pt x="66" y="69"/>
                  <a:pt x="83" y="63"/>
                </a:cubicBezTo>
                <a:cubicBezTo>
                  <a:pt x="96" y="58"/>
                  <a:pt x="118" y="56"/>
                  <a:pt x="149" y="56"/>
                </a:cubicBezTo>
                <a:lnTo>
                  <a:pt x="229" y="56"/>
                </a:lnTo>
                <a:lnTo>
                  <a:pt x="229" y="562"/>
                </a:lnTo>
                <a:cubicBezTo>
                  <a:pt x="229" y="599"/>
                  <a:pt x="225" y="623"/>
                  <a:pt x="218" y="633"/>
                </a:cubicBezTo>
                <a:cubicBezTo>
                  <a:pt x="206" y="650"/>
                  <a:pt x="186" y="659"/>
                  <a:pt x="158" y="659"/>
                </a:cubicBezTo>
                <a:lnTo>
                  <a:pt x="135" y="659"/>
                </a:lnTo>
                <a:lnTo>
                  <a:pt x="135" y="677"/>
                </a:lnTo>
                <a:lnTo>
                  <a:pt x="416" y="677"/>
                </a:lnTo>
                <a:lnTo>
                  <a:pt x="416" y="659"/>
                </a:lnTo>
                <a:lnTo>
                  <a:pt x="393" y="659"/>
                </a:lnTo>
                <a:cubicBezTo>
                  <a:pt x="367" y="659"/>
                  <a:pt x="348" y="652"/>
                  <a:pt x="335" y="638"/>
                </a:cubicBezTo>
                <a:cubicBezTo>
                  <a:pt x="327" y="628"/>
                  <a:pt x="322" y="603"/>
                  <a:pt x="322" y="562"/>
                </a:cubicBezTo>
                <a:lnTo>
                  <a:pt x="322" y="56"/>
                </a:lnTo>
                <a:lnTo>
                  <a:pt x="416" y="56"/>
                </a:lnTo>
                <a:cubicBezTo>
                  <a:pt x="443" y="56"/>
                  <a:pt x="465" y="61"/>
                  <a:pt x="482" y="70"/>
                </a:cubicBezTo>
                <a:cubicBezTo>
                  <a:pt x="498" y="79"/>
                  <a:pt x="512" y="92"/>
                  <a:pt x="522" y="111"/>
                </a:cubicBezTo>
                <a:cubicBezTo>
                  <a:pt x="528" y="123"/>
                  <a:pt x="533" y="143"/>
                  <a:pt x="537" y="170"/>
                </a:cubicBezTo>
                <a:lnTo>
                  <a:pt x="555" y="170"/>
                </a:lnTo>
                <a:lnTo>
                  <a:pt x="548" y="15"/>
                </a:lnTo>
                <a:close/>
                <a:moveTo>
                  <a:pt x="597" y="15"/>
                </a:moveTo>
                <a:lnTo>
                  <a:pt x="597" y="33"/>
                </a:lnTo>
                <a:lnTo>
                  <a:pt x="621" y="33"/>
                </a:lnTo>
                <a:cubicBezTo>
                  <a:pt x="636" y="33"/>
                  <a:pt x="651" y="37"/>
                  <a:pt x="666" y="44"/>
                </a:cubicBezTo>
                <a:cubicBezTo>
                  <a:pt x="676" y="50"/>
                  <a:pt x="682" y="57"/>
                  <a:pt x="686" y="65"/>
                </a:cubicBezTo>
                <a:cubicBezTo>
                  <a:pt x="690" y="76"/>
                  <a:pt x="692" y="98"/>
                  <a:pt x="692" y="132"/>
                </a:cubicBezTo>
                <a:lnTo>
                  <a:pt x="692" y="560"/>
                </a:lnTo>
                <a:cubicBezTo>
                  <a:pt x="692" y="599"/>
                  <a:pt x="688" y="624"/>
                  <a:pt x="680" y="635"/>
                </a:cubicBezTo>
                <a:cubicBezTo>
                  <a:pt x="668" y="651"/>
                  <a:pt x="648" y="659"/>
                  <a:pt x="621" y="659"/>
                </a:cubicBezTo>
                <a:lnTo>
                  <a:pt x="597" y="659"/>
                </a:lnTo>
                <a:lnTo>
                  <a:pt x="597" y="677"/>
                </a:lnTo>
                <a:lnTo>
                  <a:pt x="881" y="677"/>
                </a:lnTo>
                <a:lnTo>
                  <a:pt x="881" y="659"/>
                </a:lnTo>
                <a:lnTo>
                  <a:pt x="857" y="659"/>
                </a:lnTo>
                <a:cubicBezTo>
                  <a:pt x="841" y="659"/>
                  <a:pt x="826" y="655"/>
                  <a:pt x="812" y="647"/>
                </a:cubicBezTo>
                <a:cubicBezTo>
                  <a:pt x="802" y="641"/>
                  <a:pt x="795" y="634"/>
                  <a:pt x="792" y="626"/>
                </a:cubicBezTo>
                <a:cubicBezTo>
                  <a:pt x="788" y="615"/>
                  <a:pt x="786" y="593"/>
                  <a:pt x="786" y="560"/>
                </a:cubicBezTo>
                <a:lnTo>
                  <a:pt x="786" y="358"/>
                </a:lnTo>
                <a:lnTo>
                  <a:pt x="1093" y="358"/>
                </a:lnTo>
                <a:lnTo>
                  <a:pt x="1093" y="560"/>
                </a:lnTo>
                <a:cubicBezTo>
                  <a:pt x="1093" y="599"/>
                  <a:pt x="1089" y="624"/>
                  <a:pt x="1081" y="635"/>
                </a:cubicBezTo>
                <a:cubicBezTo>
                  <a:pt x="1069" y="651"/>
                  <a:pt x="1049" y="659"/>
                  <a:pt x="1022" y="659"/>
                </a:cubicBezTo>
                <a:lnTo>
                  <a:pt x="999" y="659"/>
                </a:lnTo>
                <a:lnTo>
                  <a:pt x="999" y="677"/>
                </a:lnTo>
                <a:lnTo>
                  <a:pt x="1282" y="677"/>
                </a:lnTo>
                <a:lnTo>
                  <a:pt x="1282" y="659"/>
                </a:lnTo>
                <a:lnTo>
                  <a:pt x="1258" y="659"/>
                </a:lnTo>
                <a:cubicBezTo>
                  <a:pt x="1243" y="659"/>
                  <a:pt x="1228" y="655"/>
                  <a:pt x="1213" y="647"/>
                </a:cubicBezTo>
                <a:cubicBezTo>
                  <a:pt x="1203" y="641"/>
                  <a:pt x="1197" y="634"/>
                  <a:pt x="1193" y="626"/>
                </a:cubicBezTo>
                <a:cubicBezTo>
                  <a:pt x="1189" y="615"/>
                  <a:pt x="1187" y="593"/>
                  <a:pt x="1187" y="560"/>
                </a:cubicBezTo>
                <a:lnTo>
                  <a:pt x="1187" y="132"/>
                </a:lnTo>
                <a:cubicBezTo>
                  <a:pt x="1187" y="100"/>
                  <a:pt x="1189" y="78"/>
                  <a:pt x="1193" y="68"/>
                </a:cubicBezTo>
                <a:cubicBezTo>
                  <a:pt x="1196" y="57"/>
                  <a:pt x="1203" y="49"/>
                  <a:pt x="1214" y="44"/>
                </a:cubicBezTo>
                <a:cubicBezTo>
                  <a:pt x="1228" y="36"/>
                  <a:pt x="1243" y="33"/>
                  <a:pt x="1258" y="33"/>
                </a:cubicBezTo>
                <a:lnTo>
                  <a:pt x="1282" y="33"/>
                </a:lnTo>
                <a:lnTo>
                  <a:pt x="1282" y="15"/>
                </a:lnTo>
                <a:lnTo>
                  <a:pt x="999" y="15"/>
                </a:lnTo>
                <a:lnTo>
                  <a:pt x="999" y="33"/>
                </a:lnTo>
                <a:lnTo>
                  <a:pt x="1022" y="33"/>
                </a:lnTo>
                <a:cubicBezTo>
                  <a:pt x="1038" y="33"/>
                  <a:pt x="1052" y="37"/>
                  <a:pt x="1066" y="44"/>
                </a:cubicBezTo>
                <a:cubicBezTo>
                  <a:pt x="1077" y="50"/>
                  <a:pt x="1084" y="57"/>
                  <a:pt x="1087" y="65"/>
                </a:cubicBezTo>
                <a:cubicBezTo>
                  <a:pt x="1091" y="76"/>
                  <a:pt x="1093" y="98"/>
                  <a:pt x="1093" y="132"/>
                </a:cubicBezTo>
                <a:lnTo>
                  <a:pt x="1093" y="322"/>
                </a:lnTo>
                <a:lnTo>
                  <a:pt x="786" y="322"/>
                </a:lnTo>
                <a:lnTo>
                  <a:pt x="786" y="132"/>
                </a:lnTo>
                <a:cubicBezTo>
                  <a:pt x="786" y="100"/>
                  <a:pt x="788" y="78"/>
                  <a:pt x="791" y="68"/>
                </a:cubicBezTo>
                <a:cubicBezTo>
                  <a:pt x="795" y="57"/>
                  <a:pt x="802" y="49"/>
                  <a:pt x="812" y="44"/>
                </a:cubicBezTo>
                <a:cubicBezTo>
                  <a:pt x="826" y="36"/>
                  <a:pt x="841" y="33"/>
                  <a:pt x="857" y="33"/>
                </a:cubicBezTo>
                <a:lnTo>
                  <a:pt x="881" y="33"/>
                </a:lnTo>
                <a:lnTo>
                  <a:pt x="881" y="15"/>
                </a:lnTo>
                <a:close/>
                <a:moveTo>
                  <a:pt x="1323" y="15"/>
                </a:moveTo>
                <a:lnTo>
                  <a:pt x="1323" y="33"/>
                </a:lnTo>
                <a:lnTo>
                  <a:pt x="1346" y="33"/>
                </a:lnTo>
                <a:cubicBezTo>
                  <a:pt x="1374" y="33"/>
                  <a:pt x="1393" y="39"/>
                  <a:pt x="1405" y="52"/>
                </a:cubicBezTo>
                <a:cubicBezTo>
                  <a:pt x="1413" y="62"/>
                  <a:pt x="1417" y="88"/>
                  <a:pt x="1417" y="130"/>
                </a:cubicBezTo>
                <a:lnTo>
                  <a:pt x="1417" y="560"/>
                </a:lnTo>
                <a:cubicBezTo>
                  <a:pt x="1417" y="592"/>
                  <a:pt x="1416" y="614"/>
                  <a:pt x="1412" y="624"/>
                </a:cubicBezTo>
                <a:cubicBezTo>
                  <a:pt x="1408" y="634"/>
                  <a:pt x="1401" y="642"/>
                  <a:pt x="1391" y="647"/>
                </a:cubicBezTo>
                <a:cubicBezTo>
                  <a:pt x="1377" y="655"/>
                  <a:pt x="1362" y="659"/>
                  <a:pt x="1346" y="659"/>
                </a:cubicBezTo>
                <a:lnTo>
                  <a:pt x="1323" y="659"/>
                </a:lnTo>
                <a:lnTo>
                  <a:pt x="1323" y="677"/>
                </a:lnTo>
                <a:lnTo>
                  <a:pt x="1833" y="677"/>
                </a:lnTo>
                <a:lnTo>
                  <a:pt x="1890" y="511"/>
                </a:lnTo>
                <a:lnTo>
                  <a:pt x="1871" y="511"/>
                </a:lnTo>
                <a:cubicBezTo>
                  <a:pt x="1849" y="551"/>
                  <a:pt x="1829" y="582"/>
                  <a:pt x="1809" y="602"/>
                </a:cubicBezTo>
                <a:cubicBezTo>
                  <a:pt x="1793" y="617"/>
                  <a:pt x="1777" y="628"/>
                  <a:pt x="1760" y="633"/>
                </a:cubicBezTo>
                <a:cubicBezTo>
                  <a:pt x="1743" y="638"/>
                  <a:pt x="1716" y="641"/>
                  <a:pt x="1678" y="641"/>
                </a:cubicBezTo>
                <a:lnTo>
                  <a:pt x="1566" y="641"/>
                </a:lnTo>
                <a:cubicBezTo>
                  <a:pt x="1548" y="641"/>
                  <a:pt x="1535" y="639"/>
                  <a:pt x="1529" y="635"/>
                </a:cubicBezTo>
                <a:cubicBezTo>
                  <a:pt x="1522" y="631"/>
                  <a:pt x="1518" y="626"/>
                  <a:pt x="1515" y="620"/>
                </a:cubicBezTo>
                <a:cubicBezTo>
                  <a:pt x="1513" y="614"/>
                  <a:pt x="1511" y="596"/>
                  <a:pt x="1511" y="566"/>
                </a:cubicBezTo>
                <a:lnTo>
                  <a:pt x="1511" y="348"/>
                </a:lnTo>
                <a:lnTo>
                  <a:pt x="1657" y="348"/>
                </a:lnTo>
                <a:cubicBezTo>
                  <a:pt x="1684" y="348"/>
                  <a:pt x="1705" y="351"/>
                  <a:pt x="1718" y="358"/>
                </a:cubicBezTo>
                <a:cubicBezTo>
                  <a:pt x="1732" y="364"/>
                  <a:pt x="1741" y="373"/>
                  <a:pt x="1747" y="385"/>
                </a:cubicBezTo>
                <a:cubicBezTo>
                  <a:pt x="1752" y="394"/>
                  <a:pt x="1756" y="415"/>
                  <a:pt x="1761" y="447"/>
                </a:cubicBezTo>
                <a:lnTo>
                  <a:pt x="1779" y="447"/>
                </a:lnTo>
                <a:lnTo>
                  <a:pt x="1779" y="216"/>
                </a:lnTo>
                <a:lnTo>
                  <a:pt x="1761" y="216"/>
                </a:lnTo>
                <a:cubicBezTo>
                  <a:pt x="1759" y="254"/>
                  <a:pt x="1749" y="280"/>
                  <a:pt x="1732" y="295"/>
                </a:cubicBezTo>
                <a:cubicBezTo>
                  <a:pt x="1720" y="307"/>
                  <a:pt x="1694" y="312"/>
                  <a:pt x="1657" y="312"/>
                </a:cubicBezTo>
                <a:lnTo>
                  <a:pt x="1511" y="312"/>
                </a:lnTo>
                <a:lnTo>
                  <a:pt x="1511" y="51"/>
                </a:lnTo>
                <a:lnTo>
                  <a:pt x="1693" y="51"/>
                </a:lnTo>
                <a:cubicBezTo>
                  <a:pt x="1726" y="51"/>
                  <a:pt x="1749" y="53"/>
                  <a:pt x="1762" y="58"/>
                </a:cubicBezTo>
                <a:cubicBezTo>
                  <a:pt x="1778" y="65"/>
                  <a:pt x="1790" y="75"/>
                  <a:pt x="1798" y="88"/>
                </a:cubicBezTo>
                <a:cubicBezTo>
                  <a:pt x="1807" y="101"/>
                  <a:pt x="1814" y="125"/>
                  <a:pt x="1821" y="160"/>
                </a:cubicBezTo>
                <a:lnTo>
                  <a:pt x="1840" y="160"/>
                </a:lnTo>
                <a:lnTo>
                  <a:pt x="1833" y="15"/>
                </a:lnTo>
                <a:close/>
                <a:moveTo>
                  <a:pt x="2740" y="15"/>
                </a:moveTo>
                <a:lnTo>
                  <a:pt x="2740" y="33"/>
                </a:lnTo>
                <a:lnTo>
                  <a:pt x="2763" y="33"/>
                </a:lnTo>
                <a:cubicBezTo>
                  <a:pt x="2791" y="33"/>
                  <a:pt x="2810" y="39"/>
                  <a:pt x="2822" y="52"/>
                </a:cubicBezTo>
                <a:cubicBezTo>
                  <a:pt x="2830" y="62"/>
                  <a:pt x="2834" y="88"/>
                  <a:pt x="2834" y="130"/>
                </a:cubicBezTo>
                <a:lnTo>
                  <a:pt x="2834" y="560"/>
                </a:lnTo>
                <a:cubicBezTo>
                  <a:pt x="2834" y="592"/>
                  <a:pt x="2833" y="614"/>
                  <a:pt x="2829" y="624"/>
                </a:cubicBezTo>
                <a:cubicBezTo>
                  <a:pt x="2825" y="634"/>
                  <a:pt x="2818" y="642"/>
                  <a:pt x="2808" y="647"/>
                </a:cubicBezTo>
                <a:cubicBezTo>
                  <a:pt x="2794" y="655"/>
                  <a:pt x="2779" y="659"/>
                  <a:pt x="2763" y="659"/>
                </a:cubicBezTo>
                <a:lnTo>
                  <a:pt x="2740" y="659"/>
                </a:lnTo>
                <a:lnTo>
                  <a:pt x="2740" y="677"/>
                </a:lnTo>
                <a:lnTo>
                  <a:pt x="3250" y="677"/>
                </a:lnTo>
                <a:lnTo>
                  <a:pt x="3307" y="511"/>
                </a:lnTo>
                <a:lnTo>
                  <a:pt x="3288" y="511"/>
                </a:lnTo>
                <a:cubicBezTo>
                  <a:pt x="3266" y="551"/>
                  <a:pt x="3246" y="582"/>
                  <a:pt x="3226" y="602"/>
                </a:cubicBezTo>
                <a:cubicBezTo>
                  <a:pt x="3210" y="617"/>
                  <a:pt x="3194" y="628"/>
                  <a:pt x="3177" y="633"/>
                </a:cubicBezTo>
                <a:cubicBezTo>
                  <a:pt x="3160" y="638"/>
                  <a:pt x="3133" y="641"/>
                  <a:pt x="3095" y="641"/>
                </a:cubicBezTo>
                <a:lnTo>
                  <a:pt x="2983" y="641"/>
                </a:lnTo>
                <a:cubicBezTo>
                  <a:pt x="2965" y="641"/>
                  <a:pt x="2952" y="639"/>
                  <a:pt x="2946" y="635"/>
                </a:cubicBezTo>
                <a:cubicBezTo>
                  <a:pt x="2939" y="631"/>
                  <a:pt x="2935" y="626"/>
                  <a:pt x="2932" y="620"/>
                </a:cubicBezTo>
                <a:cubicBezTo>
                  <a:pt x="2930" y="614"/>
                  <a:pt x="2928" y="596"/>
                  <a:pt x="2928" y="566"/>
                </a:cubicBezTo>
                <a:lnTo>
                  <a:pt x="2928" y="348"/>
                </a:lnTo>
                <a:lnTo>
                  <a:pt x="3074" y="348"/>
                </a:lnTo>
                <a:cubicBezTo>
                  <a:pt x="3101" y="348"/>
                  <a:pt x="3122" y="351"/>
                  <a:pt x="3135" y="358"/>
                </a:cubicBezTo>
                <a:cubicBezTo>
                  <a:pt x="3149" y="364"/>
                  <a:pt x="3158" y="373"/>
                  <a:pt x="3164" y="385"/>
                </a:cubicBezTo>
                <a:cubicBezTo>
                  <a:pt x="3169" y="394"/>
                  <a:pt x="3173" y="415"/>
                  <a:pt x="3178" y="447"/>
                </a:cubicBezTo>
                <a:lnTo>
                  <a:pt x="3196" y="447"/>
                </a:lnTo>
                <a:lnTo>
                  <a:pt x="3196" y="216"/>
                </a:lnTo>
                <a:lnTo>
                  <a:pt x="3178" y="216"/>
                </a:lnTo>
                <a:cubicBezTo>
                  <a:pt x="3176" y="254"/>
                  <a:pt x="3166" y="280"/>
                  <a:pt x="3149" y="295"/>
                </a:cubicBezTo>
                <a:cubicBezTo>
                  <a:pt x="3137" y="307"/>
                  <a:pt x="3111" y="312"/>
                  <a:pt x="3074" y="312"/>
                </a:cubicBezTo>
                <a:lnTo>
                  <a:pt x="2928" y="312"/>
                </a:lnTo>
                <a:lnTo>
                  <a:pt x="2928" y="51"/>
                </a:lnTo>
                <a:lnTo>
                  <a:pt x="3110" y="51"/>
                </a:lnTo>
                <a:cubicBezTo>
                  <a:pt x="3143" y="51"/>
                  <a:pt x="3166" y="53"/>
                  <a:pt x="3179" y="58"/>
                </a:cubicBezTo>
                <a:cubicBezTo>
                  <a:pt x="3195" y="65"/>
                  <a:pt x="3207" y="75"/>
                  <a:pt x="3215" y="88"/>
                </a:cubicBezTo>
                <a:cubicBezTo>
                  <a:pt x="3224" y="101"/>
                  <a:pt x="3231" y="125"/>
                  <a:pt x="3238" y="160"/>
                </a:cubicBezTo>
                <a:lnTo>
                  <a:pt x="3257" y="160"/>
                </a:lnTo>
                <a:lnTo>
                  <a:pt x="3250" y="15"/>
                </a:lnTo>
                <a:close/>
                <a:moveTo>
                  <a:pt x="4014" y="15"/>
                </a:moveTo>
                <a:lnTo>
                  <a:pt x="4014" y="33"/>
                </a:lnTo>
                <a:lnTo>
                  <a:pt x="4039" y="33"/>
                </a:lnTo>
                <a:cubicBezTo>
                  <a:pt x="4064" y="33"/>
                  <a:pt x="4083" y="40"/>
                  <a:pt x="4096" y="54"/>
                </a:cubicBezTo>
                <a:cubicBezTo>
                  <a:pt x="4105" y="64"/>
                  <a:pt x="4109" y="90"/>
                  <a:pt x="4109" y="132"/>
                </a:cubicBezTo>
                <a:lnTo>
                  <a:pt x="4109" y="560"/>
                </a:lnTo>
                <a:cubicBezTo>
                  <a:pt x="4109" y="597"/>
                  <a:pt x="4106" y="621"/>
                  <a:pt x="4099" y="631"/>
                </a:cubicBezTo>
                <a:cubicBezTo>
                  <a:pt x="4087" y="650"/>
                  <a:pt x="4067" y="659"/>
                  <a:pt x="4039" y="659"/>
                </a:cubicBezTo>
                <a:lnTo>
                  <a:pt x="4014" y="659"/>
                </a:lnTo>
                <a:lnTo>
                  <a:pt x="4014" y="677"/>
                </a:lnTo>
                <a:lnTo>
                  <a:pt x="4298" y="677"/>
                </a:lnTo>
                <a:lnTo>
                  <a:pt x="4298" y="659"/>
                </a:lnTo>
                <a:lnTo>
                  <a:pt x="4272" y="659"/>
                </a:lnTo>
                <a:cubicBezTo>
                  <a:pt x="4247" y="659"/>
                  <a:pt x="4229" y="652"/>
                  <a:pt x="4216" y="637"/>
                </a:cubicBezTo>
                <a:cubicBezTo>
                  <a:pt x="4207" y="627"/>
                  <a:pt x="4203" y="601"/>
                  <a:pt x="4203" y="560"/>
                </a:cubicBezTo>
                <a:lnTo>
                  <a:pt x="4203" y="367"/>
                </a:lnTo>
                <a:cubicBezTo>
                  <a:pt x="4208" y="368"/>
                  <a:pt x="4213" y="368"/>
                  <a:pt x="4218" y="368"/>
                </a:cubicBezTo>
                <a:cubicBezTo>
                  <a:pt x="4223" y="368"/>
                  <a:pt x="4227" y="368"/>
                  <a:pt x="4231" y="368"/>
                </a:cubicBezTo>
                <a:cubicBezTo>
                  <a:pt x="4242" y="368"/>
                  <a:pt x="4255" y="368"/>
                  <a:pt x="4272" y="367"/>
                </a:cubicBezTo>
                <a:lnTo>
                  <a:pt x="4496" y="677"/>
                </a:lnTo>
                <a:lnTo>
                  <a:pt x="4673" y="677"/>
                </a:lnTo>
                <a:lnTo>
                  <a:pt x="4673" y="659"/>
                </a:lnTo>
                <a:cubicBezTo>
                  <a:pt x="4637" y="655"/>
                  <a:pt x="4607" y="646"/>
                  <a:pt x="4585" y="631"/>
                </a:cubicBezTo>
                <a:cubicBezTo>
                  <a:pt x="4562" y="617"/>
                  <a:pt x="4536" y="588"/>
                  <a:pt x="4504" y="544"/>
                </a:cubicBezTo>
                <a:lnTo>
                  <a:pt x="4368" y="354"/>
                </a:lnTo>
                <a:cubicBezTo>
                  <a:pt x="4423" y="342"/>
                  <a:pt x="4464" y="321"/>
                  <a:pt x="4491" y="291"/>
                </a:cubicBezTo>
                <a:cubicBezTo>
                  <a:pt x="4517" y="261"/>
                  <a:pt x="4531" y="226"/>
                  <a:pt x="4531" y="185"/>
                </a:cubicBezTo>
                <a:cubicBezTo>
                  <a:pt x="4531" y="147"/>
                  <a:pt x="4519" y="114"/>
                  <a:pt x="4496" y="87"/>
                </a:cubicBezTo>
                <a:cubicBezTo>
                  <a:pt x="4473" y="59"/>
                  <a:pt x="4444" y="40"/>
                  <a:pt x="4411" y="30"/>
                </a:cubicBezTo>
                <a:cubicBezTo>
                  <a:pt x="4377" y="20"/>
                  <a:pt x="4326" y="15"/>
                  <a:pt x="4255" y="15"/>
                </a:cubicBezTo>
                <a:close/>
                <a:moveTo>
                  <a:pt x="4685" y="15"/>
                </a:moveTo>
                <a:lnTo>
                  <a:pt x="4685" y="33"/>
                </a:lnTo>
                <a:lnTo>
                  <a:pt x="4708" y="33"/>
                </a:lnTo>
                <a:cubicBezTo>
                  <a:pt x="4735" y="33"/>
                  <a:pt x="4755" y="39"/>
                  <a:pt x="4767" y="52"/>
                </a:cubicBezTo>
                <a:cubicBezTo>
                  <a:pt x="4775" y="62"/>
                  <a:pt x="4779" y="88"/>
                  <a:pt x="4779" y="130"/>
                </a:cubicBezTo>
                <a:lnTo>
                  <a:pt x="4779" y="560"/>
                </a:lnTo>
                <a:cubicBezTo>
                  <a:pt x="4779" y="592"/>
                  <a:pt x="4777" y="614"/>
                  <a:pt x="4774" y="624"/>
                </a:cubicBezTo>
                <a:cubicBezTo>
                  <a:pt x="4770" y="634"/>
                  <a:pt x="4763" y="642"/>
                  <a:pt x="4752" y="647"/>
                </a:cubicBezTo>
                <a:cubicBezTo>
                  <a:pt x="4738" y="655"/>
                  <a:pt x="4724" y="659"/>
                  <a:pt x="4708" y="659"/>
                </a:cubicBezTo>
                <a:lnTo>
                  <a:pt x="4685" y="659"/>
                </a:lnTo>
                <a:lnTo>
                  <a:pt x="4685" y="677"/>
                </a:lnTo>
                <a:lnTo>
                  <a:pt x="5195" y="677"/>
                </a:lnTo>
                <a:lnTo>
                  <a:pt x="5252" y="511"/>
                </a:lnTo>
                <a:lnTo>
                  <a:pt x="5232" y="511"/>
                </a:lnTo>
                <a:cubicBezTo>
                  <a:pt x="5211" y="551"/>
                  <a:pt x="5191" y="582"/>
                  <a:pt x="5170" y="602"/>
                </a:cubicBezTo>
                <a:cubicBezTo>
                  <a:pt x="5155" y="617"/>
                  <a:pt x="5138" y="628"/>
                  <a:pt x="5122" y="633"/>
                </a:cubicBezTo>
                <a:cubicBezTo>
                  <a:pt x="5105" y="638"/>
                  <a:pt x="5077" y="641"/>
                  <a:pt x="5040" y="641"/>
                </a:cubicBezTo>
                <a:lnTo>
                  <a:pt x="4928" y="641"/>
                </a:lnTo>
                <a:cubicBezTo>
                  <a:pt x="4909" y="641"/>
                  <a:pt x="4897" y="639"/>
                  <a:pt x="4891" y="635"/>
                </a:cubicBezTo>
                <a:cubicBezTo>
                  <a:pt x="4884" y="631"/>
                  <a:pt x="4880" y="626"/>
                  <a:pt x="4877" y="620"/>
                </a:cubicBezTo>
                <a:cubicBezTo>
                  <a:pt x="4874" y="614"/>
                  <a:pt x="4873" y="596"/>
                  <a:pt x="4873" y="566"/>
                </a:cubicBezTo>
                <a:lnTo>
                  <a:pt x="4873" y="348"/>
                </a:lnTo>
                <a:lnTo>
                  <a:pt x="5019" y="348"/>
                </a:lnTo>
                <a:cubicBezTo>
                  <a:pt x="5046" y="348"/>
                  <a:pt x="5067" y="351"/>
                  <a:pt x="5080" y="358"/>
                </a:cubicBezTo>
                <a:cubicBezTo>
                  <a:pt x="5093" y="364"/>
                  <a:pt x="5103" y="373"/>
                  <a:pt x="5109" y="385"/>
                </a:cubicBezTo>
                <a:cubicBezTo>
                  <a:pt x="5113" y="394"/>
                  <a:pt x="5118" y="415"/>
                  <a:pt x="5123" y="447"/>
                </a:cubicBezTo>
                <a:lnTo>
                  <a:pt x="5141" y="447"/>
                </a:lnTo>
                <a:lnTo>
                  <a:pt x="5141" y="216"/>
                </a:lnTo>
                <a:lnTo>
                  <a:pt x="5123" y="216"/>
                </a:lnTo>
                <a:cubicBezTo>
                  <a:pt x="5121" y="254"/>
                  <a:pt x="5111" y="280"/>
                  <a:pt x="5094" y="295"/>
                </a:cubicBezTo>
                <a:cubicBezTo>
                  <a:pt x="5082" y="307"/>
                  <a:pt x="5056" y="312"/>
                  <a:pt x="5019" y="312"/>
                </a:cubicBezTo>
                <a:lnTo>
                  <a:pt x="4873" y="312"/>
                </a:lnTo>
                <a:lnTo>
                  <a:pt x="4873" y="51"/>
                </a:lnTo>
                <a:lnTo>
                  <a:pt x="5055" y="51"/>
                </a:lnTo>
                <a:cubicBezTo>
                  <a:pt x="5088" y="51"/>
                  <a:pt x="5111" y="53"/>
                  <a:pt x="5124" y="58"/>
                </a:cubicBezTo>
                <a:cubicBezTo>
                  <a:pt x="5140" y="65"/>
                  <a:pt x="5152" y="75"/>
                  <a:pt x="5160" y="88"/>
                </a:cubicBezTo>
                <a:cubicBezTo>
                  <a:pt x="5169" y="101"/>
                  <a:pt x="5176" y="125"/>
                  <a:pt x="5183" y="160"/>
                </a:cubicBezTo>
                <a:lnTo>
                  <a:pt x="5202" y="160"/>
                </a:lnTo>
                <a:lnTo>
                  <a:pt x="5195" y="15"/>
                </a:lnTo>
                <a:close/>
                <a:moveTo>
                  <a:pt x="5313" y="15"/>
                </a:moveTo>
                <a:lnTo>
                  <a:pt x="5305" y="170"/>
                </a:lnTo>
                <a:lnTo>
                  <a:pt x="5324" y="170"/>
                </a:lnTo>
                <a:cubicBezTo>
                  <a:pt x="5326" y="140"/>
                  <a:pt x="5333" y="116"/>
                  <a:pt x="5345" y="99"/>
                </a:cubicBezTo>
                <a:cubicBezTo>
                  <a:pt x="5357" y="81"/>
                  <a:pt x="5372" y="69"/>
                  <a:pt x="5389" y="63"/>
                </a:cubicBezTo>
                <a:cubicBezTo>
                  <a:pt x="5402" y="58"/>
                  <a:pt x="5424" y="56"/>
                  <a:pt x="5455" y="56"/>
                </a:cubicBezTo>
                <a:lnTo>
                  <a:pt x="5534" y="56"/>
                </a:lnTo>
                <a:lnTo>
                  <a:pt x="5534" y="562"/>
                </a:lnTo>
                <a:cubicBezTo>
                  <a:pt x="5534" y="599"/>
                  <a:pt x="5531" y="623"/>
                  <a:pt x="5523" y="633"/>
                </a:cubicBezTo>
                <a:cubicBezTo>
                  <a:pt x="5512" y="650"/>
                  <a:pt x="5492" y="659"/>
                  <a:pt x="5464" y="659"/>
                </a:cubicBezTo>
                <a:lnTo>
                  <a:pt x="5440" y="659"/>
                </a:lnTo>
                <a:lnTo>
                  <a:pt x="5440" y="677"/>
                </a:lnTo>
                <a:lnTo>
                  <a:pt x="5721" y="677"/>
                </a:lnTo>
                <a:lnTo>
                  <a:pt x="5721" y="659"/>
                </a:lnTo>
                <a:lnTo>
                  <a:pt x="5698" y="659"/>
                </a:lnTo>
                <a:cubicBezTo>
                  <a:pt x="5673" y="659"/>
                  <a:pt x="5653" y="652"/>
                  <a:pt x="5641" y="638"/>
                </a:cubicBezTo>
                <a:cubicBezTo>
                  <a:pt x="5632" y="628"/>
                  <a:pt x="5628" y="603"/>
                  <a:pt x="5628" y="562"/>
                </a:cubicBezTo>
                <a:lnTo>
                  <a:pt x="5628" y="56"/>
                </a:lnTo>
                <a:lnTo>
                  <a:pt x="5721" y="56"/>
                </a:lnTo>
                <a:cubicBezTo>
                  <a:pt x="5749" y="56"/>
                  <a:pt x="5771" y="61"/>
                  <a:pt x="5787" y="70"/>
                </a:cubicBezTo>
                <a:cubicBezTo>
                  <a:pt x="5804" y="79"/>
                  <a:pt x="5818" y="92"/>
                  <a:pt x="5828" y="111"/>
                </a:cubicBezTo>
                <a:cubicBezTo>
                  <a:pt x="5834" y="123"/>
                  <a:pt x="5839" y="143"/>
                  <a:pt x="5842" y="170"/>
                </a:cubicBezTo>
                <a:lnTo>
                  <a:pt x="5861" y="170"/>
                </a:lnTo>
                <a:lnTo>
                  <a:pt x="5854" y="15"/>
                </a:lnTo>
                <a:close/>
                <a:moveTo>
                  <a:pt x="6152" y="15"/>
                </a:moveTo>
                <a:lnTo>
                  <a:pt x="6152" y="33"/>
                </a:lnTo>
                <a:lnTo>
                  <a:pt x="6177" y="33"/>
                </a:lnTo>
                <a:cubicBezTo>
                  <a:pt x="6202" y="33"/>
                  <a:pt x="6221" y="40"/>
                  <a:pt x="6234" y="54"/>
                </a:cubicBezTo>
                <a:cubicBezTo>
                  <a:pt x="6243" y="65"/>
                  <a:pt x="6248" y="91"/>
                  <a:pt x="6248" y="132"/>
                </a:cubicBezTo>
                <a:lnTo>
                  <a:pt x="6248" y="560"/>
                </a:lnTo>
                <a:cubicBezTo>
                  <a:pt x="6248" y="597"/>
                  <a:pt x="6244" y="621"/>
                  <a:pt x="6237" y="632"/>
                </a:cubicBezTo>
                <a:cubicBezTo>
                  <a:pt x="6225" y="650"/>
                  <a:pt x="6205" y="659"/>
                  <a:pt x="6177" y="659"/>
                </a:cubicBezTo>
                <a:lnTo>
                  <a:pt x="6152" y="659"/>
                </a:lnTo>
                <a:lnTo>
                  <a:pt x="6152" y="677"/>
                </a:lnTo>
                <a:lnTo>
                  <a:pt x="6465" y="677"/>
                </a:lnTo>
                <a:cubicBezTo>
                  <a:pt x="6539" y="677"/>
                  <a:pt x="6595" y="670"/>
                  <a:pt x="6631" y="656"/>
                </a:cubicBezTo>
                <a:cubicBezTo>
                  <a:pt x="6667" y="642"/>
                  <a:pt x="6696" y="620"/>
                  <a:pt x="6717" y="590"/>
                </a:cubicBezTo>
                <a:cubicBezTo>
                  <a:pt x="6738" y="560"/>
                  <a:pt x="6748" y="528"/>
                  <a:pt x="6748" y="496"/>
                </a:cubicBezTo>
                <a:cubicBezTo>
                  <a:pt x="6748" y="452"/>
                  <a:pt x="6732" y="416"/>
                  <a:pt x="6701" y="386"/>
                </a:cubicBezTo>
                <a:cubicBezTo>
                  <a:pt x="6678" y="364"/>
                  <a:pt x="6644" y="349"/>
                  <a:pt x="6598" y="339"/>
                </a:cubicBezTo>
                <a:cubicBezTo>
                  <a:pt x="6637" y="326"/>
                  <a:pt x="6667" y="307"/>
                  <a:pt x="6687" y="281"/>
                </a:cubicBezTo>
                <a:cubicBezTo>
                  <a:pt x="6707" y="254"/>
                  <a:pt x="6717" y="225"/>
                  <a:pt x="6717" y="191"/>
                </a:cubicBezTo>
                <a:cubicBezTo>
                  <a:pt x="6717" y="153"/>
                  <a:pt x="6704" y="118"/>
                  <a:pt x="6679" y="89"/>
                </a:cubicBezTo>
                <a:cubicBezTo>
                  <a:pt x="6653" y="59"/>
                  <a:pt x="6616" y="38"/>
                  <a:pt x="6567" y="26"/>
                </a:cubicBezTo>
                <a:cubicBezTo>
                  <a:pt x="6535" y="19"/>
                  <a:pt x="6492" y="15"/>
                  <a:pt x="6438" y="15"/>
                </a:cubicBezTo>
                <a:close/>
                <a:moveTo>
                  <a:pt x="6823" y="15"/>
                </a:moveTo>
                <a:lnTo>
                  <a:pt x="6823" y="33"/>
                </a:lnTo>
                <a:lnTo>
                  <a:pt x="6847" y="33"/>
                </a:lnTo>
                <a:cubicBezTo>
                  <a:pt x="6874" y="33"/>
                  <a:pt x="6894" y="39"/>
                  <a:pt x="6905" y="52"/>
                </a:cubicBezTo>
                <a:cubicBezTo>
                  <a:pt x="6914" y="62"/>
                  <a:pt x="6918" y="88"/>
                  <a:pt x="6918" y="130"/>
                </a:cubicBezTo>
                <a:lnTo>
                  <a:pt x="6918" y="560"/>
                </a:lnTo>
                <a:cubicBezTo>
                  <a:pt x="6918" y="592"/>
                  <a:pt x="6916" y="614"/>
                  <a:pt x="6912" y="624"/>
                </a:cubicBezTo>
                <a:cubicBezTo>
                  <a:pt x="6909" y="634"/>
                  <a:pt x="6902" y="642"/>
                  <a:pt x="6891" y="647"/>
                </a:cubicBezTo>
                <a:cubicBezTo>
                  <a:pt x="6877" y="655"/>
                  <a:pt x="6862" y="659"/>
                  <a:pt x="6847" y="659"/>
                </a:cubicBezTo>
                <a:lnTo>
                  <a:pt x="6823" y="659"/>
                </a:lnTo>
                <a:lnTo>
                  <a:pt x="6823" y="677"/>
                </a:lnTo>
                <a:lnTo>
                  <a:pt x="7333" y="677"/>
                </a:lnTo>
                <a:lnTo>
                  <a:pt x="7391" y="511"/>
                </a:lnTo>
                <a:lnTo>
                  <a:pt x="7371" y="511"/>
                </a:lnTo>
                <a:cubicBezTo>
                  <a:pt x="7350" y="551"/>
                  <a:pt x="7329" y="582"/>
                  <a:pt x="7309" y="602"/>
                </a:cubicBezTo>
                <a:cubicBezTo>
                  <a:pt x="7293" y="617"/>
                  <a:pt x="7277" y="628"/>
                  <a:pt x="7260" y="633"/>
                </a:cubicBezTo>
                <a:cubicBezTo>
                  <a:pt x="7243" y="638"/>
                  <a:pt x="7216" y="641"/>
                  <a:pt x="7179" y="641"/>
                </a:cubicBezTo>
                <a:lnTo>
                  <a:pt x="7066" y="641"/>
                </a:lnTo>
                <a:cubicBezTo>
                  <a:pt x="7048" y="641"/>
                  <a:pt x="7036" y="639"/>
                  <a:pt x="7029" y="635"/>
                </a:cubicBezTo>
                <a:cubicBezTo>
                  <a:pt x="7023" y="631"/>
                  <a:pt x="7018" y="626"/>
                  <a:pt x="7016" y="620"/>
                </a:cubicBezTo>
                <a:cubicBezTo>
                  <a:pt x="7013" y="614"/>
                  <a:pt x="7012" y="596"/>
                  <a:pt x="7012" y="566"/>
                </a:cubicBezTo>
                <a:lnTo>
                  <a:pt x="7012" y="348"/>
                </a:lnTo>
                <a:lnTo>
                  <a:pt x="7157" y="348"/>
                </a:lnTo>
                <a:cubicBezTo>
                  <a:pt x="7185" y="348"/>
                  <a:pt x="7205" y="351"/>
                  <a:pt x="7219" y="358"/>
                </a:cubicBezTo>
                <a:cubicBezTo>
                  <a:pt x="7232" y="364"/>
                  <a:pt x="7242" y="373"/>
                  <a:pt x="7248" y="385"/>
                </a:cubicBezTo>
                <a:cubicBezTo>
                  <a:pt x="7252" y="394"/>
                  <a:pt x="7257" y="415"/>
                  <a:pt x="7261" y="447"/>
                </a:cubicBezTo>
                <a:lnTo>
                  <a:pt x="7279" y="447"/>
                </a:lnTo>
                <a:lnTo>
                  <a:pt x="7279" y="216"/>
                </a:lnTo>
                <a:lnTo>
                  <a:pt x="7261" y="216"/>
                </a:lnTo>
                <a:cubicBezTo>
                  <a:pt x="7259" y="254"/>
                  <a:pt x="7250" y="280"/>
                  <a:pt x="7233" y="295"/>
                </a:cubicBezTo>
                <a:cubicBezTo>
                  <a:pt x="7220" y="307"/>
                  <a:pt x="7195" y="312"/>
                  <a:pt x="7157" y="312"/>
                </a:cubicBezTo>
                <a:lnTo>
                  <a:pt x="7012" y="312"/>
                </a:lnTo>
                <a:lnTo>
                  <a:pt x="7012" y="51"/>
                </a:lnTo>
                <a:lnTo>
                  <a:pt x="7193" y="51"/>
                </a:lnTo>
                <a:cubicBezTo>
                  <a:pt x="7226" y="51"/>
                  <a:pt x="7249" y="53"/>
                  <a:pt x="7262" y="58"/>
                </a:cubicBezTo>
                <a:cubicBezTo>
                  <a:pt x="7278" y="65"/>
                  <a:pt x="7291" y="75"/>
                  <a:pt x="7299" y="88"/>
                </a:cubicBezTo>
                <a:cubicBezTo>
                  <a:pt x="7307" y="101"/>
                  <a:pt x="7315" y="125"/>
                  <a:pt x="7322" y="160"/>
                </a:cubicBezTo>
                <a:lnTo>
                  <a:pt x="7341" y="160"/>
                </a:lnTo>
                <a:lnTo>
                  <a:pt x="7333" y="15"/>
                </a:lnTo>
                <a:close/>
                <a:moveTo>
                  <a:pt x="7431" y="15"/>
                </a:moveTo>
                <a:lnTo>
                  <a:pt x="7431" y="33"/>
                </a:lnTo>
                <a:lnTo>
                  <a:pt x="7454" y="33"/>
                </a:lnTo>
                <a:cubicBezTo>
                  <a:pt x="7470" y="33"/>
                  <a:pt x="7485" y="37"/>
                  <a:pt x="7499" y="44"/>
                </a:cubicBezTo>
                <a:cubicBezTo>
                  <a:pt x="7509" y="50"/>
                  <a:pt x="7516" y="57"/>
                  <a:pt x="7519" y="65"/>
                </a:cubicBezTo>
                <a:cubicBezTo>
                  <a:pt x="7523" y="76"/>
                  <a:pt x="7525" y="98"/>
                  <a:pt x="7525" y="132"/>
                </a:cubicBezTo>
                <a:lnTo>
                  <a:pt x="7525" y="560"/>
                </a:lnTo>
                <a:cubicBezTo>
                  <a:pt x="7525" y="599"/>
                  <a:pt x="7521" y="624"/>
                  <a:pt x="7514" y="635"/>
                </a:cubicBezTo>
                <a:cubicBezTo>
                  <a:pt x="7501" y="651"/>
                  <a:pt x="7481" y="659"/>
                  <a:pt x="7454" y="659"/>
                </a:cubicBezTo>
                <a:lnTo>
                  <a:pt x="7431" y="659"/>
                </a:lnTo>
                <a:lnTo>
                  <a:pt x="7431" y="677"/>
                </a:lnTo>
                <a:lnTo>
                  <a:pt x="7714" y="677"/>
                </a:lnTo>
                <a:lnTo>
                  <a:pt x="7714" y="659"/>
                </a:lnTo>
                <a:lnTo>
                  <a:pt x="7690" y="659"/>
                </a:lnTo>
                <a:cubicBezTo>
                  <a:pt x="7675" y="659"/>
                  <a:pt x="7660" y="655"/>
                  <a:pt x="7646" y="647"/>
                </a:cubicBezTo>
                <a:cubicBezTo>
                  <a:pt x="7636" y="641"/>
                  <a:pt x="7629" y="634"/>
                  <a:pt x="7625" y="626"/>
                </a:cubicBezTo>
                <a:cubicBezTo>
                  <a:pt x="7621" y="615"/>
                  <a:pt x="7619" y="593"/>
                  <a:pt x="7619" y="560"/>
                </a:cubicBezTo>
                <a:lnTo>
                  <a:pt x="7619" y="358"/>
                </a:lnTo>
                <a:lnTo>
                  <a:pt x="7927" y="358"/>
                </a:lnTo>
                <a:lnTo>
                  <a:pt x="7927" y="560"/>
                </a:lnTo>
                <a:cubicBezTo>
                  <a:pt x="7927" y="599"/>
                  <a:pt x="7923" y="624"/>
                  <a:pt x="7915" y="635"/>
                </a:cubicBezTo>
                <a:cubicBezTo>
                  <a:pt x="7902" y="651"/>
                  <a:pt x="7882" y="659"/>
                  <a:pt x="7855" y="659"/>
                </a:cubicBezTo>
                <a:lnTo>
                  <a:pt x="7832" y="659"/>
                </a:lnTo>
                <a:lnTo>
                  <a:pt x="7832" y="677"/>
                </a:lnTo>
                <a:lnTo>
                  <a:pt x="8115" y="677"/>
                </a:lnTo>
                <a:lnTo>
                  <a:pt x="8115" y="659"/>
                </a:lnTo>
                <a:lnTo>
                  <a:pt x="8092" y="659"/>
                </a:lnTo>
                <a:cubicBezTo>
                  <a:pt x="8076" y="659"/>
                  <a:pt x="8061" y="655"/>
                  <a:pt x="8047" y="647"/>
                </a:cubicBezTo>
                <a:cubicBezTo>
                  <a:pt x="8037" y="641"/>
                  <a:pt x="8030" y="634"/>
                  <a:pt x="8027" y="626"/>
                </a:cubicBezTo>
                <a:cubicBezTo>
                  <a:pt x="8023" y="615"/>
                  <a:pt x="8020" y="593"/>
                  <a:pt x="8020" y="560"/>
                </a:cubicBezTo>
                <a:lnTo>
                  <a:pt x="8020" y="132"/>
                </a:lnTo>
                <a:cubicBezTo>
                  <a:pt x="8020" y="100"/>
                  <a:pt x="8022" y="78"/>
                  <a:pt x="8026" y="68"/>
                </a:cubicBezTo>
                <a:cubicBezTo>
                  <a:pt x="8030" y="57"/>
                  <a:pt x="8037" y="49"/>
                  <a:pt x="8047" y="44"/>
                </a:cubicBezTo>
                <a:cubicBezTo>
                  <a:pt x="8061" y="36"/>
                  <a:pt x="8076" y="33"/>
                  <a:pt x="8092" y="33"/>
                </a:cubicBezTo>
                <a:lnTo>
                  <a:pt x="8115" y="33"/>
                </a:lnTo>
                <a:lnTo>
                  <a:pt x="8115" y="15"/>
                </a:lnTo>
                <a:lnTo>
                  <a:pt x="7832" y="15"/>
                </a:lnTo>
                <a:lnTo>
                  <a:pt x="7832" y="33"/>
                </a:lnTo>
                <a:lnTo>
                  <a:pt x="7855" y="33"/>
                </a:lnTo>
                <a:cubicBezTo>
                  <a:pt x="7871" y="33"/>
                  <a:pt x="7886" y="37"/>
                  <a:pt x="7900" y="44"/>
                </a:cubicBezTo>
                <a:cubicBezTo>
                  <a:pt x="7910" y="50"/>
                  <a:pt x="7917" y="57"/>
                  <a:pt x="7920" y="65"/>
                </a:cubicBezTo>
                <a:cubicBezTo>
                  <a:pt x="7925" y="76"/>
                  <a:pt x="7927" y="98"/>
                  <a:pt x="7927" y="132"/>
                </a:cubicBezTo>
                <a:lnTo>
                  <a:pt x="7927" y="322"/>
                </a:lnTo>
                <a:lnTo>
                  <a:pt x="7619" y="322"/>
                </a:lnTo>
                <a:lnTo>
                  <a:pt x="7619" y="132"/>
                </a:lnTo>
                <a:cubicBezTo>
                  <a:pt x="7619" y="100"/>
                  <a:pt x="7621" y="78"/>
                  <a:pt x="7625" y="68"/>
                </a:cubicBezTo>
                <a:cubicBezTo>
                  <a:pt x="7629" y="57"/>
                  <a:pt x="7636" y="49"/>
                  <a:pt x="7646" y="44"/>
                </a:cubicBezTo>
                <a:cubicBezTo>
                  <a:pt x="7660" y="36"/>
                  <a:pt x="7675" y="33"/>
                  <a:pt x="7690" y="33"/>
                </a:cubicBezTo>
                <a:lnTo>
                  <a:pt x="7714" y="33"/>
                </a:lnTo>
                <a:lnTo>
                  <a:pt x="7714" y="15"/>
                </a:lnTo>
                <a:close/>
                <a:moveTo>
                  <a:pt x="8161" y="15"/>
                </a:moveTo>
                <a:lnTo>
                  <a:pt x="8161" y="33"/>
                </a:lnTo>
                <a:lnTo>
                  <a:pt x="8184" y="33"/>
                </a:lnTo>
                <a:cubicBezTo>
                  <a:pt x="8200" y="33"/>
                  <a:pt x="8215" y="37"/>
                  <a:pt x="8229" y="44"/>
                </a:cubicBezTo>
                <a:cubicBezTo>
                  <a:pt x="8239" y="50"/>
                  <a:pt x="8246" y="57"/>
                  <a:pt x="8249" y="65"/>
                </a:cubicBezTo>
                <a:cubicBezTo>
                  <a:pt x="8253" y="76"/>
                  <a:pt x="8255" y="98"/>
                  <a:pt x="8255" y="132"/>
                </a:cubicBezTo>
                <a:lnTo>
                  <a:pt x="8255" y="560"/>
                </a:lnTo>
                <a:cubicBezTo>
                  <a:pt x="8255" y="599"/>
                  <a:pt x="8251" y="624"/>
                  <a:pt x="8244" y="635"/>
                </a:cubicBezTo>
                <a:cubicBezTo>
                  <a:pt x="8231" y="651"/>
                  <a:pt x="8211" y="659"/>
                  <a:pt x="8184" y="659"/>
                </a:cubicBezTo>
                <a:lnTo>
                  <a:pt x="8161" y="659"/>
                </a:lnTo>
                <a:lnTo>
                  <a:pt x="8161" y="677"/>
                </a:lnTo>
                <a:lnTo>
                  <a:pt x="8444" y="677"/>
                </a:lnTo>
                <a:lnTo>
                  <a:pt x="8444" y="659"/>
                </a:lnTo>
                <a:lnTo>
                  <a:pt x="8420" y="659"/>
                </a:lnTo>
                <a:cubicBezTo>
                  <a:pt x="8405" y="659"/>
                  <a:pt x="8390" y="655"/>
                  <a:pt x="8376" y="647"/>
                </a:cubicBezTo>
                <a:cubicBezTo>
                  <a:pt x="8366" y="641"/>
                  <a:pt x="8359" y="634"/>
                  <a:pt x="8355" y="626"/>
                </a:cubicBezTo>
                <a:cubicBezTo>
                  <a:pt x="8351" y="615"/>
                  <a:pt x="8349" y="593"/>
                  <a:pt x="8349" y="560"/>
                </a:cubicBezTo>
                <a:lnTo>
                  <a:pt x="8349" y="132"/>
                </a:lnTo>
                <a:cubicBezTo>
                  <a:pt x="8349" y="92"/>
                  <a:pt x="8353" y="67"/>
                  <a:pt x="8361" y="57"/>
                </a:cubicBezTo>
                <a:cubicBezTo>
                  <a:pt x="8374" y="41"/>
                  <a:pt x="8393" y="33"/>
                  <a:pt x="8420" y="33"/>
                </a:cubicBezTo>
                <a:lnTo>
                  <a:pt x="8444" y="33"/>
                </a:lnTo>
                <a:lnTo>
                  <a:pt x="8444" y="15"/>
                </a:lnTo>
                <a:close/>
                <a:moveTo>
                  <a:pt x="9208" y="15"/>
                </a:moveTo>
                <a:lnTo>
                  <a:pt x="9208" y="33"/>
                </a:lnTo>
                <a:lnTo>
                  <a:pt x="9233" y="33"/>
                </a:lnTo>
                <a:cubicBezTo>
                  <a:pt x="9258" y="33"/>
                  <a:pt x="9277" y="40"/>
                  <a:pt x="9290" y="54"/>
                </a:cubicBezTo>
                <a:cubicBezTo>
                  <a:pt x="9299" y="65"/>
                  <a:pt x="9303" y="90"/>
                  <a:pt x="9303" y="132"/>
                </a:cubicBezTo>
                <a:lnTo>
                  <a:pt x="9303" y="560"/>
                </a:lnTo>
                <a:cubicBezTo>
                  <a:pt x="9303" y="597"/>
                  <a:pt x="9300" y="621"/>
                  <a:pt x="9292" y="632"/>
                </a:cubicBezTo>
                <a:cubicBezTo>
                  <a:pt x="9281" y="650"/>
                  <a:pt x="9261" y="659"/>
                  <a:pt x="9233" y="659"/>
                </a:cubicBezTo>
                <a:lnTo>
                  <a:pt x="9208" y="659"/>
                </a:lnTo>
                <a:lnTo>
                  <a:pt x="9208" y="677"/>
                </a:lnTo>
                <a:lnTo>
                  <a:pt x="9504" y="677"/>
                </a:lnTo>
                <a:cubicBezTo>
                  <a:pt x="9632" y="677"/>
                  <a:pt x="9728" y="642"/>
                  <a:pt x="9791" y="573"/>
                </a:cubicBezTo>
                <a:cubicBezTo>
                  <a:pt x="9847" y="511"/>
                  <a:pt x="9875" y="434"/>
                  <a:pt x="9875" y="342"/>
                </a:cubicBezTo>
                <a:cubicBezTo>
                  <a:pt x="9875" y="274"/>
                  <a:pt x="9859" y="213"/>
                  <a:pt x="9828" y="161"/>
                </a:cubicBezTo>
                <a:cubicBezTo>
                  <a:pt x="9796" y="108"/>
                  <a:pt x="9755" y="71"/>
                  <a:pt x="9703" y="48"/>
                </a:cubicBezTo>
                <a:cubicBezTo>
                  <a:pt x="9652" y="26"/>
                  <a:pt x="9576" y="15"/>
                  <a:pt x="9478" y="15"/>
                </a:cubicBezTo>
                <a:close/>
                <a:moveTo>
                  <a:pt x="8456" y="15"/>
                </a:moveTo>
                <a:lnTo>
                  <a:pt x="8456" y="33"/>
                </a:lnTo>
                <a:cubicBezTo>
                  <a:pt x="8475" y="33"/>
                  <a:pt x="8489" y="34"/>
                  <a:pt x="8499" y="37"/>
                </a:cubicBezTo>
                <a:cubicBezTo>
                  <a:pt x="8518" y="43"/>
                  <a:pt x="8532" y="50"/>
                  <a:pt x="8542" y="57"/>
                </a:cubicBezTo>
                <a:cubicBezTo>
                  <a:pt x="8552" y="64"/>
                  <a:pt x="8567" y="79"/>
                  <a:pt x="8586" y="102"/>
                </a:cubicBezTo>
                <a:lnTo>
                  <a:pt x="8586" y="562"/>
                </a:lnTo>
                <a:cubicBezTo>
                  <a:pt x="8586" y="599"/>
                  <a:pt x="8582" y="623"/>
                  <a:pt x="8575" y="633"/>
                </a:cubicBezTo>
                <a:cubicBezTo>
                  <a:pt x="8563" y="650"/>
                  <a:pt x="8543" y="659"/>
                  <a:pt x="8515" y="659"/>
                </a:cubicBezTo>
                <a:lnTo>
                  <a:pt x="8492" y="659"/>
                </a:lnTo>
                <a:lnTo>
                  <a:pt x="8492" y="677"/>
                </a:lnTo>
                <a:lnTo>
                  <a:pt x="8723" y="677"/>
                </a:lnTo>
                <a:lnTo>
                  <a:pt x="8723" y="659"/>
                </a:lnTo>
                <a:lnTo>
                  <a:pt x="8699" y="659"/>
                </a:lnTo>
                <a:cubicBezTo>
                  <a:pt x="8673" y="659"/>
                  <a:pt x="8654" y="652"/>
                  <a:pt x="8642" y="638"/>
                </a:cubicBezTo>
                <a:cubicBezTo>
                  <a:pt x="8633" y="628"/>
                  <a:pt x="8629" y="603"/>
                  <a:pt x="8629" y="562"/>
                </a:cubicBezTo>
                <a:lnTo>
                  <a:pt x="8629" y="154"/>
                </a:lnTo>
                <a:lnTo>
                  <a:pt x="9065" y="687"/>
                </a:lnTo>
                <a:lnTo>
                  <a:pt x="9083" y="687"/>
                </a:lnTo>
                <a:lnTo>
                  <a:pt x="9083" y="129"/>
                </a:lnTo>
                <a:cubicBezTo>
                  <a:pt x="9083" y="92"/>
                  <a:pt x="9087" y="69"/>
                  <a:pt x="9094" y="58"/>
                </a:cubicBezTo>
                <a:cubicBezTo>
                  <a:pt x="9105" y="41"/>
                  <a:pt x="9125" y="33"/>
                  <a:pt x="9153" y="33"/>
                </a:cubicBezTo>
                <a:lnTo>
                  <a:pt x="9177" y="33"/>
                </a:lnTo>
                <a:lnTo>
                  <a:pt x="9177" y="15"/>
                </a:lnTo>
                <a:lnTo>
                  <a:pt x="8946" y="15"/>
                </a:lnTo>
                <a:lnTo>
                  <a:pt x="8946" y="33"/>
                </a:lnTo>
                <a:lnTo>
                  <a:pt x="8969" y="33"/>
                </a:lnTo>
                <a:cubicBezTo>
                  <a:pt x="8995" y="33"/>
                  <a:pt x="9014" y="40"/>
                  <a:pt x="9026" y="53"/>
                </a:cubicBezTo>
                <a:cubicBezTo>
                  <a:pt x="9035" y="63"/>
                  <a:pt x="9040" y="89"/>
                  <a:pt x="9040" y="129"/>
                </a:cubicBezTo>
                <a:lnTo>
                  <a:pt x="9040" y="511"/>
                </a:lnTo>
                <a:lnTo>
                  <a:pt x="8635" y="15"/>
                </a:lnTo>
                <a:close/>
                <a:moveTo>
                  <a:pt x="2419" y="0"/>
                </a:moveTo>
                <a:cubicBezTo>
                  <a:pt x="2363" y="0"/>
                  <a:pt x="2317" y="17"/>
                  <a:pt x="2280" y="51"/>
                </a:cubicBezTo>
                <a:cubicBezTo>
                  <a:pt x="2244" y="85"/>
                  <a:pt x="2226" y="126"/>
                  <a:pt x="2226" y="174"/>
                </a:cubicBezTo>
                <a:cubicBezTo>
                  <a:pt x="2226" y="201"/>
                  <a:pt x="2232" y="226"/>
                  <a:pt x="2244" y="249"/>
                </a:cubicBezTo>
                <a:cubicBezTo>
                  <a:pt x="2256" y="272"/>
                  <a:pt x="2275" y="293"/>
                  <a:pt x="2298" y="312"/>
                </a:cubicBezTo>
                <a:cubicBezTo>
                  <a:pt x="2322" y="330"/>
                  <a:pt x="2363" y="356"/>
                  <a:pt x="2419" y="388"/>
                </a:cubicBezTo>
                <a:cubicBezTo>
                  <a:pt x="2476" y="419"/>
                  <a:pt x="2511" y="440"/>
                  <a:pt x="2523" y="450"/>
                </a:cubicBezTo>
                <a:cubicBezTo>
                  <a:pt x="2542" y="464"/>
                  <a:pt x="2556" y="479"/>
                  <a:pt x="2565" y="496"/>
                </a:cubicBezTo>
                <a:cubicBezTo>
                  <a:pt x="2574" y="513"/>
                  <a:pt x="2579" y="529"/>
                  <a:pt x="2579" y="545"/>
                </a:cubicBezTo>
                <a:cubicBezTo>
                  <a:pt x="2579" y="575"/>
                  <a:pt x="2567" y="600"/>
                  <a:pt x="2543" y="622"/>
                </a:cubicBezTo>
                <a:cubicBezTo>
                  <a:pt x="2520" y="643"/>
                  <a:pt x="2487" y="654"/>
                  <a:pt x="2447" y="654"/>
                </a:cubicBezTo>
                <a:cubicBezTo>
                  <a:pt x="2412" y="654"/>
                  <a:pt x="2379" y="646"/>
                  <a:pt x="2350" y="630"/>
                </a:cubicBezTo>
                <a:cubicBezTo>
                  <a:pt x="2320" y="615"/>
                  <a:pt x="2298" y="595"/>
                  <a:pt x="2284" y="572"/>
                </a:cubicBezTo>
                <a:cubicBezTo>
                  <a:pt x="2270" y="548"/>
                  <a:pt x="2258" y="512"/>
                  <a:pt x="2250" y="465"/>
                </a:cubicBezTo>
                <a:lnTo>
                  <a:pt x="2232" y="465"/>
                </a:lnTo>
                <a:lnTo>
                  <a:pt x="2232" y="692"/>
                </a:lnTo>
                <a:lnTo>
                  <a:pt x="2250" y="692"/>
                </a:lnTo>
                <a:cubicBezTo>
                  <a:pt x="2252" y="677"/>
                  <a:pt x="2256" y="666"/>
                  <a:pt x="2260" y="662"/>
                </a:cubicBezTo>
                <a:cubicBezTo>
                  <a:pt x="2265" y="657"/>
                  <a:pt x="2272" y="654"/>
                  <a:pt x="2280" y="654"/>
                </a:cubicBezTo>
                <a:cubicBezTo>
                  <a:pt x="2288" y="654"/>
                  <a:pt x="2308" y="659"/>
                  <a:pt x="2340" y="670"/>
                </a:cubicBezTo>
                <a:cubicBezTo>
                  <a:pt x="2372" y="680"/>
                  <a:pt x="2393" y="686"/>
                  <a:pt x="2403" y="687"/>
                </a:cubicBezTo>
                <a:cubicBezTo>
                  <a:pt x="2420" y="690"/>
                  <a:pt x="2438" y="692"/>
                  <a:pt x="2457" y="692"/>
                </a:cubicBezTo>
                <a:cubicBezTo>
                  <a:pt x="2518" y="692"/>
                  <a:pt x="2568" y="674"/>
                  <a:pt x="2607" y="638"/>
                </a:cubicBezTo>
                <a:cubicBezTo>
                  <a:pt x="2646" y="601"/>
                  <a:pt x="2666" y="558"/>
                  <a:pt x="2666" y="508"/>
                </a:cubicBezTo>
                <a:cubicBezTo>
                  <a:pt x="2666" y="481"/>
                  <a:pt x="2659" y="456"/>
                  <a:pt x="2647" y="432"/>
                </a:cubicBezTo>
                <a:cubicBezTo>
                  <a:pt x="2635" y="408"/>
                  <a:pt x="2618" y="387"/>
                  <a:pt x="2595" y="369"/>
                </a:cubicBezTo>
                <a:cubicBezTo>
                  <a:pt x="2572" y="352"/>
                  <a:pt x="2530" y="326"/>
                  <a:pt x="2468" y="293"/>
                </a:cubicBezTo>
                <a:cubicBezTo>
                  <a:pt x="2392" y="252"/>
                  <a:pt x="2344" y="220"/>
                  <a:pt x="2324" y="195"/>
                </a:cubicBezTo>
                <a:cubicBezTo>
                  <a:pt x="2310" y="179"/>
                  <a:pt x="2303" y="160"/>
                  <a:pt x="2303" y="140"/>
                </a:cubicBezTo>
                <a:cubicBezTo>
                  <a:pt x="2303" y="114"/>
                  <a:pt x="2314" y="90"/>
                  <a:pt x="2336" y="70"/>
                </a:cubicBezTo>
                <a:cubicBezTo>
                  <a:pt x="2359" y="49"/>
                  <a:pt x="2387" y="39"/>
                  <a:pt x="2420" y="39"/>
                </a:cubicBezTo>
                <a:cubicBezTo>
                  <a:pt x="2450" y="39"/>
                  <a:pt x="2479" y="46"/>
                  <a:pt x="2507" y="62"/>
                </a:cubicBezTo>
                <a:cubicBezTo>
                  <a:pt x="2535" y="77"/>
                  <a:pt x="2557" y="97"/>
                  <a:pt x="2572" y="124"/>
                </a:cubicBezTo>
                <a:cubicBezTo>
                  <a:pt x="2587" y="150"/>
                  <a:pt x="2598" y="185"/>
                  <a:pt x="2604" y="229"/>
                </a:cubicBezTo>
                <a:lnTo>
                  <a:pt x="2622" y="229"/>
                </a:lnTo>
                <a:lnTo>
                  <a:pt x="2622" y="0"/>
                </a:lnTo>
                <a:lnTo>
                  <a:pt x="2604" y="0"/>
                </a:lnTo>
                <a:cubicBezTo>
                  <a:pt x="2600" y="15"/>
                  <a:pt x="2596" y="25"/>
                  <a:pt x="2590" y="30"/>
                </a:cubicBezTo>
                <a:cubicBezTo>
                  <a:pt x="2585" y="35"/>
                  <a:pt x="2578" y="38"/>
                  <a:pt x="2570" y="38"/>
                </a:cubicBezTo>
                <a:cubicBezTo>
                  <a:pt x="2562" y="38"/>
                  <a:pt x="2549" y="34"/>
                  <a:pt x="2531" y="25"/>
                </a:cubicBezTo>
                <a:cubicBezTo>
                  <a:pt x="2492" y="8"/>
                  <a:pt x="2455" y="0"/>
                  <a:pt x="2419" y="0"/>
                </a:cubicBezTo>
                <a:close/>
                <a:moveTo>
                  <a:pt x="3703" y="0"/>
                </a:moveTo>
                <a:cubicBezTo>
                  <a:pt x="3642" y="0"/>
                  <a:pt x="3585" y="15"/>
                  <a:pt x="3533" y="45"/>
                </a:cubicBezTo>
                <a:cubicBezTo>
                  <a:pt x="3481" y="76"/>
                  <a:pt x="3440" y="118"/>
                  <a:pt x="3411" y="174"/>
                </a:cubicBezTo>
                <a:cubicBezTo>
                  <a:pt x="3381" y="229"/>
                  <a:pt x="3366" y="290"/>
                  <a:pt x="3366" y="356"/>
                </a:cubicBezTo>
                <a:cubicBezTo>
                  <a:pt x="3366" y="438"/>
                  <a:pt x="3389" y="509"/>
                  <a:pt x="3434" y="570"/>
                </a:cubicBezTo>
                <a:cubicBezTo>
                  <a:pt x="3494" y="651"/>
                  <a:pt x="3579" y="692"/>
                  <a:pt x="3688" y="692"/>
                </a:cubicBezTo>
                <a:cubicBezTo>
                  <a:pt x="3749" y="692"/>
                  <a:pt x="3802" y="678"/>
                  <a:pt x="3846" y="651"/>
                </a:cubicBezTo>
                <a:cubicBezTo>
                  <a:pt x="3890" y="624"/>
                  <a:pt x="3929" y="580"/>
                  <a:pt x="3962" y="521"/>
                </a:cubicBezTo>
                <a:lnTo>
                  <a:pt x="3947" y="512"/>
                </a:lnTo>
                <a:cubicBezTo>
                  <a:pt x="3908" y="566"/>
                  <a:pt x="3872" y="603"/>
                  <a:pt x="3839" y="621"/>
                </a:cubicBezTo>
                <a:cubicBezTo>
                  <a:pt x="3806" y="640"/>
                  <a:pt x="3768" y="649"/>
                  <a:pt x="3725" y="649"/>
                </a:cubicBezTo>
                <a:cubicBezTo>
                  <a:pt x="3676" y="649"/>
                  <a:pt x="3632" y="637"/>
                  <a:pt x="3593" y="614"/>
                </a:cubicBezTo>
                <a:cubicBezTo>
                  <a:pt x="3554" y="590"/>
                  <a:pt x="3526" y="557"/>
                  <a:pt x="3506" y="513"/>
                </a:cubicBezTo>
                <a:cubicBezTo>
                  <a:pt x="3487" y="469"/>
                  <a:pt x="3478" y="417"/>
                  <a:pt x="3478" y="357"/>
                </a:cubicBezTo>
                <a:cubicBezTo>
                  <a:pt x="3478" y="284"/>
                  <a:pt x="3488" y="224"/>
                  <a:pt x="3508" y="175"/>
                </a:cubicBezTo>
                <a:cubicBezTo>
                  <a:pt x="3528" y="126"/>
                  <a:pt x="3556" y="90"/>
                  <a:pt x="3592" y="68"/>
                </a:cubicBezTo>
                <a:cubicBezTo>
                  <a:pt x="3627" y="46"/>
                  <a:pt x="3667" y="35"/>
                  <a:pt x="3711" y="35"/>
                </a:cubicBezTo>
                <a:cubicBezTo>
                  <a:pt x="3763" y="35"/>
                  <a:pt x="3808" y="49"/>
                  <a:pt x="3846" y="79"/>
                </a:cubicBezTo>
                <a:cubicBezTo>
                  <a:pt x="3883" y="109"/>
                  <a:pt x="3912" y="157"/>
                  <a:pt x="3932" y="225"/>
                </a:cubicBezTo>
                <a:lnTo>
                  <a:pt x="3947" y="225"/>
                </a:lnTo>
                <a:lnTo>
                  <a:pt x="3932" y="0"/>
                </a:lnTo>
                <a:lnTo>
                  <a:pt x="3915" y="0"/>
                </a:lnTo>
                <a:cubicBezTo>
                  <a:pt x="3911" y="15"/>
                  <a:pt x="3905" y="27"/>
                  <a:pt x="3897" y="36"/>
                </a:cubicBezTo>
                <a:cubicBezTo>
                  <a:pt x="3890" y="42"/>
                  <a:pt x="3883" y="45"/>
                  <a:pt x="3874" y="45"/>
                </a:cubicBezTo>
                <a:cubicBezTo>
                  <a:pt x="3868" y="45"/>
                  <a:pt x="3858" y="42"/>
                  <a:pt x="3845" y="35"/>
                </a:cubicBezTo>
                <a:cubicBezTo>
                  <a:pt x="3798" y="11"/>
                  <a:pt x="3751" y="0"/>
                  <a:pt x="3703" y="0"/>
                </a:cubicBezTo>
                <a:close/>
              </a:path>
              <a:path w="10703" h="1846" extrusionOk="0">
                <a:moveTo>
                  <a:pt x="3134" y="1349"/>
                </a:moveTo>
                <a:lnTo>
                  <a:pt x="3246" y="1617"/>
                </a:lnTo>
                <a:lnTo>
                  <a:pt x="3019" y="1617"/>
                </a:lnTo>
                <a:lnTo>
                  <a:pt x="3134" y="1349"/>
                </a:lnTo>
                <a:close/>
                <a:moveTo>
                  <a:pt x="7744" y="1349"/>
                </a:moveTo>
                <a:lnTo>
                  <a:pt x="7857" y="1617"/>
                </a:lnTo>
                <a:lnTo>
                  <a:pt x="7629" y="1617"/>
                </a:lnTo>
                <a:lnTo>
                  <a:pt x="7744" y="1349"/>
                </a:lnTo>
                <a:close/>
                <a:moveTo>
                  <a:pt x="5464" y="1233"/>
                </a:moveTo>
                <a:cubicBezTo>
                  <a:pt x="5527" y="1233"/>
                  <a:pt x="5577" y="1255"/>
                  <a:pt x="5613" y="1299"/>
                </a:cubicBezTo>
                <a:cubicBezTo>
                  <a:pt x="5657" y="1355"/>
                  <a:pt x="5679" y="1440"/>
                  <a:pt x="5679" y="1553"/>
                </a:cubicBezTo>
                <a:cubicBezTo>
                  <a:pt x="5679" y="1657"/>
                  <a:pt x="5659" y="1734"/>
                  <a:pt x="5619" y="1782"/>
                </a:cubicBezTo>
                <a:cubicBezTo>
                  <a:pt x="5578" y="1831"/>
                  <a:pt x="5527" y="1855"/>
                  <a:pt x="5465" y="1855"/>
                </a:cubicBezTo>
                <a:cubicBezTo>
                  <a:pt x="5406" y="1855"/>
                  <a:pt x="5359" y="1833"/>
                  <a:pt x="5324" y="1789"/>
                </a:cubicBezTo>
                <a:cubicBezTo>
                  <a:pt x="5278" y="1730"/>
                  <a:pt x="5255" y="1647"/>
                  <a:pt x="5255" y="1539"/>
                </a:cubicBezTo>
                <a:cubicBezTo>
                  <a:pt x="5255" y="1434"/>
                  <a:pt x="5277" y="1354"/>
                  <a:pt x="5322" y="1299"/>
                </a:cubicBezTo>
                <a:cubicBezTo>
                  <a:pt x="5357" y="1255"/>
                  <a:pt x="5405" y="1233"/>
                  <a:pt x="5464" y="1233"/>
                </a:cubicBezTo>
                <a:close/>
                <a:moveTo>
                  <a:pt x="2097" y="1213"/>
                </a:moveTo>
                <a:lnTo>
                  <a:pt x="2097" y="1231"/>
                </a:lnTo>
                <a:lnTo>
                  <a:pt x="2121" y="1231"/>
                </a:lnTo>
                <a:cubicBezTo>
                  <a:pt x="2136" y="1231"/>
                  <a:pt x="2151" y="1235"/>
                  <a:pt x="2166" y="1242"/>
                </a:cubicBezTo>
                <a:cubicBezTo>
                  <a:pt x="2176" y="1248"/>
                  <a:pt x="2183" y="1255"/>
                  <a:pt x="2186" y="1263"/>
                </a:cubicBezTo>
                <a:cubicBezTo>
                  <a:pt x="2190" y="1274"/>
                  <a:pt x="2192" y="1296"/>
                  <a:pt x="2192" y="1330"/>
                </a:cubicBezTo>
                <a:lnTo>
                  <a:pt x="2192" y="1757"/>
                </a:lnTo>
                <a:cubicBezTo>
                  <a:pt x="2192" y="1797"/>
                  <a:pt x="2188" y="1822"/>
                  <a:pt x="2180" y="1833"/>
                </a:cubicBezTo>
                <a:cubicBezTo>
                  <a:pt x="2168" y="1849"/>
                  <a:pt x="2148" y="1857"/>
                  <a:pt x="2121" y="1857"/>
                </a:cubicBezTo>
                <a:lnTo>
                  <a:pt x="2097" y="1857"/>
                </a:lnTo>
                <a:lnTo>
                  <a:pt x="2097" y="1875"/>
                </a:lnTo>
                <a:lnTo>
                  <a:pt x="2381" y="1875"/>
                </a:lnTo>
                <a:lnTo>
                  <a:pt x="2381" y="1857"/>
                </a:lnTo>
                <a:lnTo>
                  <a:pt x="2357" y="1857"/>
                </a:lnTo>
                <a:cubicBezTo>
                  <a:pt x="2342" y="1857"/>
                  <a:pt x="2327" y="1853"/>
                  <a:pt x="2313" y="1845"/>
                </a:cubicBezTo>
                <a:cubicBezTo>
                  <a:pt x="2302" y="1839"/>
                  <a:pt x="2295" y="1832"/>
                  <a:pt x="2292" y="1824"/>
                </a:cubicBezTo>
                <a:cubicBezTo>
                  <a:pt x="2288" y="1813"/>
                  <a:pt x="2286" y="1791"/>
                  <a:pt x="2286" y="1757"/>
                </a:cubicBezTo>
                <a:lnTo>
                  <a:pt x="2286" y="1556"/>
                </a:lnTo>
                <a:lnTo>
                  <a:pt x="2593" y="1556"/>
                </a:lnTo>
                <a:lnTo>
                  <a:pt x="2593" y="1757"/>
                </a:lnTo>
                <a:cubicBezTo>
                  <a:pt x="2593" y="1797"/>
                  <a:pt x="2589" y="1822"/>
                  <a:pt x="2581" y="1833"/>
                </a:cubicBezTo>
                <a:cubicBezTo>
                  <a:pt x="2569" y="1849"/>
                  <a:pt x="2549" y="1857"/>
                  <a:pt x="2522" y="1857"/>
                </a:cubicBezTo>
                <a:lnTo>
                  <a:pt x="2499" y="1857"/>
                </a:lnTo>
                <a:lnTo>
                  <a:pt x="2499" y="1875"/>
                </a:lnTo>
                <a:lnTo>
                  <a:pt x="2782" y="1875"/>
                </a:lnTo>
                <a:lnTo>
                  <a:pt x="2782" y="1857"/>
                </a:lnTo>
                <a:lnTo>
                  <a:pt x="2759" y="1857"/>
                </a:lnTo>
                <a:cubicBezTo>
                  <a:pt x="2743" y="1857"/>
                  <a:pt x="2728" y="1853"/>
                  <a:pt x="2714" y="1845"/>
                </a:cubicBezTo>
                <a:cubicBezTo>
                  <a:pt x="2704" y="1839"/>
                  <a:pt x="2697" y="1832"/>
                  <a:pt x="2694" y="1824"/>
                </a:cubicBezTo>
                <a:cubicBezTo>
                  <a:pt x="2689" y="1813"/>
                  <a:pt x="2687" y="1791"/>
                  <a:pt x="2687" y="1757"/>
                </a:cubicBezTo>
                <a:lnTo>
                  <a:pt x="2687" y="1330"/>
                </a:lnTo>
                <a:cubicBezTo>
                  <a:pt x="2687" y="1298"/>
                  <a:pt x="2689" y="1276"/>
                  <a:pt x="2693" y="1266"/>
                </a:cubicBezTo>
                <a:cubicBezTo>
                  <a:pt x="2697" y="1255"/>
                  <a:pt x="2704" y="1247"/>
                  <a:pt x="2714" y="1242"/>
                </a:cubicBezTo>
                <a:cubicBezTo>
                  <a:pt x="2728" y="1234"/>
                  <a:pt x="2743" y="1231"/>
                  <a:pt x="2759" y="1231"/>
                </a:cubicBezTo>
                <a:lnTo>
                  <a:pt x="2782" y="1231"/>
                </a:lnTo>
                <a:lnTo>
                  <a:pt x="2782" y="1213"/>
                </a:lnTo>
                <a:lnTo>
                  <a:pt x="2499" y="1213"/>
                </a:lnTo>
                <a:lnTo>
                  <a:pt x="2499" y="1231"/>
                </a:lnTo>
                <a:lnTo>
                  <a:pt x="2522" y="1231"/>
                </a:lnTo>
                <a:cubicBezTo>
                  <a:pt x="2538" y="1231"/>
                  <a:pt x="2553" y="1235"/>
                  <a:pt x="2567" y="1242"/>
                </a:cubicBezTo>
                <a:cubicBezTo>
                  <a:pt x="2577" y="1248"/>
                  <a:pt x="2584" y="1255"/>
                  <a:pt x="2587" y="1263"/>
                </a:cubicBezTo>
                <a:cubicBezTo>
                  <a:pt x="2591" y="1274"/>
                  <a:pt x="2593" y="1296"/>
                  <a:pt x="2593" y="1330"/>
                </a:cubicBezTo>
                <a:lnTo>
                  <a:pt x="2593" y="1520"/>
                </a:lnTo>
                <a:lnTo>
                  <a:pt x="2286" y="1520"/>
                </a:lnTo>
                <a:lnTo>
                  <a:pt x="2286" y="1330"/>
                </a:lnTo>
                <a:cubicBezTo>
                  <a:pt x="2286" y="1298"/>
                  <a:pt x="2288" y="1276"/>
                  <a:pt x="2292" y="1266"/>
                </a:cubicBezTo>
                <a:cubicBezTo>
                  <a:pt x="2296" y="1255"/>
                  <a:pt x="2303" y="1247"/>
                  <a:pt x="2313" y="1242"/>
                </a:cubicBezTo>
                <a:cubicBezTo>
                  <a:pt x="2327" y="1234"/>
                  <a:pt x="2342" y="1231"/>
                  <a:pt x="2357" y="1231"/>
                </a:cubicBezTo>
                <a:lnTo>
                  <a:pt x="2381" y="1231"/>
                </a:lnTo>
                <a:lnTo>
                  <a:pt x="2381" y="1213"/>
                </a:lnTo>
                <a:close/>
                <a:moveTo>
                  <a:pt x="3152" y="1197"/>
                </a:moveTo>
                <a:lnTo>
                  <a:pt x="2919" y="1742"/>
                </a:lnTo>
                <a:cubicBezTo>
                  <a:pt x="2899" y="1790"/>
                  <a:pt x="2881" y="1822"/>
                  <a:pt x="2864" y="1838"/>
                </a:cubicBezTo>
                <a:cubicBezTo>
                  <a:pt x="2856" y="1845"/>
                  <a:pt x="2838" y="1852"/>
                  <a:pt x="2810" y="1857"/>
                </a:cubicBezTo>
                <a:lnTo>
                  <a:pt x="2810" y="1875"/>
                </a:lnTo>
                <a:lnTo>
                  <a:pt x="3019" y="1875"/>
                </a:lnTo>
                <a:lnTo>
                  <a:pt x="3019" y="1857"/>
                </a:lnTo>
                <a:cubicBezTo>
                  <a:pt x="2987" y="1854"/>
                  <a:pt x="2966" y="1849"/>
                  <a:pt x="2956" y="1842"/>
                </a:cubicBezTo>
                <a:cubicBezTo>
                  <a:pt x="2947" y="1834"/>
                  <a:pt x="2942" y="1825"/>
                  <a:pt x="2942" y="1815"/>
                </a:cubicBezTo>
                <a:cubicBezTo>
                  <a:pt x="2942" y="1802"/>
                  <a:pt x="2948" y="1783"/>
                  <a:pt x="2959" y="1757"/>
                </a:cubicBezTo>
                <a:lnTo>
                  <a:pt x="3004" y="1653"/>
                </a:lnTo>
                <a:lnTo>
                  <a:pt x="3260" y="1653"/>
                </a:lnTo>
                <a:lnTo>
                  <a:pt x="3300" y="1748"/>
                </a:lnTo>
                <a:cubicBezTo>
                  <a:pt x="3313" y="1779"/>
                  <a:pt x="3320" y="1802"/>
                  <a:pt x="3320" y="1816"/>
                </a:cubicBezTo>
                <a:cubicBezTo>
                  <a:pt x="3320" y="1827"/>
                  <a:pt x="3315" y="1836"/>
                  <a:pt x="3306" y="1843"/>
                </a:cubicBezTo>
                <a:cubicBezTo>
                  <a:pt x="3296" y="1851"/>
                  <a:pt x="3279" y="1855"/>
                  <a:pt x="3252" y="1857"/>
                </a:cubicBezTo>
                <a:lnTo>
                  <a:pt x="3252" y="1875"/>
                </a:lnTo>
                <a:lnTo>
                  <a:pt x="3513" y="1875"/>
                </a:lnTo>
                <a:lnTo>
                  <a:pt x="3513" y="1857"/>
                </a:lnTo>
                <a:cubicBezTo>
                  <a:pt x="3486" y="1855"/>
                  <a:pt x="3465" y="1848"/>
                  <a:pt x="3450" y="1834"/>
                </a:cubicBezTo>
                <a:cubicBezTo>
                  <a:pt x="3435" y="1821"/>
                  <a:pt x="3418" y="1792"/>
                  <a:pt x="3400" y="1748"/>
                </a:cubicBezTo>
                <a:lnTo>
                  <a:pt x="3169" y="1197"/>
                </a:lnTo>
                <a:close/>
                <a:moveTo>
                  <a:pt x="3563" y="1213"/>
                </a:moveTo>
                <a:lnTo>
                  <a:pt x="3555" y="1368"/>
                </a:lnTo>
                <a:lnTo>
                  <a:pt x="3573" y="1368"/>
                </a:lnTo>
                <a:cubicBezTo>
                  <a:pt x="3576" y="1338"/>
                  <a:pt x="3583" y="1314"/>
                  <a:pt x="3595" y="1297"/>
                </a:cubicBezTo>
                <a:cubicBezTo>
                  <a:pt x="3607" y="1279"/>
                  <a:pt x="3621" y="1267"/>
                  <a:pt x="3638" y="1261"/>
                </a:cubicBezTo>
                <a:cubicBezTo>
                  <a:pt x="3651" y="1256"/>
                  <a:pt x="3673" y="1254"/>
                  <a:pt x="3704" y="1254"/>
                </a:cubicBezTo>
                <a:lnTo>
                  <a:pt x="3784" y="1254"/>
                </a:lnTo>
                <a:lnTo>
                  <a:pt x="3784" y="1760"/>
                </a:lnTo>
                <a:cubicBezTo>
                  <a:pt x="3784" y="1797"/>
                  <a:pt x="3780" y="1821"/>
                  <a:pt x="3773" y="1831"/>
                </a:cubicBezTo>
                <a:cubicBezTo>
                  <a:pt x="3761" y="1848"/>
                  <a:pt x="3742" y="1857"/>
                  <a:pt x="3714" y="1857"/>
                </a:cubicBezTo>
                <a:lnTo>
                  <a:pt x="3690" y="1857"/>
                </a:lnTo>
                <a:lnTo>
                  <a:pt x="3690" y="1875"/>
                </a:lnTo>
                <a:lnTo>
                  <a:pt x="3971" y="1875"/>
                </a:lnTo>
                <a:lnTo>
                  <a:pt x="3971" y="1857"/>
                </a:lnTo>
                <a:lnTo>
                  <a:pt x="3948" y="1857"/>
                </a:lnTo>
                <a:cubicBezTo>
                  <a:pt x="3922" y="1857"/>
                  <a:pt x="3903" y="1850"/>
                  <a:pt x="3891" y="1836"/>
                </a:cubicBezTo>
                <a:cubicBezTo>
                  <a:pt x="3882" y="1826"/>
                  <a:pt x="3878" y="1801"/>
                  <a:pt x="3878" y="1760"/>
                </a:cubicBezTo>
                <a:lnTo>
                  <a:pt x="3878" y="1254"/>
                </a:lnTo>
                <a:lnTo>
                  <a:pt x="3971" y="1254"/>
                </a:lnTo>
                <a:cubicBezTo>
                  <a:pt x="3998" y="1254"/>
                  <a:pt x="4020" y="1259"/>
                  <a:pt x="4037" y="1268"/>
                </a:cubicBezTo>
                <a:cubicBezTo>
                  <a:pt x="4054" y="1276"/>
                  <a:pt x="4067" y="1290"/>
                  <a:pt x="4077" y="1309"/>
                </a:cubicBezTo>
                <a:cubicBezTo>
                  <a:pt x="4084" y="1321"/>
                  <a:pt x="4088" y="1340"/>
                  <a:pt x="4092" y="1368"/>
                </a:cubicBezTo>
                <a:lnTo>
                  <a:pt x="4111" y="1368"/>
                </a:lnTo>
                <a:lnTo>
                  <a:pt x="4103" y="1213"/>
                </a:lnTo>
                <a:close/>
                <a:moveTo>
                  <a:pt x="4395" y="1213"/>
                </a:moveTo>
                <a:lnTo>
                  <a:pt x="4395" y="1231"/>
                </a:lnTo>
                <a:cubicBezTo>
                  <a:pt x="4407" y="1231"/>
                  <a:pt x="4417" y="1232"/>
                  <a:pt x="4423" y="1236"/>
                </a:cubicBezTo>
                <a:cubicBezTo>
                  <a:pt x="4447" y="1247"/>
                  <a:pt x="4463" y="1257"/>
                  <a:pt x="4471" y="1265"/>
                </a:cubicBezTo>
                <a:cubicBezTo>
                  <a:pt x="4478" y="1273"/>
                  <a:pt x="4493" y="1293"/>
                  <a:pt x="4514" y="1326"/>
                </a:cubicBezTo>
                <a:lnTo>
                  <a:pt x="4696" y="1603"/>
                </a:lnTo>
                <a:lnTo>
                  <a:pt x="4696" y="1760"/>
                </a:lnTo>
                <a:cubicBezTo>
                  <a:pt x="4696" y="1797"/>
                  <a:pt x="4692" y="1821"/>
                  <a:pt x="4685" y="1831"/>
                </a:cubicBezTo>
                <a:cubicBezTo>
                  <a:pt x="4674" y="1848"/>
                  <a:pt x="4654" y="1857"/>
                  <a:pt x="4626" y="1857"/>
                </a:cubicBezTo>
                <a:lnTo>
                  <a:pt x="4602" y="1857"/>
                </a:lnTo>
                <a:lnTo>
                  <a:pt x="4602" y="1875"/>
                </a:lnTo>
                <a:lnTo>
                  <a:pt x="4884" y="1875"/>
                </a:lnTo>
                <a:lnTo>
                  <a:pt x="4884" y="1857"/>
                </a:lnTo>
                <a:lnTo>
                  <a:pt x="4862" y="1857"/>
                </a:lnTo>
                <a:cubicBezTo>
                  <a:pt x="4835" y="1857"/>
                  <a:pt x="4816" y="1850"/>
                  <a:pt x="4803" y="1836"/>
                </a:cubicBezTo>
                <a:cubicBezTo>
                  <a:pt x="4794" y="1826"/>
                  <a:pt x="4790" y="1801"/>
                  <a:pt x="4790" y="1760"/>
                </a:cubicBezTo>
                <a:lnTo>
                  <a:pt x="4790" y="1594"/>
                </a:lnTo>
                <a:lnTo>
                  <a:pt x="4949" y="1342"/>
                </a:lnTo>
                <a:cubicBezTo>
                  <a:pt x="4969" y="1311"/>
                  <a:pt x="4985" y="1288"/>
                  <a:pt x="4999" y="1274"/>
                </a:cubicBezTo>
                <a:cubicBezTo>
                  <a:pt x="5012" y="1260"/>
                  <a:pt x="5027" y="1249"/>
                  <a:pt x="5043" y="1242"/>
                </a:cubicBezTo>
                <a:cubicBezTo>
                  <a:pt x="5059" y="1234"/>
                  <a:pt x="5072" y="1231"/>
                  <a:pt x="5080" y="1231"/>
                </a:cubicBezTo>
                <a:lnTo>
                  <a:pt x="5093" y="1231"/>
                </a:lnTo>
                <a:lnTo>
                  <a:pt x="5093" y="1213"/>
                </a:lnTo>
                <a:lnTo>
                  <a:pt x="4862" y="1213"/>
                </a:lnTo>
                <a:lnTo>
                  <a:pt x="4862" y="1231"/>
                </a:lnTo>
                <a:cubicBezTo>
                  <a:pt x="4880" y="1231"/>
                  <a:pt x="4893" y="1233"/>
                  <a:pt x="4902" y="1237"/>
                </a:cubicBezTo>
                <a:cubicBezTo>
                  <a:pt x="4910" y="1241"/>
                  <a:pt x="4917" y="1246"/>
                  <a:pt x="4922" y="1254"/>
                </a:cubicBezTo>
                <a:cubicBezTo>
                  <a:pt x="4927" y="1261"/>
                  <a:pt x="4929" y="1269"/>
                  <a:pt x="4929" y="1278"/>
                </a:cubicBezTo>
                <a:cubicBezTo>
                  <a:pt x="4929" y="1293"/>
                  <a:pt x="4919" y="1316"/>
                  <a:pt x="4900" y="1346"/>
                </a:cubicBezTo>
                <a:lnTo>
                  <a:pt x="4770" y="1550"/>
                </a:lnTo>
                <a:lnTo>
                  <a:pt x="4632" y="1337"/>
                </a:lnTo>
                <a:cubicBezTo>
                  <a:pt x="4612" y="1306"/>
                  <a:pt x="4602" y="1285"/>
                  <a:pt x="4602" y="1274"/>
                </a:cubicBezTo>
                <a:cubicBezTo>
                  <a:pt x="4602" y="1259"/>
                  <a:pt x="4608" y="1249"/>
                  <a:pt x="4621" y="1241"/>
                </a:cubicBezTo>
                <a:cubicBezTo>
                  <a:pt x="4634" y="1234"/>
                  <a:pt x="4648" y="1231"/>
                  <a:pt x="4663" y="1231"/>
                </a:cubicBezTo>
                <a:lnTo>
                  <a:pt x="4678" y="1231"/>
                </a:lnTo>
                <a:lnTo>
                  <a:pt x="4678" y="1213"/>
                </a:lnTo>
                <a:close/>
                <a:moveTo>
                  <a:pt x="6822" y="1213"/>
                </a:moveTo>
                <a:lnTo>
                  <a:pt x="6822" y="1231"/>
                </a:lnTo>
                <a:lnTo>
                  <a:pt x="6846" y="1231"/>
                </a:lnTo>
                <a:cubicBezTo>
                  <a:pt x="6873" y="1231"/>
                  <a:pt x="6893" y="1237"/>
                  <a:pt x="6905" y="1250"/>
                </a:cubicBezTo>
                <a:cubicBezTo>
                  <a:pt x="6913" y="1260"/>
                  <a:pt x="6917" y="1286"/>
                  <a:pt x="6917" y="1328"/>
                </a:cubicBezTo>
                <a:lnTo>
                  <a:pt x="6917" y="1758"/>
                </a:lnTo>
                <a:cubicBezTo>
                  <a:pt x="6917" y="1790"/>
                  <a:pt x="6915" y="1812"/>
                  <a:pt x="6912" y="1822"/>
                </a:cubicBezTo>
                <a:cubicBezTo>
                  <a:pt x="6908" y="1832"/>
                  <a:pt x="6901" y="1840"/>
                  <a:pt x="6890" y="1845"/>
                </a:cubicBezTo>
                <a:cubicBezTo>
                  <a:pt x="6876" y="1853"/>
                  <a:pt x="6862" y="1857"/>
                  <a:pt x="6846" y="1857"/>
                </a:cubicBezTo>
                <a:lnTo>
                  <a:pt x="6822" y="1857"/>
                </a:lnTo>
                <a:lnTo>
                  <a:pt x="6822" y="1875"/>
                </a:lnTo>
                <a:lnTo>
                  <a:pt x="7333" y="1875"/>
                </a:lnTo>
                <a:lnTo>
                  <a:pt x="7390" y="1709"/>
                </a:lnTo>
                <a:lnTo>
                  <a:pt x="7370" y="1709"/>
                </a:lnTo>
                <a:cubicBezTo>
                  <a:pt x="7349" y="1749"/>
                  <a:pt x="7329" y="1780"/>
                  <a:pt x="7308" y="1800"/>
                </a:cubicBezTo>
                <a:cubicBezTo>
                  <a:pt x="7293" y="1815"/>
                  <a:pt x="7276" y="1826"/>
                  <a:pt x="7260" y="1831"/>
                </a:cubicBezTo>
                <a:cubicBezTo>
                  <a:pt x="7243" y="1836"/>
                  <a:pt x="7215" y="1839"/>
                  <a:pt x="7178" y="1839"/>
                </a:cubicBezTo>
                <a:lnTo>
                  <a:pt x="7066" y="1839"/>
                </a:lnTo>
                <a:cubicBezTo>
                  <a:pt x="7047" y="1839"/>
                  <a:pt x="7035" y="1837"/>
                  <a:pt x="7029" y="1833"/>
                </a:cubicBezTo>
                <a:cubicBezTo>
                  <a:pt x="7022" y="1829"/>
                  <a:pt x="7017" y="1824"/>
                  <a:pt x="7015" y="1818"/>
                </a:cubicBezTo>
                <a:cubicBezTo>
                  <a:pt x="7012" y="1811"/>
                  <a:pt x="7011" y="1794"/>
                  <a:pt x="7011" y="1764"/>
                </a:cubicBezTo>
                <a:lnTo>
                  <a:pt x="7011" y="1546"/>
                </a:lnTo>
                <a:lnTo>
                  <a:pt x="7156" y="1546"/>
                </a:lnTo>
                <a:cubicBezTo>
                  <a:pt x="7184" y="1546"/>
                  <a:pt x="7205" y="1549"/>
                  <a:pt x="7218" y="1556"/>
                </a:cubicBezTo>
                <a:cubicBezTo>
                  <a:pt x="7231" y="1562"/>
                  <a:pt x="7241" y="1571"/>
                  <a:pt x="7247" y="1583"/>
                </a:cubicBezTo>
                <a:cubicBezTo>
                  <a:pt x="7251" y="1592"/>
                  <a:pt x="7256" y="1612"/>
                  <a:pt x="7260" y="1645"/>
                </a:cubicBezTo>
                <a:lnTo>
                  <a:pt x="7279" y="1645"/>
                </a:lnTo>
                <a:lnTo>
                  <a:pt x="7279" y="1414"/>
                </a:lnTo>
                <a:lnTo>
                  <a:pt x="7260" y="1414"/>
                </a:lnTo>
                <a:cubicBezTo>
                  <a:pt x="7259" y="1452"/>
                  <a:pt x="7249" y="1478"/>
                  <a:pt x="7232" y="1493"/>
                </a:cubicBezTo>
                <a:cubicBezTo>
                  <a:pt x="7219" y="1505"/>
                  <a:pt x="7194" y="1510"/>
                  <a:pt x="7156" y="1510"/>
                </a:cubicBezTo>
                <a:lnTo>
                  <a:pt x="7011" y="1510"/>
                </a:lnTo>
                <a:lnTo>
                  <a:pt x="7011" y="1249"/>
                </a:lnTo>
                <a:lnTo>
                  <a:pt x="7193" y="1249"/>
                </a:lnTo>
                <a:cubicBezTo>
                  <a:pt x="7225" y="1249"/>
                  <a:pt x="7248" y="1251"/>
                  <a:pt x="7261" y="1256"/>
                </a:cubicBezTo>
                <a:cubicBezTo>
                  <a:pt x="7278" y="1263"/>
                  <a:pt x="7290" y="1273"/>
                  <a:pt x="7298" y="1286"/>
                </a:cubicBezTo>
                <a:cubicBezTo>
                  <a:pt x="7307" y="1299"/>
                  <a:pt x="7314" y="1323"/>
                  <a:pt x="7321" y="1358"/>
                </a:cubicBezTo>
                <a:lnTo>
                  <a:pt x="7340" y="1358"/>
                </a:lnTo>
                <a:lnTo>
                  <a:pt x="7333" y="1213"/>
                </a:lnTo>
                <a:close/>
                <a:moveTo>
                  <a:pt x="7762" y="1197"/>
                </a:moveTo>
                <a:lnTo>
                  <a:pt x="7530" y="1742"/>
                </a:lnTo>
                <a:cubicBezTo>
                  <a:pt x="7509" y="1790"/>
                  <a:pt x="7491" y="1822"/>
                  <a:pt x="7474" y="1838"/>
                </a:cubicBezTo>
                <a:cubicBezTo>
                  <a:pt x="7466" y="1845"/>
                  <a:pt x="7448" y="1852"/>
                  <a:pt x="7421" y="1857"/>
                </a:cubicBezTo>
                <a:lnTo>
                  <a:pt x="7421" y="1875"/>
                </a:lnTo>
                <a:lnTo>
                  <a:pt x="7629" y="1875"/>
                </a:lnTo>
                <a:lnTo>
                  <a:pt x="7629" y="1857"/>
                </a:lnTo>
                <a:cubicBezTo>
                  <a:pt x="7597" y="1854"/>
                  <a:pt x="7576" y="1849"/>
                  <a:pt x="7567" y="1842"/>
                </a:cubicBezTo>
                <a:cubicBezTo>
                  <a:pt x="7557" y="1834"/>
                  <a:pt x="7552" y="1825"/>
                  <a:pt x="7552" y="1815"/>
                </a:cubicBezTo>
                <a:cubicBezTo>
                  <a:pt x="7552" y="1802"/>
                  <a:pt x="7558" y="1783"/>
                  <a:pt x="7569" y="1757"/>
                </a:cubicBezTo>
                <a:lnTo>
                  <a:pt x="7614" y="1653"/>
                </a:lnTo>
                <a:lnTo>
                  <a:pt x="7870" y="1653"/>
                </a:lnTo>
                <a:lnTo>
                  <a:pt x="7910" y="1748"/>
                </a:lnTo>
                <a:cubicBezTo>
                  <a:pt x="7923" y="1779"/>
                  <a:pt x="7930" y="1802"/>
                  <a:pt x="7930" y="1816"/>
                </a:cubicBezTo>
                <a:cubicBezTo>
                  <a:pt x="7930" y="1827"/>
                  <a:pt x="7925" y="1836"/>
                  <a:pt x="7916" y="1843"/>
                </a:cubicBezTo>
                <a:cubicBezTo>
                  <a:pt x="7907" y="1851"/>
                  <a:pt x="7889" y="1855"/>
                  <a:pt x="7863" y="1857"/>
                </a:cubicBezTo>
                <a:lnTo>
                  <a:pt x="7863" y="1875"/>
                </a:lnTo>
                <a:lnTo>
                  <a:pt x="8124" y="1875"/>
                </a:lnTo>
                <a:lnTo>
                  <a:pt x="8124" y="1857"/>
                </a:lnTo>
                <a:cubicBezTo>
                  <a:pt x="8097" y="1855"/>
                  <a:pt x="8076" y="1848"/>
                  <a:pt x="8060" y="1834"/>
                </a:cubicBezTo>
                <a:cubicBezTo>
                  <a:pt x="8045" y="1821"/>
                  <a:pt x="8029" y="1792"/>
                  <a:pt x="8010" y="1748"/>
                </a:cubicBezTo>
                <a:lnTo>
                  <a:pt x="7780" y="1197"/>
                </a:lnTo>
                <a:close/>
                <a:moveTo>
                  <a:pt x="8173" y="1213"/>
                </a:moveTo>
                <a:lnTo>
                  <a:pt x="8165" y="1368"/>
                </a:lnTo>
                <a:lnTo>
                  <a:pt x="8184" y="1368"/>
                </a:lnTo>
                <a:cubicBezTo>
                  <a:pt x="8186" y="1338"/>
                  <a:pt x="8193" y="1314"/>
                  <a:pt x="8205" y="1297"/>
                </a:cubicBezTo>
                <a:cubicBezTo>
                  <a:pt x="8217" y="1279"/>
                  <a:pt x="8232" y="1267"/>
                  <a:pt x="8249" y="1261"/>
                </a:cubicBezTo>
                <a:cubicBezTo>
                  <a:pt x="8262" y="1256"/>
                  <a:pt x="8284" y="1254"/>
                  <a:pt x="8315" y="1254"/>
                </a:cubicBezTo>
                <a:lnTo>
                  <a:pt x="8394" y="1254"/>
                </a:lnTo>
                <a:lnTo>
                  <a:pt x="8394" y="1760"/>
                </a:lnTo>
                <a:cubicBezTo>
                  <a:pt x="8394" y="1797"/>
                  <a:pt x="8391" y="1821"/>
                  <a:pt x="8384" y="1831"/>
                </a:cubicBezTo>
                <a:cubicBezTo>
                  <a:pt x="8372" y="1848"/>
                  <a:pt x="8352" y="1857"/>
                  <a:pt x="8324" y="1857"/>
                </a:cubicBezTo>
                <a:lnTo>
                  <a:pt x="8301" y="1857"/>
                </a:lnTo>
                <a:lnTo>
                  <a:pt x="8301" y="1875"/>
                </a:lnTo>
                <a:lnTo>
                  <a:pt x="8581" y="1875"/>
                </a:lnTo>
                <a:lnTo>
                  <a:pt x="8581" y="1857"/>
                </a:lnTo>
                <a:lnTo>
                  <a:pt x="8558" y="1857"/>
                </a:lnTo>
                <a:cubicBezTo>
                  <a:pt x="8533" y="1857"/>
                  <a:pt x="8514" y="1850"/>
                  <a:pt x="8501" y="1836"/>
                </a:cubicBezTo>
                <a:cubicBezTo>
                  <a:pt x="8492" y="1826"/>
                  <a:pt x="8488" y="1801"/>
                  <a:pt x="8488" y="1760"/>
                </a:cubicBezTo>
                <a:lnTo>
                  <a:pt x="8488" y="1254"/>
                </a:lnTo>
                <a:lnTo>
                  <a:pt x="8581" y="1254"/>
                </a:lnTo>
                <a:cubicBezTo>
                  <a:pt x="8609" y="1254"/>
                  <a:pt x="8631" y="1259"/>
                  <a:pt x="8647" y="1268"/>
                </a:cubicBezTo>
                <a:cubicBezTo>
                  <a:pt x="8664" y="1276"/>
                  <a:pt x="8678" y="1290"/>
                  <a:pt x="8688" y="1309"/>
                </a:cubicBezTo>
                <a:cubicBezTo>
                  <a:pt x="8694" y="1321"/>
                  <a:pt x="8699" y="1340"/>
                  <a:pt x="8702" y="1368"/>
                </a:cubicBezTo>
                <a:lnTo>
                  <a:pt x="8721" y="1368"/>
                </a:lnTo>
                <a:lnTo>
                  <a:pt x="8714" y="1213"/>
                </a:lnTo>
                <a:close/>
                <a:moveTo>
                  <a:pt x="1150" y="1213"/>
                </a:moveTo>
                <a:lnTo>
                  <a:pt x="1150" y="1231"/>
                </a:lnTo>
                <a:cubicBezTo>
                  <a:pt x="1169" y="1231"/>
                  <a:pt x="1184" y="1234"/>
                  <a:pt x="1195" y="1240"/>
                </a:cubicBezTo>
                <a:cubicBezTo>
                  <a:pt x="1207" y="1246"/>
                  <a:pt x="1215" y="1255"/>
                  <a:pt x="1222" y="1267"/>
                </a:cubicBezTo>
                <a:cubicBezTo>
                  <a:pt x="1226" y="1275"/>
                  <a:pt x="1235" y="1299"/>
                  <a:pt x="1250" y="1340"/>
                </a:cubicBezTo>
                <a:lnTo>
                  <a:pt x="1447" y="1890"/>
                </a:lnTo>
                <a:lnTo>
                  <a:pt x="1464" y="1890"/>
                </a:lnTo>
                <a:lnTo>
                  <a:pt x="1614" y="1466"/>
                </a:lnTo>
                <a:lnTo>
                  <a:pt x="1765" y="1890"/>
                </a:lnTo>
                <a:lnTo>
                  <a:pt x="1784" y="1890"/>
                </a:lnTo>
                <a:lnTo>
                  <a:pt x="1969" y="1356"/>
                </a:lnTo>
                <a:cubicBezTo>
                  <a:pt x="1983" y="1313"/>
                  <a:pt x="1993" y="1286"/>
                  <a:pt x="2000" y="1275"/>
                </a:cubicBezTo>
                <a:cubicBezTo>
                  <a:pt x="2010" y="1258"/>
                  <a:pt x="2020" y="1246"/>
                  <a:pt x="2031" y="1240"/>
                </a:cubicBezTo>
                <a:cubicBezTo>
                  <a:pt x="2041" y="1234"/>
                  <a:pt x="2055" y="1231"/>
                  <a:pt x="2072" y="1231"/>
                </a:cubicBezTo>
                <a:lnTo>
                  <a:pt x="2072" y="1213"/>
                </a:lnTo>
                <a:lnTo>
                  <a:pt x="1875" y="1213"/>
                </a:lnTo>
                <a:lnTo>
                  <a:pt x="1875" y="1231"/>
                </a:lnTo>
                <a:cubicBezTo>
                  <a:pt x="1895" y="1231"/>
                  <a:pt x="1911" y="1233"/>
                  <a:pt x="1923" y="1237"/>
                </a:cubicBezTo>
                <a:cubicBezTo>
                  <a:pt x="1930" y="1240"/>
                  <a:pt x="1936" y="1245"/>
                  <a:pt x="1941" y="1251"/>
                </a:cubicBezTo>
                <a:cubicBezTo>
                  <a:pt x="1946" y="1258"/>
                  <a:pt x="1948" y="1265"/>
                  <a:pt x="1948" y="1272"/>
                </a:cubicBezTo>
                <a:cubicBezTo>
                  <a:pt x="1948" y="1288"/>
                  <a:pt x="1941" y="1316"/>
                  <a:pt x="1927" y="1356"/>
                </a:cubicBezTo>
                <a:lnTo>
                  <a:pt x="1801" y="1721"/>
                </a:lnTo>
                <a:lnTo>
                  <a:pt x="1674" y="1361"/>
                </a:lnTo>
                <a:cubicBezTo>
                  <a:pt x="1659" y="1320"/>
                  <a:pt x="1652" y="1291"/>
                  <a:pt x="1652" y="1274"/>
                </a:cubicBezTo>
                <a:cubicBezTo>
                  <a:pt x="1652" y="1261"/>
                  <a:pt x="1656" y="1250"/>
                  <a:pt x="1664" y="1242"/>
                </a:cubicBezTo>
                <a:cubicBezTo>
                  <a:pt x="1673" y="1235"/>
                  <a:pt x="1686" y="1231"/>
                  <a:pt x="1704" y="1231"/>
                </a:cubicBezTo>
                <a:lnTo>
                  <a:pt x="1722" y="1231"/>
                </a:lnTo>
                <a:lnTo>
                  <a:pt x="1722" y="1213"/>
                </a:lnTo>
                <a:lnTo>
                  <a:pt x="1464" y="1213"/>
                </a:lnTo>
                <a:lnTo>
                  <a:pt x="1464" y="1231"/>
                </a:lnTo>
                <a:cubicBezTo>
                  <a:pt x="1477" y="1231"/>
                  <a:pt x="1487" y="1232"/>
                  <a:pt x="1493" y="1234"/>
                </a:cubicBezTo>
                <a:cubicBezTo>
                  <a:pt x="1502" y="1236"/>
                  <a:pt x="1510" y="1240"/>
                  <a:pt x="1518" y="1246"/>
                </a:cubicBezTo>
                <a:cubicBezTo>
                  <a:pt x="1524" y="1250"/>
                  <a:pt x="1529" y="1256"/>
                  <a:pt x="1533" y="1262"/>
                </a:cubicBezTo>
                <a:cubicBezTo>
                  <a:pt x="1542" y="1274"/>
                  <a:pt x="1550" y="1289"/>
                  <a:pt x="1556" y="1305"/>
                </a:cubicBezTo>
                <a:lnTo>
                  <a:pt x="1572" y="1349"/>
                </a:lnTo>
                <a:lnTo>
                  <a:pt x="1592" y="1405"/>
                </a:lnTo>
                <a:lnTo>
                  <a:pt x="1482" y="1721"/>
                </a:lnTo>
                <a:lnTo>
                  <a:pt x="1351" y="1349"/>
                </a:lnTo>
                <a:cubicBezTo>
                  <a:pt x="1337" y="1308"/>
                  <a:pt x="1330" y="1282"/>
                  <a:pt x="1330" y="1271"/>
                </a:cubicBezTo>
                <a:cubicBezTo>
                  <a:pt x="1330" y="1260"/>
                  <a:pt x="1334" y="1250"/>
                  <a:pt x="1343" y="1242"/>
                </a:cubicBezTo>
                <a:cubicBezTo>
                  <a:pt x="1353" y="1235"/>
                  <a:pt x="1366" y="1231"/>
                  <a:pt x="1383" y="1231"/>
                </a:cubicBezTo>
                <a:lnTo>
                  <a:pt x="1395" y="1231"/>
                </a:lnTo>
                <a:lnTo>
                  <a:pt x="1395" y="1213"/>
                </a:lnTo>
                <a:close/>
                <a:moveTo>
                  <a:pt x="5473" y="1197"/>
                </a:moveTo>
                <a:cubicBezTo>
                  <a:pt x="5387" y="1197"/>
                  <a:pt x="5312" y="1226"/>
                  <a:pt x="5250" y="1284"/>
                </a:cubicBezTo>
                <a:cubicBezTo>
                  <a:pt x="5179" y="1350"/>
                  <a:pt x="5143" y="1436"/>
                  <a:pt x="5143" y="1541"/>
                </a:cubicBezTo>
                <a:cubicBezTo>
                  <a:pt x="5143" y="1644"/>
                  <a:pt x="5174" y="1728"/>
                  <a:pt x="5236" y="1793"/>
                </a:cubicBezTo>
                <a:cubicBezTo>
                  <a:pt x="5298" y="1857"/>
                  <a:pt x="5374" y="1890"/>
                  <a:pt x="5466" y="1890"/>
                </a:cubicBezTo>
                <a:cubicBezTo>
                  <a:pt x="5556" y="1890"/>
                  <a:pt x="5633" y="1857"/>
                  <a:pt x="5696" y="1790"/>
                </a:cubicBezTo>
                <a:cubicBezTo>
                  <a:pt x="5760" y="1724"/>
                  <a:pt x="5791" y="1640"/>
                  <a:pt x="5791" y="1540"/>
                </a:cubicBezTo>
                <a:cubicBezTo>
                  <a:pt x="5791" y="1442"/>
                  <a:pt x="5760" y="1361"/>
                  <a:pt x="5697" y="1295"/>
                </a:cubicBezTo>
                <a:cubicBezTo>
                  <a:pt x="5634" y="1230"/>
                  <a:pt x="5559" y="1197"/>
                  <a:pt x="5473" y="1197"/>
                </a:cubicBezTo>
                <a:close/>
                <a:moveTo>
                  <a:pt x="5835" y="1213"/>
                </a:moveTo>
                <a:lnTo>
                  <a:pt x="5835" y="1231"/>
                </a:lnTo>
                <a:lnTo>
                  <a:pt x="5860" y="1231"/>
                </a:lnTo>
                <a:cubicBezTo>
                  <a:pt x="5885" y="1231"/>
                  <a:pt x="5903" y="1237"/>
                  <a:pt x="5914" y="1250"/>
                </a:cubicBezTo>
                <a:cubicBezTo>
                  <a:pt x="5926" y="1262"/>
                  <a:pt x="5931" y="1289"/>
                  <a:pt x="5931" y="1330"/>
                </a:cubicBezTo>
                <a:lnTo>
                  <a:pt x="5931" y="1589"/>
                </a:lnTo>
                <a:cubicBezTo>
                  <a:pt x="5931" y="1668"/>
                  <a:pt x="5937" y="1723"/>
                  <a:pt x="5947" y="1752"/>
                </a:cubicBezTo>
                <a:cubicBezTo>
                  <a:pt x="5963" y="1794"/>
                  <a:pt x="5989" y="1828"/>
                  <a:pt x="6027" y="1853"/>
                </a:cubicBezTo>
                <a:cubicBezTo>
                  <a:pt x="6064" y="1878"/>
                  <a:pt x="6119" y="1890"/>
                  <a:pt x="6191" y="1890"/>
                </a:cubicBezTo>
                <a:cubicBezTo>
                  <a:pt x="6258" y="1890"/>
                  <a:pt x="6310" y="1877"/>
                  <a:pt x="6349" y="1851"/>
                </a:cubicBezTo>
                <a:cubicBezTo>
                  <a:pt x="6387" y="1825"/>
                  <a:pt x="6413" y="1793"/>
                  <a:pt x="6426" y="1757"/>
                </a:cubicBezTo>
                <a:cubicBezTo>
                  <a:pt x="6439" y="1720"/>
                  <a:pt x="6446" y="1669"/>
                  <a:pt x="6446" y="1602"/>
                </a:cubicBezTo>
                <a:lnTo>
                  <a:pt x="6446" y="1334"/>
                </a:lnTo>
                <a:cubicBezTo>
                  <a:pt x="6446" y="1297"/>
                  <a:pt x="6449" y="1273"/>
                  <a:pt x="6456" y="1263"/>
                </a:cubicBezTo>
                <a:cubicBezTo>
                  <a:pt x="6470" y="1242"/>
                  <a:pt x="6490" y="1231"/>
                  <a:pt x="6516" y="1231"/>
                </a:cubicBezTo>
                <a:lnTo>
                  <a:pt x="6541" y="1231"/>
                </a:lnTo>
                <a:lnTo>
                  <a:pt x="6541" y="1213"/>
                </a:lnTo>
                <a:lnTo>
                  <a:pt x="6307" y="1213"/>
                </a:lnTo>
                <a:lnTo>
                  <a:pt x="6307" y="1231"/>
                </a:lnTo>
                <a:lnTo>
                  <a:pt x="6332" y="1231"/>
                </a:lnTo>
                <a:cubicBezTo>
                  <a:pt x="6357" y="1231"/>
                  <a:pt x="6376" y="1238"/>
                  <a:pt x="6388" y="1252"/>
                </a:cubicBezTo>
                <a:cubicBezTo>
                  <a:pt x="6398" y="1263"/>
                  <a:pt x="6402" y="1288"/>
                  <a:pt x="6402" y="1330"/>
                </a:cubicBezTo>
                <a:lnTo>
                  <a:pt x="6402" y="1598"/>
                </a:lnTo>
                <a:cubicBezTo>
                  <a:pt x="6402" y="1668"/>
                  <a:pt x="6396" y="1718"/>
                  <a:pt x="6383" y="1748"/>
                </a:cubicBezTo>
                <a:cubicBezTo>
                  <a:pt x="6371" y="1777"/>
                  <a:pt x="6347" y="1801"/>
                  <a:pt x="6313" y="1820"/>
                </a:cubicBezTo>
                <a:cubicBezTo>
                  <a:pt x="6279" y="1839"/>
                  <a:pt x="6240" y="1848"/>
                  <a:pt x="6197" y="1848"/>
                </a:cubicBezTo>
                <a:cubicBezTo>
                  <a:pt x="6163" y="1848"/>
                  <a:pt x="6135" y="1842"/>
                  <a:pt x="6111" y="1830"/>
                </a:cubicBezTo>
                <a:cubicBezTo>
                  <a:pt x="6088" y="1818"/>
                  <a:pt x="6070" y="1803"/>
                  <a:pt x="6058" y="1784"/>
                </a:cubicBezTo>
                <a:cubicBezTo>
                  <a:pt x="6045" y="1766"/>
                  <a:pt x="6037" y="1740"/>
                  <a:pt x="6032" y="1707"/>
                </a:cubicBezTo>
                <a:cubicBezTo>
                  <a:pt x="6027" y="1673"/>
                  <a:pt x="6025" y="1644"/>
                  <a:pt x="6025" y="1618"/>
                </a:cubicBezTo>
                <a:lnTo>
                  <a:pt x="6025" y="1330"/>
                </a:lnTo>
                <a:cubicBezTo>
                  <a:pt x="6025" y="1293"/>
                  <a:pt x="6029" y="1268"/>
                  <a:pt x="6037" y="1256"/>
                </a:cubicBezTo>
                <a:cubicBezTo>
                  <a:pt x="6049" y="1239"/>
                  <a:pt x="6069" y="1231"/>
                  <a:pt x="6096" y="1231"/>
                </a:cubicBezTo>
                <a:lnTo>
                  <a:pt x="6121" y="1231"/>
                </a:lnTo>
                <a:lnTo>
                  <a:pt x="6121" y="1213"/>
                </a:lnTo>
                <a:close/>
              </a:path>
            </a:pathLst>
          </a:custGeom>
          <a:solidFill>
            <a:srgbClr val="0000FF"/>
          </a:solidFill>
          <a:ln w="19050" cap="flat">
            <a:solidFill>
              <a:schemeClr val="dk2"/>
            </a:solidFill>
            <a:prstDash val="solid"/>
            <a:round/>
            <a:headEnd type="none" w="med" len="med"/>
            <a:tailEnd type="none" w="med" len="med"/>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69"/>
        <p:cNvGrpSpPr/>
        <p:nvPr/>
      </p:nvGrpSpPr>
      <p:grpSpPr>
        <a:xfrm>
          <a:off x="0" y="0"/>
          <a:ext cx="0" cy="0"/>
          <a:chOff x="0" y="0"/>
          <a:chExt cx="0" cy="0"/>
        </a:xfrm>
      </p:grpSpPr>
      <p:sp>
        <p:nvSpPr>
          <p:cNvPr id="70" name="Shape 70"/>
          <p:cNvSpPr txBox="1"/>
          <p:nvPr/>
        </p:nvSpPr>
        <p:spPr>
          <a:xfrm>
            <a:off x="175000" y="1465675"/>
            <a:ext cx="5315700" cy="3445499"/>
          </a:xfrm>
          <a:prstGeom prst="rect">
            <a:avLst/>
          </a:prstGeom>
        </p:spPr>
        <p:txBody>
          <a:bodyPr lIns="91425" tIns="91425" rIns="91425" bIns="91425" anchor="t" anchorCtr="0">
            <a:noAutofit/>
          </a:bodyPr>
          <a:lstStyle/>
          <a:p>
            <a:endParaRPr/>
          </a:p>
        </p:txBody>
      </p:sp>
      <p:sp>
        <p:nvSpPr>
          <p:cNvPr id="71" name="Shape 71"/>
          <p:cNvSpPr txBox="1"/>
          <p:nvPr/>
        </p:nvSpPr>
        <p:spPr>
          <a:xfrm>
            <a:off x="399300" y="305300"/>
            <a:ext cx="8345400" cy="689099"/>
          </a:xfrm>
          <a:prstGeom prst="rect">
            <a:avLst/>
          </a:prstGeom>
        </p:spPr>
        <p:txBody>
          <a:bodyPr lIns="91425" tIns="91425" rIns="91425" bIns="91425" anchor="t" anchorCtr="0">
            <a:noAutofit/>
          </a:bodyPr>
          <a:lstStyle/>
          <a:p>
            <a:pPr>
              <a:buNone/>
            </a:pPr>
            <a:r>
              <a:rPr lang="en" sz="3000">
                <a:latin typeface="Black Ops One"/>
                <a:ea typeface="Black Ops One"/>
                <a:cs typeface="Black Ops One"/>
                <a:sym typeface="Black Ops One"/>
              </a:rPr>
              <a:t>              </a:t>
            </a:r>
          </a:p>
        </p:txBody>
      </p:sp>
      <p:sp>
        <p:nvSpPr>
          <p:cNvPr id="72" name="Shape 72"/>
          <p:cNvSpPr txBox="1"/>
          <p:nvPr/>
        </p:nvSpPr>
        <p:spPr>
          <a:xfrm>
            <a:off x="251500" y="1181975"/>
            <a:ext cx="5162700" cy="3128399"/>
          </a:xfrm>
          <a:prstGeom prst="rect">
            <a:avLst/>
          </a:prstGeom>
        </p:spPr>
        <p:txBody>
          <a:bodyPr lIns="91425" tIns="91425" rIns="91425" bIns="91425" anchor="t" anchorCtr="0">
            <a:noAutofit/>
          </a:bodyPr>
          <a:lstStyle/>
          <a:p>
            <a:pPr lvl="0" indent="457200" algn="just" rtl="0">
              <a:buNone/>
            </a:pPr>
            <a:r>
              <a:rPr lang="en">
                <a:latin typeface="Chewy"/>
                <a:ea typeface="Chewy"/>
                <a:cs typeface="Chewy"/>
                <a:sym typeface="Chewy"/>
              </a:rPr>
              <a:t>There are many more things to just eating whatever you want. For example. you ask your dad to go over to Dunkin’ Donuts and ask him for a chocolate donut with sprinkles. You are just supporting the fact that people should use palm oil which is bad. If you did not know that donuts use palm oil, then it would be news to you. Orangutans are suffering because people cut down trees that Orangutans live in to get palm oil. Donuts need palm oil and while we are having fun eating our favorite donuts, primates you were made from are getting close to extinction.  </a:t>
            </a:r>
          </a:p>
          <a:p>
            <a:pPr lvl="0" indent="457200" algn="just" rtl="0">
              <a:buNone/>
            </a:pPr>
            <a:r>
              <a:rPr lang="en">
                <a:latin typeface="Chewy"/>
                <a:ea typeface="Chewy"/>
                <a:cs typeface="Chewy"/>
                <a:sym typeface="Chewy"/>
              </a:rPr>
              <a:t>That is why people should not use palm oil. This is why good helping citizens around the world do not eat donuts even though they are their favorite snacks. Also, there are many other products or companies that use palm oil such as, Kit Kat, Pringles, Ritz, Cereal and Milk Bars and a lot more foods people favor too.</a:t>
            </a:r>
          </a:p>
        </p:txBody>
      </p:sp>
      <p:pic>
        <p:nvPicPr>
          <p:cNvPr id="73" name="Shape 73"/>
          <p:cNvPicPr preferRelativeResize="0"/>
          <p:nvPr/>
        </p:nvPicPr>
        <p:blipFill>
          <a:blip r:embed="rId3"/>
          <a:stretch>
            <a:fillRect/>
          </a:stretch>
        </p:blipFill>
        <p:spPr>
          <a:xfrm>
            <a:off x="5476975" y="1066424"/>
            <a:ext cx="3613725" cy="1849275"/>
          </a:xfrm>
          <a:prstGeom prst="rect">
            <a:avLst/>
          </a:prstGeom>
        </p:spPr>
      </p:pic>
      <p:pic>
        <p:nvPicPr>
          <p:cNvPr id="74" name="Shape 74"/>
          <p:cNvPicPr preferRelativeResize="0"/>
          <p:nvPr/>
        </p:nvPicPr>
        <p:blipFill>
          <a:blip r:embed="rId4"/>
          <a:stretch>
            <a:fillRect/>
          </a:stretch>
        </p:blipFill>
        <p:spPr>
          <a:xfrm>
            <a:off x="5893025" y="2798225"/>
            <a:ext cx="2781630" cy="2155774"/>
          </a:xfrm>
          <a:prstGeom prst="rect">
            <a:avLst/>
          </a:prstGeom>
        </p:spPr>
      </p:pic>
      <p:sp>
        <p:nvSpPr>
          <p:cNvPr id="75" name="Shape 75"/>
          <p:cNvSpPr/>
          <p:nvPr/>
        </p:nvSpPr>
        <p:spPr>
          <a:xfrm>
            <a:off x="1892425" y="132500"/>
            <a:ext cx="5577467" cy="963386"/>
          </a:xfrm>
          <a:custGeom>
            <a:avLst/>
            <a:gdLst/>
            <a:ahLst/>
            <a:cxnLst/>
            <a:rect l="0" t="0" r="0" b="0"/>
            <a:pathLst>
              <a:path w="8661" h="1496" extrusionOk="0">
                <a:moveTo>
                  <a:pt x="7045" y="0"/>
                </a:moveTo>
                <a:cubicBezTo>
                  <a:pt x="7031" y="0"/>
                  <a:pt x="7020" y="4"/>
                  <a:pt x="7010" y="14"/>
                </a:cubicBezTo>
                <a:cubicBezTo>
                  <a:pt x="7000" y="24"/>
                  <a:pt x="6996" y="35"/>
                  <a:pt x="6996" y="49"/>
                </a:cubicBezTo>
                <a:cubicBezTo>
                  <a:pt x="6996" y="62"/>
                  <a:pt x="7000" y="74"/>
                  <a:pt x="7010" y="84"/>
                </a:cubicBezTo>
                <a:cubicBezTo>
                  <a:pt x="7020" y="94"/>
                  <a:pt x="7032" y="99"/>
                  <a:pt x="7045" y="99"/>
                </a:cubicBezTo>
                <a:cubicBezTo>
                  <a:pt x="7059" y="99"/>
                  <a:pt x="7071" y="94"/>
                  <a:pt x="7080" y="84"/>
                </a:cubicBezTo>
                <a:cubicBezTo>
                  <a:pt x="7090" y="74"/>
                  <a:pt x="7095" y="62"/>
                  <a:pt x="7095" y="49"/>
                </a:cubicBezTo>
                <a:cubicBezTo>
                  <a:pt x="7095" y="35"/>
                  <a:pt x="7090" y="24"/>
                  <a:pt x="7080" y="14"/>
                </a:cubicBezTo>
                <a:cubicBezTo>
                  <a:pt x="7071" y="4"/>
                  <a:pt x="7059" y="0"/>
                  <a:pt x="7045" y="0"/>
                </a:cubicBezTo>
                <a:close/>
                <a:moveTo>
                  <a:pt x="4142" y="71"/>
                </a:moveTo>
                <a:cubicBezTo>
                  <a:pt x="4169" y="71"/>
                  <a:pt x="4193" y="77"/>
                  <a:pt x="4215" y="90"/>
                </a:cubicBezTo>
                <a:cubicBezTo>
                  <a:pt x="4236" y="102"/>
                  <a:pt x="4253" y="120"/>
                  <a:pt x="4265" y="145"/>
                </a:cubicBezTo>
                <a:cubicBezTo>
                  <a:pt x="4276" y="169"/>
                  <a:pt x="4282" y="196"/>
                  <a:pt x="4282" y="225"/>
                </a:cubicBezTo>
                <a:cubicBezTo>
                  <a:pt x="4282" y="266"/>
                  <a:pt x="4270" y="300"/>
                  <a:pt x="4245" y="326"/>
                </a:cubicBezTo>
                <a:cubicBezTo>
                  <a:pt x="4221" y="353"/>
                  <a:pt x="4192" y="366"/>
                  <a:pt x="4158" y="366"/>
                </a:cubicBezTo>
                <a:cubicBezTo>
                  <a:pt x="4148" y="366"/>
                  <a:pt x="4137" y="365"/>
                  <a:pt x="4124" y="363"/>
                </a:cubicBezTo>
                <a:cubicBezTo>
                  <a:pt x="4110" y="362"/>
                  <a:pt x="4095" y="359"/>
                  <a:pt x="4078" y="356"/>
                </a:cubicBezTo>
                <a:lnTo>
                  <a:pt x="4078" y="81"/>
                </a:lnTo>
                <a:cubicBezTo>
                  <a:pt x="4104" y="74"/>
                  <a:pt x="4125" y="71"/>
                  <a:pt x="4142" y="71"/>
                </a:cubicBezTo>
                <a:close/>
                <a:moveTo>
                  <a:pt x="3395" y="268"/>
                </a:moveTo>
                <a:cubicBezTo>
                  <a:pt x="3413" y="268"/>
                  <a:pt x="3429" y="273"/>
                  <a:pt x="3445" y="283"/>
                </a:cubicBezTo>
                <a:cubicBezTo>
                  <a:pt x="3462" y="294"/>
                  <a:pt x="3474" y="308"/>
                  <a:pt x="3482" y="326"/>
                </a:cubicBezTo>
                <a:cubicBezTo>
                  <a:pt x="3487" y="338"/>
                  <a:pt x="3491" y="358"/>
                  <a:pt x="3492" y="387"/>
                </a:cubicBezTo>
                <a:lnTo>
                  <a:pt x="3285" y="387"/>
                </a:lnTo>
                <a:cubicBezTo>
                  <a:pt x="3289" y="349"/>
                  <a:pt x="3301" y="320"/>
                  <a:pt x="3322" y="299"/>
                </a:cubicBezTo>
                <a:cubicBezTo>
                  <a:pt x="3344" y="278"/>
                  <a:pt x="3368" y="268"/>
                  <a:pt x="3395" y="268"/>
                </a:cubicBezTo>
                <a:close/>
                <a:moveTo>
                  <a:pt x="11371" y="17"/>
                </a:moveTo>
                <a:cubicBezTo>
                  <a:pt x="11317" y="17"/>
                  <a:pt x="11274" y="31"/>
                  <a:pt x="11242" y="59"/>
                </a:cubicBezTo>
                <a:cubicBezTo>
                  <a:pt x="11211" y="87"/>
                  <a:pt x="11195" y="120"/>
                  <a:pt x="11195" y="157"/>
                </a:cubicBezTo>
                <a:cubicBezTo>
                  <a:pt x="11195" y="181"/>
                  <a:pt x="11200" y="200"/>
                  <a:pt x="11212" y="213"/>
                </a:cubicBezTo>
                <a:cubicBezTo>
                  <a:pt x="11223" y="227"/>
                  <a:pt x="11235" y="233"/>
                  <a:pt x="11249" y="233"/>
                </a:cubicBezTo>
                <a:cubicBezTo>
                  <a:pt x="11260" y="233"/>
                  <a:pt x="11269" y="229"/>
                  <a:pt x="11276" y="222"/>
                </a:cubicBezTo>
                <a:cubicBezTo>
                  <a:pt x="11284" y="213"/>
                  <a:pt x="11288" y="204"/>
                  <a:pt x="11288" y="192"/>
                </a:cubicBezTo>
                <a:cubicBezTo>
                  <a:pt x="11288" y="183"/>
                  <a:pt x="11283" y="169"/>
                  <a:pt x="11273" y="152"/>
                </a:cubicBezTo>
                <a:cubicBezTo>
                  <a:pt x="11263" y="134"/>
                  <a:pt x="11258" y="119"/>
                  <a:pt x="11258" y="107"/>
                </a:cubicBezTo>
                <a:cubicBezTo>
                  <a:pt x="11258" y="92"/>
                  <a:pt x="11266" y="77"/>
                  <a:pt x="11283" y="64"/>
                </a:cubicBezTo>
                <a:cubicBezTo>
                  <a:pt x="11299" y="51"/>
                  <a:pt x="11321" y="44"/>
                  <a:pt x="11350" y="44"/>
                </a:cubicBezTo>
                <a:cubicBezTo>
                  <a:pt x="11381" y="44"/>
                  <a:pt x="11408" y="56"/>
                  <a:pt x="11430" y="81"/>
                </a:cubicBezTo>
                <a:cubicBezTo>
                  <a:pt x="11452" y="105"/>
                  <a:pt x="11463" y="138"/>
                  <a:pt x="11463" y="179"/>
                </a:cubicBezTo>
                <a:cubicBezTo>
                  <a:pt x="11463" y="199"/>
                  <a:pt x="11460" y="219"/>
                  <a:pt x="11455" y="239"/>
                </a:cubicBezTo>
                <a:cubicBezTo>
                  <a:pt x="11449" y="259"/>
                  <a:pt x="11436" y="287"/>
                  <a:pt x="11416" y="324"/>
                </a:cubicBezTo>
                <a:cubicBezTo>
                  <a:pt x="11391" y="372"/>
                  <a:pt x="11375" y="409"/>
                  <a:pt x="11367" y="436"/>
                </a:cubicBezTo>
                <a:cubicBezTo>
                  <a:pt x="11359" y="463"/>
                  <a:pt x="11354" y="497"/>
                  <a:pt x="11352" y="538"/>
                </a:cubicBezTo>
                <a:lnTo>
                  <a:pt x="11372" y="538"/>
                </a:lnTo>
                <a:cubicBezTo>
                  <a:pt x="11374" y="499"/>
                  <a:pt x="11380" y="468"/>
                  <a:pt x="11391" y="446"/>
                </a:cubicBezTo>
                <a:cubicBezTo>
                  <a:pt x="11401" y="423"/>
                  <a:pt x="11430" y="385"/>
                  <a:pt x="11478" y="332"/>
                </a:cubicBezTo>
                <a:cubicBezTo>
                  <a:pt x="11507" y="298"/>
                  <a:pt x="11527" y="269"/>
                  <a:pt x="11538" y="244"/>
                </a:cubicBezTo>
                <a:cubicBezTo>
                  <a:pt x="11548" y="219"/>
                  <a:pt x="11554" y="194"/>
                  <a:pt x="11554" y="170"/>
                </a:cubicBezTo>
                <a:cubicBezTo>
                  <a:pt x="11554" y="136"/>
                  <a:pt x="11542" y="104"/>
                  <a:pt x="11519" y="75"/>
                </a:cubicBezTo>
                <a:cubicBezTo>
                  <a:pt x="11487" y="36"/>
                  <a:pt x="11438" y="17"/>
                  <a:pt x="11371" y="17"/>
                </a:cubicBezTo>
                <a:close/>
                <a:moveTo>
                  <a:pt x="1715" y="427"/>
                </a:moveTo>
                <a:lnTo>
                  <a:pt x="1715" y="598"/>
                </a:lnTo>
                <a:cubicBezTo>
                  <a:pt x="1674" y="630"/>
                  <a:pt x="1642" y="646"/>
                  <a:pt x="1617" y="646"/>
                </a:cubicBezTo>
                <a:cubicBezTo>
                  <a:pt x="1599" y="646"/>
                  <a:pt x="1583" y="639"/>
                  <a:pt x="1569" y="623"/>
                </a:cubicBezTo>
                <a:cubicBezTo>
                  <a:pt x="1555" y="608"/>
                  <a:pt x="1548" y="588"/>
                  <a:pt x="1548" y="565"/>
                </a:cubicBezTo>
                <a:cubicBezTo>
                  <a:pt x="1548" y="546"/>
                  <a:pt x="1553" y="529"/>
                  <a:pt x="1564" y="514"/>
                </a:cubicBezTo>
                <a:cubicBezTo>
                  <a:pt x="1576" y="498"/>
                  <a:pt x="1594" y="483"/>
                  <a:pt x="1620" y="469"/>
                </a:cubicBezTo>
                <a:cubicBezTo>
                  <a:pt x="1634" y="461"/>
                  <a:pt x="1666" y="447"/>
                  <a:pt x="1715" y="427"/>
                </a:cubicBezTo>
                <a:close/>
                <a:moveTo>
                  <a:pt x="2687" y="427"/>
                </a:moveTo>
                <a:lnTo>
                  <a:pt x="2687" y="598"/>
                </a:lnTo>
                <a:cubicBezTo>
                  <a:pt x="2646" y="630"/>
                  <a:pt x="2614" y="646"/>
                  <a:pt x="2589" y="646"/>
                </a:cubicBezTo>
                <a:cubicBezTo>
                  <a:pt x="2571" y="646"/>
                  <a:pt x="2555" y="639"/>
                  <a:pt x="2541" y="623"/>
                </a:cubicBezTo>
                <a:cubicBezTo>
                  <a:pt x="2527" y="608"/>
                  <a:pt x="2520" y="588"/>
                  <a:pt x="2520" y="565"/>
                </a:cubicBezTo>
                <a:cubicBezTo>
                  <a:pt x="2520" y="546"/>
                  <a:pt x="2525" y="529"/>
                  <a:pt x="2536" y="514"/>
                </a:cubicBezTo>
                <a:cubicBezTo>
                  <a:pt x="2547" y="498"/>
                  <a:pt x="2566" y="483"/>
                  <a:pt x="2591" y="469"/>
                </a:cubicBezTo>
                <a:cubicBezTo>
                  <a:pt x="2606" y="461"/>
                  <a:pt x="2637" y="447"/>
                  <a:pt x="2687" y="427"/>
                </a:cubicBezTo>
                <a:close/>
                <a:moveTo>
                  <a:pt x="4713" y="427"/>
                </a:moveTo>
                <a:lnTo>
                  <a:pt x="4713" y="598"/>
                </a:lnTo>
                <a:cubicBezTo>
                  <a:pt x="4673" y="630"/>
                  <a:pt x="4640" y="646"/>
                  <a:pt x="4616" y="646"/>
                </a:cubicBezTo>
                <a:cubicBezTo>
                  <a:pt x="4597" y="646"/>
                  <a:pt x="4581" y="639"/>
                  <a:pt x="4567" y="623"/>
                </a:cubicBezTo>
                <a:cubicBezTo>
                  <a:pt x="4553" y="608"/>
                  <a:pt x="4546" y="588"/>
                  <a:pt x="4546" y="565"/>
                </a:cubicBezTo>
                <a:cubicBezTo>
                  <a:pt x="4546" y="546"/>
                  <a:pt x="4552" y="529"/>
                  <a:pt x="4563" y="514"/>
                </a:cubicBezTo>
                <a:cubicBezTo>
                  <a:pt x="4574" y="498"/>
                  <a:pt x="4592" y="483"/>
                  <a:pt x="4618" y="469"/>
                </a:cubicBezTo>
                <a:cubicBezTo>
                  <a:pt x="4632" y="461"/>
                  <a:pt x="4664" y="447"/>
                  <a:pt x="4713" y="427"/>
                </a:cubicBezTo>
                <a:close/>
                <a:moveTo>
                  <a:pt x="9283" y="263"/>
                </a:moveTo>
                <a:cubicBezTo>
                  <a:pt x="9298" y="263"/>
                  <a:pt x="9314" y="268"/>
                  <a:pt x="9330" y="277"/>
                </a:cubicBezTo>
                <a:cubicBezTo>
                  <a:pt x="9346" y="286"/>
                  <a:pt x="9359" y="300"/>
                  <a:pt x="9369" y="318"/>
                </a:cubicBezTo>
                <a:cubicBezTo>
                  <a:pt x="9378" y="337"/>
                  <a:pt x="9384" y="357"/>
                  <a:pt x="9386" y="379"/>
                </a:cubicBezTo>
                <a:lnTo>
                  <a:pt x="9386" y="609"/>
                </a:lnTo>
                <a:cubicBezTo>
                  <a:pt x="9359" y="639"/>
                  <a:pt x="9330" y="654"/>
                  <a:pt x="9300" y="654"/>
                </a:cubicBezTo>
                <a:cubicBezTo>
                  <a:pt x="9265" y="654"/>
                  <a:pt x="9233" y="636"/>
                  <a:pt x="9205" y="601"/>
                </a:cubicBezTo>
                <a:cubicBezTo>
                  <a:pt x="9176" y="566"/>
                  <a:pt x="9162" y="516"/>
                  <a:pt x="9162" y="450"/>
                </a:cubicBezTo>
                <a:cubicBezTo>
                  <a:pt x="9162" y="385"/>
                  <a:pt x="9176" y="336"/>
                  <a:pt x="9206" y="302"/>
                </a:cubicBezTo>
                <a:cubicBezTo>
                  <a:pt x="9229" y="276"/>
                  <a:pt x="9254" y="263"/>
                  <a:pt x="9283" y="263"/>
                </a:cubicBezTo>
                <a:close/>
                <a:moveTo>
                  <a:pt x="8774" y="265"/>
                </a:moveTo>
                <a:cubicBezTo>
                  <a:pt x="8810" y="265"/>
                  <a:pt x="8839" y="281"/>
                  <a:pt x="8862" y="312"/>
                </a:cubicBezTo>
                <a:cubicBezTo>
                  <a:pt x="8896" y="358"/>
                  <a:pt x="8914" y="420"/>
                  <a:pt x="8914" y="500"/>
                </a:cubicBezTo>
                <a:cubicBezTo>
                  <a:pt x="8914" y="563"/>
                  <a:pt x="8903" y="608"/>
                  <a:pt x="8883" y="634"/>
                </a:cubicBezTo>
                <a:cubicBezTo>
                  <a:pt x="8862" y="660"/>
                  <a:pt x="8836" y="673"/>
                  <a:pt x="8805" y="673"/>
                </a:cubicBezTo>
                <a:cubicBezTo>
                  <a:pt x="8762" y="673"/>
                  <a:pt x="8728" y="649"/>
                  <a:pt x="8702" y="602"/>
                </a:cubicBezTo>
                <a:cubicBezTo>
                  <a:pt x="8676" y="555"/>
                  <a:pt x="8664" y="499"/>
                  <a:pt x="8664" y="434"/>
                </a:cubicBezTo>
                <a:cubicBezTo>
                  <a:pt x="8664" y="393"/>
                  <a:pt x="8669" y="360"/>
                  <a:pt x="8680" y="334"/>
                </a:cubicBezTo>
                <a:cubicBezTo>
                  <a:pt x="8690" y="309"/>
                  <a:pt x="8704" y="291"/>
                  <a:pt x="8722" y="281"/>
                </a:cubicBezTo>
                <a:cubicBezTo>
                  <a:pt x="8739" y="270"/>
                  <a:pt x="8757" y="265"/>
                  <a:pt x="8774" y="265"/>
                </a:cubicBezTo>
                <a:close/>
                <a:moveTo>
                  <a:pt x="6535" y="52"/>
                </a:moveTo>
                <a:cubicBezTo>
                  <a:pt x="6598" y="52"/>
                  <a:pt x="6647" y="74"/>
                  <a:pt x="6683" y="119"/>
                </a:cubicBezTo>
                <a:cubicBezTo>
                  <a:pt x="6728" y="174"/>
                  <a:pt x="6750" y="259"/>
                  <a:pt x="6750" y="372"/>
                </a:cubicBezTo>
                <a:cubicBezTo>
                  <a:pt x="6750" y="477"/>
                  <a:pt x="6730" y="553"/>
                  <a:pt x="6689" y="602"/>
                </a:cubicBezTo>
                <a:cubicBezTo>
                  <a:pt x="6649" y="650"/>
                  <a:pt x="6597" y="674"/>
                  <a:pt x="6535" y="674"/>
                </a:cubicBezTo>
                <a:cubicBezTo>
                  <a:pt x="6477" y="674"/>
                  <a:pt x="6430" y="652"/>
                  <a:pt x="6395" y="608"/>
                </a:cubicBezTo>
                <a:cubicBezTo>
                  <a:pt x="6348" y="550"/>
                  <a:pt x="6325" y="466"/>
                  <a:pt x="6325" y="358"/>
                </a:cubicBezTo>
                <a:cubicBezTo>
                  <a:pt x="6325" y="253"/>
                  <a:pt x="6347" y="173"/>
                  <a:pt x="6392" y="118"/>
                </a:cubicBezTo>
                <a:cubicBezTo>
                  <a:pt x="6428" y="74"/>
                  <a:pt x="6475" y="52"/>
                  <a:pt x="6535" y="52"/>
                </a:cubicBezTo>
                <a:close/>
                <a:moveTo>
                  <a:pt x="7966" y="304"/>
                </a:moveTo>
                <a:cubicBezTo>
                  <a:pt x="7994" y="304"/>
                  <a:pt x="8019" y="317"/>
                  <a:pt x="8040" y="342"/>
                </a:cubicBezTo>
                <a:cubicBezTo>
                  <a:pt x="8070" y="379"/>
                  <a:pt x="8085" y="432"/>
                  <a:pt x="8085" y="500"/>
                </a:cubicBezTo>
                <a:cubicBezTo>
                  <a:pt x="8085" y="560"/>
                  <a:pt x="8072" y="607"/>
                  <a:pt x="8045" y="640"/>
                </a:cubicBezTo>
                <a:cubicBezTo>
                  <a:pt x="8025" y="666"/>
                  <a:pt x="7999" y="678"/>
                  <a:pt x="7966" y="678"/>
                </a:cubicBezTo>
                <a:cubicBezTo>
                  <a:pt x="7939" y="678"/>
                  <a:pt x="7917" y="671"/>
                  <a:pt x="7899" y="657"/>
                </a:cubicBezTo>
                <a:cubicBezTo>
                  <a:pt x="7881" y="642"/>
                  <a:pt x="7870" y="626"/>
                  <a:pt x="7866" y="607"/>
                </a:cubicBezTo>
                <a:cubicBezTo>
                  <a:pt x="7863" y="596"/>
                  <a:pt x="7861" y="572"/>
                  <a:pt x="7861" y="536"/>
                </a:cubicBezTo>
                <a:lnTo>
                  <a:pt x="7861" y="369"/>
                </a:lnTo>
                <a:cubicBezTo>
                  <a:pt x="7888" y="339"/>
                  <a:pt x="7908" y="322"/>
                  <a:pt x="7919" y="316"/>
                </a:cubicBezTo>
                <a:cubicBezTo>
                  <a:pt x="7935" y="308"/>
                  <a:pt x="7950" y="304"/>
                  <a:pt x="7966" y="304"/>
                </a:cubicBezTo>
                <a:close/>
                <a:moveTo>
                  <a:pt x="1070" y="0"/>
                </a:moveTo>
                <a:lnTo>
                  <a:pt x="937" y="54"/>
                </a:lnTo>
                <a:lnTo>
                  <a:pt x="943" y="71"/>
                </a:lnTo>
                <a:cubicBezTo>
                  <a:pt x="959" y="66"/>
                  <a:pt x="970" y="63"/>
                  <a:pt x="977" y="63"/>
                </a:cubicBezTo>
                <a:cubicBezTo>
                  <a:pt x="985" y="63"/>
                  <a:pt x="992" y="66"/>
                  <a:pt x="997" y="70"/>
                </a:cubicBezTo>
                <a:cubicBezTo>
                  <a:pt x="1002" y="74"/>
                  <a:pt x="1006" y="82"/>
                  <a:pt x="1008" y="94"/>
                </a:cubicBezTo>
                <a:cubicBezTo>
                  <a:pt x="1010" y="105"/>
                  <a:pt x="1012" y="137"/>
                  <a:pt x="1012" y="188"/>
                </a:cubicBezTo>
                <a:lnTo>
                  <a:pt x="1012" y="593"/>
                </a:lnTo>
                <a:cubicBezTo>
                  <a:pt x="1012" y="621"/>
                  <a:pt x="1010" y="639"/>
                  <a:pt x="1006" y="648"/>
                </a:cubicBezTo>
                <a:cubicBezTo>
                  <a:pt x="1002" y="658"/>
                  <a:pt x="997" y="664"/>
                  <a:pt x="990" y="667"/>
                </a:cubicBezTo>
                <a:cubicBezTo>
                  <a:pt x="979" y="673"/>
                  <a:pt x="963" y="676"/>
                  <a:pt x="943" y="676"/>
                </a:cubicBezTo>
                <a:lnTo>
                  <a:pt x="943" y="694"/>
                </a:lnTo>
                <a:lnTo>
                  <a:pt x="1165" y="694"/>
                </a:lnTo>
                <a:lnTo>
                  <a:pt x="1165" y="676"/>
                </a:lnTo>
                <a:cubicBezTo>
                  <a:pt x="1142" y="676"/>
                  <a:pt x="1126" y="674"/>
                  <a:pt x="1117" y="669"/>
                </a:cubicBezTo>
                <a:cubicBezTo>
                  <a:pt x="1108" y="664"/>
                  <a:pt x="1101" y="657"/>
                  <a:pt x="1098" y="650"/>
                </a:cubicBezTo>
                <a:cubicBezTo>
                  <a:pt x="1094" y="642"/>
                  <a:pt x="1093" y="623"/>
                  <a:pt x="1093" y="593"/>
                </a:cubicBezTo>
                <a:lnTo>
                  <a:pt x="1093" y="356"/>
                </a:lnTo>
                <a:cubicBezTo>
                  <a:pt x="1117" y="331"/>
                  <a:pt x="1138" y="314"/>
                  <a:pt x="1155" y="305"/>
                </a:cubicBezTo>
                <a:cubicBezTo>
                  <a:pt x="1172" y="297"/>
                  <a:pt x="1189" y="292"/>
                  <a:pt x="1205" y="292"/>
                </a:cubicBezTo>
                <a:cubicBezTo>
                  <a:pt x="1220" y="292"/>
                  <a:pt x="1234" y="296"/>
                  <a:pt x="1245" y="304"/>
                </a:cubicBezTo>
                <a:cubicBezTo>
                  <a:pt x="1256" y="312"/>
                  <a:pt x="1264" y="323"/>
                  <a:pt x="1269" y="338"/>
                </a:cubicBezTo>
                <a:cubicBezTo>
                  <a:pt x="1274" y="354"/>
                  <a:pt x="1276" y="386"/>
                  <a:pt x="1276" y="435"/>
                </a:cubicBezTo>
                <a:lnTo>
                  <a:pt x="1276" y="593"/>
                </a:lnTo>
                <a:cubicBezTo>
                  <a:pt x="1276" y="618"/>
                  <a:pt x="1276" y="633"/>
                  <a:pt x="1275" y="639"/>
                </a:cubicBezTo>
                <a:cubicBezTo>
                  <a:pt x="1272" y="651"/>
                  <a:pt x="1266" y="660"/>
                  <a:pt x="1258" y="667"/>
                </a:cubicBezTo>
                <a:cubicBezTo>
                  <a:pt x="1250" y="673"/>
                  <a:pt x="1235" y="676"/>
                  <a:pt x="1214" y="676"/>
                </a:cubicBezTo>
                <a:lnTo>
                  <a:pt x="1204" y="676"/>
                </a:lnTo>
                <a:lnTo>
                  <a:pt x="1204" y="694"/>
                </a:lnTo>
                <a:lnTo>
                  <a:pt x="1424" y="694"/>
                </a:lnTo>
                <a:lnTo>
                  <a:pt x="1424" y="676"/>
                </a:lnTo>
                <a:cubicBezTo>
                  <a:pt x="1403" y="676"/>
                  <a:pt x="1389" y="674"/>
                  <a:pt x="1381" y="669"/>
                </a:cubicBezTo>
                <a:cubicBezTo>
                  <a:pt x="1373" y="665"/>
                  <a:pt x="1368" y="659"/>
                  <a:pt x="1364" y="651"/>
                </a:cubicBezTo>
                <a:cubicBezTo>
                  <a:pt x="1360" y="640"/>
                  <a:pt x="1357" y="621"/>
                  <a:pt x="1357" y="593"/>
                </a:cubicBezTo>
                <a:lnTo>
                  <a:pt x="1357" y="435"/>
                </a:lnTo>
                <a:cubicBezTo>
                  <a:pt x="1357" y="379"/>
                  <a:pt x="1354" y="341"/>
                  <a:pt x="1348" y="320"/>
                </a:cubicBezTo>
                <a:cubicBezTo>
                  <a:pt x="1339" y="290"/>
                  <a:pt x="1326" y="268"/>
                  <a:pt x="1308" y="254"/>
                </a:cubicBezTo>
                <a:cubicBezTo>
                  <a:pt x="1289" y="240"/>
                  <a:pt x="1268" y="233"/>
                  <a:pt x="1242" y="233"/>
                </a:cubicBezTo>
                <a:cubicBezTo>
                  <a:pt x="1221" y="233"/>
                  <a:pt x="1200" y="239"/>
                  <a:pt x="1179" y="250"/>
                </a:cubicBezTo>
                <a:cubicBezTo>
                  <a:pt x="1158" y="261"/>
                  <a:pt x="1129" y="287"/>
                  <a:pt x="1093" y="327"/>
                </a:cubicBezTo>
                <a:lnTo>
                  <a:pt x="1093" y="0"/>
                </a:lnTo>
                <a:close/>
                <a:moveTo>
                  <a:pt x="2987" y="233"/>
                </a:moveTo>
                <a:lnTo>
                  <a:pt x="2852" y="288"/>
                </a:lnTo>
                <a:lnTo>
                  <a:pt x="2857" y="306"/>
                </a:lnTo>
                <a:cubicBezTo>
                  <a:pt x="2870" y="301"/>
                  <a:pt x="2881" y="298"/>
                  <a:pt x="2891" y="298"/>
                </a:cubicBezTo>
                <a:cubicBezTo>
                  <a:pt x="2900" y="298"/>
                  <a:pt x="2907" y="301"/>
                  <a:pt x="2912" y="305"/>
                </a:cubicBezTo>
                <a:cubicBezTo>
                  <a:pt x="2918" y="310"/>
                  <a:pt x="2922" y="317"/>
                  <a:pt x="2924" y="327"/>
                </a:cubicBezTo>
                <a:cubicBezTo>
                  <a:pt x="2926" y="337"/>
                  <a:pt x="2927" y="368"/>
                  <a:pt x="2927" y="420"/>
                </a:cubicBezTo>
                <a:lnTo>
                  <a:pt x="2927" y="593"/>
                </a:lnTo>
                <a:cubicBezTo>
                  <a:pt x="2927" y="619"/>
                  <a:pt x="2926" y="635"/>
                  <a:pt x="2925" y="641"/>
                </a:cubicBezTo>
                <a:cubicBezTo>
                  <a:pt x="2922" y="652"/>
                  <a:pt x="2916" y="660"/>
                  <a:pt x="2908" y="666"/>
                </a:cubicBezTo>
                <a:cubicBezTo>
                  <a:pt x="2897" y="673"/>
                  <a:pt x="2880" y="676"/>
                  <a:pt x="2857" y="676"/>
                </a:cubicBezTo>
                <a:lnTo>
                  <a:pt x="2857" y="694"/>
                </a:lnTo>
                <a:lnTo>
                  <a:pt x="3086" y="694"/>
                </a:lnTo>
                <a:lnTo>
                  <a:pt x="3086" y="676"/>
                </a:lnTo>
                <a:cubicBezTo>
                  <a:pt x="3066" y="676"/>
                  <a:pt x="3050" y="673"/>
                  <a:pt x="3040" y="667"/>
                </a:cubicBezTo>
                <a:cubicBezTo>
                  <a:pt x="3029" y="662"/>
                  <a:pt x="3021" y="654"/>
                  <a:pt x="3017" y="645"/>
                </a:cubicBezTo>
                <a:cubicBezTo>
                  <a:pt x="3011" y="633"/>
                  <a:pt x="3008" y="614"/>
                  <a:pt x="3008" y="589"/>
                </a:cubicBezTo>
                <a:lnTo>
                  <a:pt x="3008" y="375"/>
                </a:lnTo>
                <a:cubicBezTo>
                  <a:pt x="3023" y="344"/>
                  <a:pt x="3039" y="322"/>
                  <a:pt x="3053" y="309"/>
                </a:cubicBezTo>
                <a:cubicBezTo>
                  <a:pt x="3060" y="303"/>
                  <a:pt x="3066" y="299"/>
                  <a:pt x="3072" y="299"/>
                </a:cubicBezTo>
                <a:cubicBezTo>
                  <a:pt x="3079" y="299"/>
                  <a:pt x="3090" y="305"/>
                  <a:pt x="3104" y="316"/>
                </a:cubicBezTo>
                <a:cubicBezTo>
                  <a:pt x="3118" y="327"/>
                  <a:pt x="3131" y="333"/>
                  <a:pt x="3142" y="333"/>
                </a:cubicBezTo>
                <a:cubicBezTo>
                  <a:pt x="3154" y="333"/>
                  <a:pt x="3164" y="329"/>
                  <a:pt x="3172" y="320"/>
                </a:cubicBezTo>
                <a:cubicBezTo>
                  <a:pt x="3181" y="311"/>
                  <a:pt x="3185" y="300"/>
                  <a:pt x="3185" y="288"/>
                </a:cubicBezTo>
                <a:cubicBezTo>
                  <a:pt x="3185" y="273"/>
                  <a:pt x="3179" y="261"/>
                  <a:pt x="3167" y="250"/>
                </a:cubicBezTo>
                <a:cubicBezTo>
                  <a:pt x="3156" y="239"/>
                  <a:pt x="3141" y="233"/>
                  <a:pt x="3123" y="233"/>
                </a:cubicBezTo>
                <a:cubicBezTo>
                  <a:pt x="3084" y="233"/>
                  <a:pt x="3045" y="267"/>
                  <a:pt x="3008" y="334"/>
                </a:cubicBezTo>
                <a:lnTo>
                  <a:pt x="3008" y="233"/>
                </a:lnTo>
                <a:close/>
                <a:moveTo>
                  <a:pt x="3889" y="32"/>
                </a:moveTo>
                <a:lnTo>
                  <a:pt x="3889" y="50"/>
                </a:lnTo>
                <a:lnTo>
                  <a:pt x="3914" y="50"/>
                </a:lnTo>
                <a:cubicBezTo>
                  <a:pt x="3939" y="50"/>
                  <a:pt x="3958" y="57"/>
                  <a:pt x="3971" y="71"/>
                </a:cubicBezTo>
                <a:cubicBezTo>
                  <a:pt x="3979" y="81"/>
                  <a:pt x="3984" y="107"/>
                  <a:pt x="3984" y="149"/>
                </a:cubicBezTo>
                <a:lnTo>
                  <a:pt x="3984" y="577"/>
                </a:lnTo>
                <a:cubicBezTo>
                  <a:pt x="3984" y="614"/>
                  <a:pt x="3981" y="638"/>
                  <a:pt x="3974" y="648"/>
                </a:cubicBezTo>
                <a:cubicBezTo>
                  <a:pt x="3962" y="667"/>
                  <a:pt x="3942" y="676"/>
                  <a:pt x="3914" y="676"/>
                </a:cubicBezTo>
                <a:lnTo>
                  <a:pt x="3889" y="676"/>
                </a:lnTo>
                <a:lnTo>
                  <a:pt x="3889" y="694"/>
                </a:lnTo>
                <a:lnTo>
                  <a:pt x="4173" y="694"/>
                </a:lnTo>
                <a:lnTo>
                  <a:pt x="4173" y="676"/>
                </a:lnTo>
                <a:lnTo>
                  <a:pt x="4147" y="676"/>
                </a:lnTo>
                <a:cubicBezTo>
                  <a:pt x="4122" y="676"/>
                  <a:pt x="4104" y="669"/>
                  <a:pt x="4091" y="654"/>
                </a:cubicBezTo>
                <a:cubicBezTo>
                  <a:pt x="4082" y="644"/>
                  <a:pt x="4078" y="618"/>
                  <a:pt x="4078" y="577"/>
                </a:cubicBezTo>
                <a:lnTo>
                  <a:pt x="4078" y="384"/>
                </a:lnTo>
                <a:cubicBezTo>
                  <a:pt x="4099" y="388"/>
                  <a:pt x="4119" y="392"/>
                  <a:pt x="4137" y="394"/>
                </a:cubicBezTo>
                <a:cubicBezTo>
                  <a:pt x="4156" y="396"/>
                  <a:pt x="4173" y="397"/>
                  <a:pt x="4189" y="397"/>
                </a:cubicBezTo>
                <a:cubicBezTo>
                  <a:pt x="4254" y="397"/>
                  <a:pt x="4304" y="381"/>
                  <a:pt x="4340" y="347"/>
                </a:cubicBezTo>
                <a:cubicBezTo>
                  <a:pt x="4376" y="313"/>
                  <a:pt x="4394" y="269"/>
                  <a:pt x="4394" y="215"/>
                </a:cubicBezTo>
                <a:cubicBezTo>
                  <a:pt x="4394" y="175"/>
                  <a:pt x="4382" y="141"/>
                  <a:pt x="4358" y="112"/>
                </a:cubicBezTo>
                <a:cubicBezTo>
                  <a:pt x="4335" y="83"/>
                  <a:pt x="4306" y="62"/>
                  <a:pt x="4272" y="50"/>
                </a:cubicBezTo>
                <a:cubicBezTo>
                  <a:pt x="4238" y="38"/>
                  <a:pt x="4191" y="32"/>
                  <a:pt x="4132" y="32"/>
                </a:cubicBezTo>
                <a:close/>
                <a:moveTo>
                  <a:pt x="5036" y="0"/>
                </a:moveTo>
                <a:lnTo>
                  <a:pt x="4902" y="54"/>
                </a:lnTo>
                <a:lnTo>
                  <a:pt x="4911" y="71"/>
                </a:lnTo>
                <a:cubicBezTo>
                  <a:pt x="4924" y="66"/>
                  <a:pt x="4934" y="63"/>
                  <a:pt x="4943" y="63"/>
                </a:cubicBezTo>
                <a:cubicBezTo>
                  <a:pt x="4951" y="63"/>
                  <a:pt x="4957" y="66"/>
                  <a:pt x="4962" y="70"/>
                </a:cubicBezTo>
                <a:cubicBezTo>
                  <a:pt x="4967" y="74"/>
                  <a:pt x="4971" y="82"/>
                  <a:pt x="4973" y="94"/>
                </a:cubicBezTo>
                <a:cubicBezTo>
                  <a:pt x="4975" y="105"/>
                  <a:pt x="4977" y="136"/>
                  <a:pt x="4977" y="187"/>
                </a:cubicBezTo>
                <a:lnTo>
                  <a:pt x="4977" y="593"/>
                </a:lnTo>
                <a:cubicBezTo>
                  <a:pt x="4977" y="620"/>
                  <a:pt x="4974" y="639"/>
                  <a:pt x="4970" y="649"/>
                </a:cubicBezTo>
                <a:cubicBezTo>
                  <a:pt x="4966" y="659"/>
                  <a:pt x="4960" y="666"/>
                  <a:pt x="4953" y="670"/>
                </a:cubicBezTo>
                <a:cubicBezTo>
                  <a:pt x="4945" y="674"/>
                  <a:pt x="4931" y="676"/>
                  <a:pt x="4911" y="676"/>
                </a:cubicBezTo>
                <a:lnTo>
                  <a:pt x="4911" y="694"/>
                </a:lnTo>
                <a:lnTo>
                  <a:pt x="5130" y="694"/>
                </a:lnTo>
                <a:lnTo>
                  <a:pt x="5130" y="676"/>
                </a:lnTo>
                <a:cubicBezTo>
                  <a:pt x="5107" y="676"/>
                  <a:pt x="5091" y="674"/>
                  <a:pt x="5083" y="669"/>
                </a:cubicBezTo>
                <a:cubicBezTo>
                  <a:pt x="5074" y="664"/>
                  <a:pt x="5068" y="658"/>
                  <a:pt x="5064" y="648"/>
                </a:cubicBezTo>
                <a:cubicBezTo>
                  <a:pt x="5060" y="639"/>
                  <a:pt x="5058" y="621"/>
                  <a:pt x="5058" y="593"/>
                </a:cubicBezTo>
                <a:lnTo>
                  <a:pt x="5058" y="0"/>
                </a:lnTo>
                <a:close/>
                <a:moveTo>
                  <a:pt x="5293" y="233"/>
                </a:moveTo>
                <a:lnTo>
                  <a:pt x="5159" y="288"/>
                </a:lnTo>
                <a:lnTo>
                  <a:pt x="5166" y="306"/>
                </a:lnTo>
                <a:cubicBezTo>
                  <a:pt x="5179" y="301"/>
                  <a:pt x="5190" y="298"/>
                  <a:pt x="5199" y="298"/>
                </a:cubicBezTo>
                <a:cubicBezTo>
                  <a:pt x="5207" y="298"/>
                  <a:pt x="5214" y="300"/>
                  <a:pt x="5219" y="305"/>
                </a:cubicBezTo>
                <a:cubicBezTo>
                  <a:pt x="5224" y="309"/>
                  <a:pt x="5227" y="316"/>
                  <a:pt x="5229" y="327"/>
                </a:cubicBezTo>
                <a:cubicBezTo>
                  <a:pt x="5232" y="341"/>
                  <a:pt x="5234" y="373"/>
                  <a:pt x="5234" y="422"/>
                </a:cubicBezTo>
                <a:lnTo>
                  <a:pt x="5234" y="593"/>
                </a:lnTo>
                <a:cubicBezTo>
                  <a:pt x="5234" y="620"/>
                  <a:pt x="5232" y="639"/>
                  <a:pt x="5228" y="649"/>
                </a:cubicBezTo>
                <a:cubicBezTo>
                  <a:pt x="5223" y="658"/>
                  <a:pt x="5217" y="665"/>
                  <a:pt x="5209" y="670"/>
                </a:cubicBezTo>
                <a:cubicBezTo>
                  <a:pt x="5201" y="674"/>
                  <a:pt x="5187" y="676"/>
                  <a:pt x="5166" y="676"/>
                </a:cubicBezTo>
                <a:lnTo>
                  <a:pt x="5166" y="694"/>
                </a:lnTo>
                <a:lnTo>
                  <a:pt x="5387" y="694"/>
                </a:lnTo>
                <a:lnTo>
                  <a:pt x="5387" y="676"/>
                </a:lnTo>
                <a:cubicBezTo>
                  <a:pt x="5363" y="676"/>
                  <a:pt x="5347" y="674"/>
                  <a:pt x="5339" y="670"/>
                </a:cubicBezTo>
                <a:cubicBezTo>
                  <a:pt x="5331" y="665"/>
                  <a:pt x="5325" y="659"/>
                  <a:pt x="5320" y="650"/>
                </a:cubicBezTo>
                <a:cubicBezTo>
                  <a:pt x="5316" y="641"/>
                  <a:pt x="5314" y="622"/>
                  <a:pt x="5314" y="593"/>
                </a:cubicBezTo>
                <a:lnTo>
                  <a:pt x="5314" y="353"/>
                </a:lnTo>
                <a:cubicBezTo>
                  <a:pt x="5329" y="335"/>
                  <a:pt x="5350" y="319"/>
                  <a:pt x="5377" y="305"/>
                </a:cubicBezTo>
                <a:cubicBezTo>
                  <a:pt x="5394" y="295"/>
                  <a:pt x="5412" y="291"/>
                  <a:pt x="5429" y="291"/>
                </a:cubicBezTo>
                <a:cubicBezTo>
                  <a:pt x="5455" y="291"/>
                  <a:pt x="5475" y="301"/>
                  <a:pt x="5489" y="322"/>
                </a:cubicBezTo>
                <a:cubicBezTo>
                  <a:pt x="5500" y="338"/>
                  <a:pt x="5505" y="364"/>
                  <a:pt x="5505" y="400"/>
                </a:cubicBezTo>
                <a:lnTo>
                  <a:pt x="5505" y="593"/>
                </a:lnTo>
                <a:cubicBezTo>
                  <a:pt x="5505" y="619"/>
                  <a:pt x="5505" y="636"/>
                  <a:pt x="5503" y="641"/>
                </a:cubicBezTo>
                <a:cubicBezTo>
                  <a:pt x="5499" y="653"/>
                  <a:pt x="5493" y="662"/>
                  <a:pt x="5484" y="667"/>
                </a:cubicBezTo>
                <a:cubicBezTo>
                  <a:pt x="5474" y="673"/>
                  <a:pt x="5457" y="676"/>
                  <a:pt x="5433" y="676"/>
                </a:cubicBezTo>
                <a:lnTo>
                  <a:pt x="5433" y="694"/>
                </a:lnTo>
                <a:lnTo>
                  <a:pt x="5659" y="694"/>
                </a:lnTo>
                <a:lnTo>
                  <a:pt x="5659" y="676"/>
                </a:lnTo>
                <a:cubicBezTo>
                  <a:pt x="5636" y="676"/>
                  <a:pt x="5620" y="674"/>
                  <a:pt x="5610" y="669"/>
                </a:cubicBezTo>
                <a:cubicBezTo>
                  <a:pt x="5601" y="664"/>
                  <a:pt x="5594" y="657"/>
                  <a:pt x="5591" y="650"/>
                </a:cubicBezTo>
                <a:cubicBezTo>
                  <a:pt x="5588" y="642"/>
                  <a:pt x="5586" y="623"/>
                  <a:pt x="5586" y="593"/>
                </a:cubicBezTo>
                <a:lnTo>
                  <a:pt x="5586" y="379"/>
                </a:lnTo>
                <a:lnTo>
                  <a:pt x="5585" y="358"/>
                </a:lnTo>
                <a:lnTo>
                  <a:pt x="5586" y="353"/>
                </a:lnTo>
                <a:cubicBezTo>
                  <a:pt x="5611" y="330"/>
                  <a:pt x="5632" y="314"/>
                  <a:pt x="5649" y="305"/>
                </a:cubicBezTo>
                <a:cubicBezTo>
                  <a:pt x="5667" y="296"/>
                  <a:pt x="5684" y="292"/>
                  <a:pt x="5701" y="292"/>
                </a:cubicBezTo>
                <a:cubicBezTo>
                  <a:pt x="5729" y="292"/>
                  <a:pt x="5750" y="302"/>
                  <a:pt x="5762" y="323"/>
                </a:cubicBezTo>
                <a:cubicBezTo>
                  <a:pt x="5771" y="338"/>
                  <a:pt x="5775" y="364"/>
                  <a:pt x="5775" y="400"/>
                </a:cubicBezTo>
                <a:lnTo>
                  <a:pt x="5775" y="593"/>
                </a:lnTo>
                <a:cubicBezTo>
                  <a:pt x="5775" y="619"/>
                  <a:pt x="5775" y="635"/>
                  <a:pt x="5773" y="640"/>
                </a:cubicBezTo>
                <a:cubicBezTo>
                  <a:pt x="5770" y="652"/>
                  <a:pt x="5765" y="660"/>
                  <a:pt x="5757" y="665"/>
                </a:cubicBezTo>
                <a:cubicBezTo>
                  <a:pt x="5747" y="673"/>
                  <a:pt x="5732" y="676"/>
                  <a:pt x="5712" y="676"/>
                </a:cubicBezTo>
                <a:lnTo>
                  <a:pt x="5703" y="676"/>
                </a:lnTo>
                <a:lnTo>
                  <a:pt x="5703" y="694"/>
                </a:lnTo>
                <a:lnTo>
                  <a:pt x="5924" y="694"/>
                </a:lnTo>
                <a:lnTo>
                  <a:pt x="5924" y="676"/>
                </a:lnTo>
                <a:cubicBezTo>
                  <a:pt x="5904" y="676"/>
                  <a:pt x="5890" y="674"/>
                  <a:pt x="5881" y="669"/>
                </a:cubicBezTo>
                <a:cubicBezTo>
                  <a:pt x="5872" y="664"/>
                  <a:pt x="5866" y="658"/>
                  <a:pt x="5863" y="650"/>
                </a:cubicBezTo>
                <a:cubicBezTo>
                  <a:pt x="5859" y="640"/>
                  <a:pt x="5856" y="621"/>
                  <a:pt x="5856" y="593"/>
                </a:cubicBezTo>
                <a:lnTo>
                  <a:pt x="5856" y="400"/>
                </a:lnTo>
                <a:cubicBezTo>
                  <a:pt x="5856" y="360"/>
                  <a:pt x="5853" y="330"/>
                  <a:pt x="5846" y="312"/>
                </a:cubicBezTo>
                <a:cubicBezTo>
                  <a:pt x="5835" y="284"/>
                  <a:pt x="5820" y="264"/>
                  <a:pt x="5802" y="252"/>
                </a:cubicBezTo>
                <a:cubicBezTo>
                  <a:pt x="5784" y="240"/>
                  <a:pt x="5763" y="233"/>
                  <a:pt x="5739" y="233"/>
                </a:cubicBezTo>
                <a:cubicBezTo>
                  <a:pt x="5714" y="233"/>
                  <a:pt x="5691" y="240"/>
                  <a:pt x="5667" y="252"/>
                </a:cubicBezTo>
                <a:cubicBezTo>
                  <a:pt x="5644" y="264"/>
                  <a:pt x="5616" y="290"/>
                  <a:pt x="5583" y="329"/>
                </a:cubicBezTo>
                <a:cubicBezTo>
                  <a:pt x="5576" y="298"/>
                  <a:pt x="5562" y="274"/>
                  <a:pt x="5542" y="258"/>
                </a:cubicBezTo>
                <a:cubicBezTo>
                  <a:pt x="5522" y="242"/>
                  <a:pt x="5498" y="233"/>
                  <a:pt x="5470" y="233"/>
                </a:cubicBezTo>
                <a:cubicBezTo>
                  <a:pt x="5453" y="233"/>
                  <a:pt x="5436" y="237"/>
                  <a:pt x="5419" y="244"/>
                </a:cubicBezTo>
                <a:cubicBezTo>
                  <a:pt x="5402" y="250"/>
                  <a:pt x="5387" y="260"/>
                  <a:pt x="5372" y="272"/>
                </a:cubicBezTo>
                <a:cubicBezTo>
                  <a:pt x="5366" y="277"/>
                  <a:pt x="5347" y="296"/>
                  <a:pt x="5314" y="329"/>
                </a:cubicBezTo>
                <a:lnTo>
                  <a:pt x="5314" y="233"/>
                </a:lnTo>
                <a:close/>
                <a:moveTo>
                  <a:pt x="7064" y="233"/>
                </a:moveTo>
                <a:lnTo>
                  <a:pt x="6930" y="288"/>
                </a:lnTo>
                <a:lnTo>
                  <a:pt x="6937" y="306"/>
                </a:lnTo>
                <a:cubicBezTo>
                  <a:pt x="6950" y="301"/>
                  <a:pt x="6961" y="298"/>
                  <a:pt x="6970" y="298"/>
                </a:cubicBezTo>
                <a:cubicBezTo>
                  <a:pt x="6978" y="298"/>
                  <a:pt x="6985" y="300"/>
                  <a:pt x="6990" y="305"/>
                </a:cubicBezTo>
                <a:cubicBezTo>
                  <a:pt x="6995" y="309"/>
                  <a:pt x="6998" y="316"/>
                  <a:pt x="7000" y="326"/>
                </a:cubicBezTo>
                <a:cubicBezTo>
                  <a:pt x="7003" y="340"/>
                  <a:pt x="7005" y="372"/>
                  <a:pt x="7005" y="420"/>
                </a:cubicBezTo>
                <a:lnTo>
                  <a:pt x="7005" y="593"/>
                </a:lnTo>
                <a:cubicBezTo>
                  <a:pt x="7005" y="620"/>
                  <a:pt x="7003" y="639"/>
                  <a:pt x="6998" y="649"/>
                </a:cubicBezTo>
                <a:cubicBezTo>
                  <a:pt x="6994" y="659"/>
                  <a:pt x="6988" y="666"/>
                  <a:pt x="6980" y="670"/>
                </a:cubicBezTo>
                <a:cubicBezTo>
                  <a:pt x="6973" y="674"/>
                  <a:pt x="6958" y="676"/>
                  <a:pt x="6937" y="676"/>
                </a:cubicBezTo>
                <a:lnTo>
                  <a:pt x="6937" y="694"/>
                </a:lnTo>
                <a:lnTo>
                  <a:pt x="7154" y="694"/>
                </a:lnTo>
                <a:lnTo>
                  <a:pt x="7154" y="676"/>
                </a:lnTo>
                <a:cubicBezTo>
                  <a:pt x="7133" y="676"/>
                  <a:pt x="7118" y="674"/>
                  <a:pt x="7110" y="669"/>
                </a:cubicBezTo>
                <a:cubicBezTo>
                  <a:pt x="7102" y="665"/>
                  <a:pt x="7096" y="658"/>
                  <a:pt x="7092" y="649"/>
                </a:cubicBezTo>
                <a:cubicBezTo>
                  <a:pt x="7088" y="639"/>
                  <a:pt x="7086" y="621"/>
                  <a:pt x="7086" y="593"/>
                </a:cubicBezTo>
                <a:lnTo>
                  <a:pt x="7086" y="233"/>
                </a:lnTo>
                <a:close/>
                <a:moveTo>
                  <a:pt x="7341" y="0"/>
                </a:moveTo>
                <a:lnTo>
                  <a:pt x="7208" y="54"/>
                </a:lnTo>
                <a:lnTo>
                  <a:pt x="7216" y="71"/>
                </a:lnTo>
                <a:cubicBezTo>
                  <a:pt x="7229" y="66"/>
                  <a:pt x="7240" y="63"/>
                  <a:pt x="7249" y="63"/>
                </a:cubicBezTo>
                <a:cubicBezTo>
                  <a:pt x="7256" y="63"/>
                  <a:pt x="7263" y="66"/>
                  <a:pt x="7268" y="70"/>
                </a:cubicBezTo>
                <a:cubicBezTo>
                  <a:pt x="7273" y="74"/>
                  <a:pt x="7277" y="82"/>
                  <a:pt x="7279" y="94"/>
                </a:cubicBezTo>
                <a:cubicBezTo>
                  <a:pt x="7281" y="105"/>
                  <a:pt x="7282" y="136"/>
                  <a:pt x="7282" y="187"/>
                </a:cubicBezTo>
                <a:lnTo>
                  <a:pt x="7282" y="593"/>
                </a:lnTo>
                <a:cubicBezTo>
                  <a:pt x="7282" y="620"/>
                  <a:pt x="7280" y="639"/>
                  <a:pt x="7276" y="649"/>
                </a:cubicBezTo>
                <a:cubicBezTo>
                  <a:pt x="7272" y="659"/>
                  <a:pt x="7266" y="666"/>
                  <a:pt x="7258" y="670"/>
                </a:cubicBezTo>
                <a:cubicBezTo>
                  <a:pt x="7251" y="674"/>
                  <a:pt x="7237" y="676"/>
                  <a:pt x="7216" y="676"/>
                </a:cubicBezTo>
                <a:lnTo>
                  <a:pt x="7216" y="694"/>
                </a:lnTo>
                <a:lnTo>
                  <a:pt x="7436" y="694"/>
                </a:lnTo>
                <a:lnTo>
                  <a:pt x="7436" y="676"/>
                </a:lnTo>
                <a:cubicBezTo>
                  <a:pt x="7412" y="676"/>
                  <a:pt x="7397" y="674"/>
                  <a:pt x="7388" y="669"/>
                </a:cubicBezTo>
                <a:cubicBezTo>
                  <a:pt x="7380" y="664"/>
                  <a:pt x="7373" y="658"/>
                  <a:pt x="7369" y="648"/>
                </a:cubicBezTo>
                <a:cubicBezTo>
                  <a:pt x="7365" y="639"/>
                  <a:pt x="7363" y="621"/>
                  <a:pt x="7363" y="593"/>
                </a:cubicBezTo>
                <a:lnTo>
                  <a:pt x="7363" y="0"/>
                </a:lnTo>
                <a:close/>
                <a:moveTo>
                  <a:pt x="8348" y="233"/>
                </a:moveTo>
                <a:lnTo>
                  <a:pt x="8212" y="288"/>
                </a:lnTo>
                <a:lnTo>
                  <a:pt x="8217" y="306"/>
                </a:lnTo>
                <a:cubicBezTo>
                  <a:pt x="8230" y="301"/>
                  <a:pt x="8241" y="298"/>
                  <a:pt x="8251" y="298"/>
                </a:cubicBezTo>
                <a:cubicBezTo>
                  <a:pt x="8260" y="298"/>
                  <a:pt x="8267" y="301"/>
                  <a:pt x="8273" y="305"/>
                </a:cubicBezTo>
                <a:cubicBezTo>
                  <a:pt x="8278" y="310"/>
                  <a:pt x="8282" y="317"/>
                  <a:pt x="8284" y="327"/>
                </a:cubicBezTo>
                <a:cubicBezTo>
                  <a:pt x="8287" y="337"/>
                  <a:pt x="8288" y="368"/>
                  <a:pt x="8288" y="420"/>
                </a:cubicBezTo>
                <a:lnTo>
                  <a:pt x="8288" y="593"/>
                </a:lnTo>
                <a:cubicBezTo>
                  <a:pt x="8288" y="619"/>
                  <a:pt x="8287" y="635"/>
                  <a:pt x="8285" y="641"/>
                </a:cubicBezTo>
                <a:cubicBezTo>
                  <a:pt x="8282" y="652"/>
                  <a:pt x="8276" y="660"/>
                  <a:pt x="8268" y="666"/>
                </a:cubicBezTo>
                <a:cubicBezTo>
                  <a:pt x="8257" y="673"/>
                  <a:pt x="8240" y="676"/>
                  <a:pt x="8217" y="676"/>
                </a:cubicBezTo>
                <a:lnTo>
                  <a:pt x="8217" y="694"/>
                </a:lnTo>
                <a:lnTo>
                  <a:pt x="8446" y="694"/>
                </a:lnTo>
                <a:lnTo>
                  <a:pt x="8446" y="676"/>
                </a:lnTo>
                <a:cubicBezTo>
                  <a:pt x="8426" y="676"/>
                  <a:pt x="8411" y="673"/>
                  <a:pt x="8400" y="667"/>
                </a:cubicBezTo>
                <a:cubicBezTo>
                  <a:pt x="8389" y="662"/>
                  <a:pt x="8382" y="654"/>
                  <a:pt x="8377" y="645"/>
                </a:cubicBezTo>
                <a:cubicBezTo>
                  <a:pt x="8371" y="633"/>
                  <a:pt x="8368" y="614"/>
                  <a:pt x="8368" y="589"/>
                </a:cubicBezTo>
                <a:lnTo>
                  <a:pt x="8368" y="375"/>
                </a:lnTo>
                <a:cubicBezTo>
                  <a:pt x="8384" y="344"/>
                  <a:pt x="8399" y="322"/>
                  <a:pt x="8414" y="309"/>
                </a:cubicBezTo>
                <a:cubicBezTo>
                  <a:pt x="8420" y="303"/>
                  <a:pt x="8427" y="299"/>
                  <a:pt x="8433" y="299"/>
                </a:cubicBezTo>
                <a:cubicBezTo>
                  <a:pt x="8439" y="299"/>
                  <a:pt x="8450" y="305"/>
                  <a:pt x="8464" y="316"/>
                </a:cubicBezTo>
                <a:cubicBezTo>
                  <a:pt x="8478" y="327"/>
                  <a:pt x="8491" y="333"/>
                  <a:pt x="8502" y="333"/>
                </a:cubicBezTo>
                <a:cubicBezTo>
                  <a:pt x="8514" y="333"/>
                  <a:pt x="8524" y="329"/>
                  <a:pt x="8533" y="320"/>
                </a:cubicBezTo>
                <a:cubicBezTo>
                  <a:pt x="8541" y="311"/>
                  <a:pt x="8545" y="300"/>
                  <a:pt x="8545" y="288"/>
                </a:cubicBezTo>
                <a:cubicBezTo>
                  <a:pt x="8545" y="273"/>
                  <a:pt x="8540" y="261"/>
                  <a:pt x="8528" y="250"/>
                </a:cubicBezTo>
                <a:cubicBezTo>
                  <a:pt x="8516" y="239"/>
                  <a:pt x="8501" y="233"/>
                  <a:pt x="8483" y="233"/>
                </a:cubicBezTo>
                <a:cubicBezTo>
                  <a:pt x="8444" y="233"/>
                  <a:pt x="8406" y="267"/>
                  <a:pt x="8368" y="334"/>
                </a:cubicBezTo>
                <a:lnTo>
                  <a:pt x="8368" y="233"/>
                </a:lnTo>
                <a:close/>
                <a:moveTo>
                  <a:pt x="2020" y="100"/>
                </a:moveTo>
                <a:cubicBezTo>
                  <a:pt x="2007" y="132"/>
                  <a:pt x="1996" y="155"/>
                  <a:pt x="1989" y="167"/>
                </a:cubicBezTo>
                <a:cubicBezTo>
                  <a:pt x="1974" y="191"/>
                  <a:pt x="1957" y="211"/>
                  <a:pt x="1939" y="228"/>
                </a:cubicBezTo>
                <a:cubicBezTo>
                  <a:pt x="1920" y="245"/>
                  <a:pt x="1902" y="257"/>
                  <a:pt x="1884" y="265"/>
                </a:cubicBezTo>
                <a:lnTo>
                  <a:pt x="1884" y="281"/>
                </a:lnTo>
                <a:lnTo>
                  <a:pt x="1955" y="281"/>
                </a:lnTo>
                <a:lnTo>
                  <a:pt x="1955" y="582"/>
                </a:lnTo>
                <a:cubicBezTo>
                  <a:pt x="1955" y="614"/>
                  <a:pt x="1958" y="638"/>
                  <a:pt x="1965" y="653"/>
                </a:cubicBezTo>
                <a:cubicBezTo>
                  <a:pt x="1972" y="669"/>
                  <a:pt x="1982" y="680"/>
                  <a:pt x="1997" y="689"/>
                </a:cubicBezTo>
                <a:cubicBezTo>
                  <a:pt x="2011" y="697"/>
                  <a:pt x="2026" y="701"/>
                  <a:pt x="2041" y="701"/>
                </a:cubicBezTo>
                <a:cubicBezTo>
                  <a:pt x="2063" y="701"/>
                  <a:pt x="2084" y="693"/>
                  <a:pt x="2105" y="677"/>
                </a:cubicBezTo>
                <a:cubicBezTo>
                  <a:pt x="2126" y="661"/>
                  <a:pt x="2142" y="637"/>
                  <a:pt x="2153" y="605"/>
                </a:cubicBezTo>
                <a:lnTo>
                  <a:pt x="2134" y="605"/>
                </a:lnTo>
                <a:cubicBezTo>
                  <a:pt x="2129" y="618"/>
                  <a:pt x="2121" y="628"/>
                  <a:pt x="2111" y="635"/>
                </a:cubicBezTo>
                <a:cubicBezTo>
                  <a:pt x="2101" y="641"/>
                  <a:pt x="2090" y="645"/>
                  <a:pt x="2080" y="645"/>
                </a:cubicBezTo>
                <a:cubicBezTo>
                  <a:pt x="2067" y="645"/>
                  <a:pt x="2056" y="639"/>
                  <a:pt x="2048" y="629"/>
                </a:cubicBezTo>
                <a:cubicBezTo>
                  <a:pt x="2039" y="619"/>
                  <a:pt x="2035" y="600"/>
                  <a:pt x="2035" y="571"/>
                </a:cubicBezTo>
                <a:lnTo>
                  <a:pt x="2035" y="281"/>
                </a:lnTo>
                <a:lnTo>
                  <a:pt x="2140" y="281"/>
                </a:lnTo>
                <a:lnTo>
                  <a:pt x="2140" y="247"/>
                </a:lnTo>
                <a:lnTo>
                  <a:pt x="2035" y="247"/>
                </a:lnTo>
                <a:lnTo>
                  <a:pt x="2035" y="100"/>
                </a:lnTo>
                <a:close/>
                <a:moveTo>
                  <a:pt x="10629" y="100"/>
                </a:moveTo>
                <a:cubicBezTo>
                  <a:pt x="10616" y="132"/>
                  <a:pt x="10605" y="155"/>
                  <a:pt x="10598" y="167"/>
                </a:cubicBezTo>
                <a:cubicBezTo>
                  <a:pt x="10583" y="191"/>
                  <a:pt x="10566" y="211"/>
                  <a:pt x="10548" y="228"/>
                </a:cubicBezTo>
                <a:cubicBezTo>
                  <a:pt x="10529" y="245"/>
                  <a:pt x="10511" y="257"/>
                  <a:pt x="10493" y="265"/>
                </a:cubicBezTo>
                <a:lnTo>
                  <a:pt x="10493" y="281"/>
                </a:lnTo>
                <a:lnTo>
                  <a:pt x="10563" y="281"/>
                </a:lnTo>
                <a:lnTo>
                  <a:pt x="10563" y="582"/>
                </a:lnTo>
                <a:cubicBezTo>
                  <a:pt x="10563" y="614"/>
                  <a:pt x="10567" y="638"/>
                  <a:pt x="10574" y="653"/>
                </a:cubicBezTo>
                <a:cubicBezTo>
                  <a:pt x="10581" y="669"/>
                  <a:pt x="10591" y="680"/>
                  <a:pt x="10605" y="689"/>
                </a:cubicBezTo>
                <a:cubicBezTo>
                  <a:pt x="10620" y="697"/>
                  <a:pt x="10634" y="701"/>
                  <a:pt x="10649" y="701"/>
                </a:cubicBezTo>
                <a:cubicBezTo>
                  <a:pt x="10672" y="701"/>
                  <a:pt x="10693" y="693"/>
                  <a:pt x="10714" y="677"/>
                </a:cubicBezTo>
                <a:cubicBezTo>
                  <a:pt x="10735" y="661"/>
                  <a:pt x="10751" y="637"/>
                  <a:pt x="10762" y="605"/>
                </a:cubicBezTo>
                <a:lnTo>
                  <a:pt x="10743" y="605"/>
                </a:lnTo>
                <a:cubicBezTo>
                  <a:pt x="10738" y="618"/>
                  <a:pt x="10730" y="628"/>
                  <a:pt x="10720" y="635"/>
                </a:cubicBezTo>
                <a:cubicBezTo>
                  <a:pt x="10710" y="641"/>
                  <a:pt x="10699" y="645"/>
                  <a:pt x="10688" y="645"/>
                </a:cubicBezTo>
                <a:cubicBezTo>
                  <a:pt x="10675" y="645"/>
                  <a:pt x="10665" y="639"/>
                  <a:pt x="10656" y="629"/>
                </a:cubicBezTo>
                <a:cubicBezTo>
                  <a:pt x="10648" y="619"/>
                  <a:pt x="10644" y="600"/>
                  <a:pt x="10644" y="571"/>
                </a:cubicBezTo>
                <a:lnTo>
                  <a:pt x="10644" y="281"/>
                </a:lnTo>
                <a:lnTo>
                  <a:pt x="10749" y="281"/>
                </a:lnTo>
                <a:lnTo>
                  <a:pt x="10749" y="247"/>
                </a:lnTo>
                <a:lnTo>
                  <a:pt x="10644" y="247"/>
                </a:lnTo>
                <a:lnTo>
                  <a:pt x="10644" y="100"/>
                </a:lnTo>
                <a:close/>
                <a:moveTo>
                  <a:pt x="1646" y="233"/>
                </a:moveTo>
                <a:cubicBezTo>
                  <a:pt x="1595" y="233"/>
                  <a:pt x="1555" y="245"/>
                  <a:pt x="1526" y="269"/>
                </a:cubicBezTo>
                <a:cubicBezTo>
                  <a:pt x="1497" y="292"/>
                  <a:pt x="1483" y="318"/>
                  <a:pt x="1483" y="346"/>
                </a:cubicBezTo>
                <a:cubicBezTo>
                  <a:pt x="1483" y="360"/>
                  <a:pt x="1487" y="372"/>
                  <a:pt x="1494" y="380"/>
                </a:cubicBezTo>
                <a:cubicBezTo>
                  <a:pt x="1502" y="389"/>
                  <a:pt x="1512" y="393"/>
                  <a:pt x="1524" y="393"/>
                </a:cubicBezTo>
                <a:cubicBezTo>
                  <a:pt x="1536" y="393"/>
                  <a:pt x="1546" y="389"/>
                  <a:pt x="1554" y="381"/>
                </a:cubicBezTo>
                <a:cubicBezTo>
                  <a:pt x="1562" y="373"/>
                  <a:pt x="1565" y="361"/>
                  <a:pt x="1565" y="346"/>
                </a:cubicBezTo>
                <a:lnTo>
                  <a:pt x="1564" y="318"/>
                </a:lnTo>
                <a:cubicBezTo>
                  <a:pt x="1564" y="304"/>
                  <a:pt x="1571" y="291"/>
                  <a:pt x="1583" y="280"/>
                </a:cubicBezTo>
                <a:cubicBezTo>
                  <a:pt x="1595" y="269"/>
                  <a:pt x="1611" y="263"/>
                  <a:pt x="1632" y="263"/>
                </a:cubicBezTo>
                <a:cubicBezTo>
                  <a:pt x="1659" y="263"/>
                  <a:pt x="1679" y="271"/>
                  <a:pt x="1694" y="288"/>
                </a:cubicBezTo>
                <a:cubicBezTo>
                  <a:pt x="1708" y="305"/>
                  <a:pt x="1715" y="335"/>
                  <a:pt x="1715" y="380"/>
                </a:cubicBezTo>
                <a:lnTo>
                  <a:pt x="1715" y="397"/>
                </a:lnTo>
                <a:cubicBezTo>
                  <a:pt x="1638" y="425"/>
                  <a:pt x="1583" y="449"/>
                  <a:pt x="1550" y="469"/>
                </a:cubicBezTo>
                <a:cubicBezTo>
                  <a:pt x="1517" y="488"/>
                  <a:pt x="1494" y="509"/>
                  <a:pt x="1480" y="531"/>
                </a:cubicBezTo>
                <a:cubicBezTo>
                  <a:pt x="1471" y="547"/>
                  <a:pt x="1466" y="566"/>
                  <a:pt x="1466" y="588"/>
                </a:cubicBezTo>
                <a:cubicBezTo>
                  <a:pt x="1466" y="622"/>
                  <a:pt x="1476" y="650"/>
                  <a:pt x="1496" y="671"/>
                </a:cubicBezTo>
                <a:cubicBezTo>
                  <a:pt x="1516" y="693"/>
                  <a:pt x="1541" y="703"/>
                  <a:pt x="1572" y="703"/>
                </a:cubicBezTo>
                <a:cubicBezTo>
                  <a:pt x="1592" y="703"/>
                  <a:pt x="1611" y="699"/>
                  <a:pt x="1628" y="691"/>
                </a:cubicBezTo>
                <a:cubicBezTo>
                  <a:pt x="1640" y="685"/>
                  <a:pt x="1669" y="665"/>
                  <a:pt x="1715" y="629"/>
                </a:cubicBezTo>
                <a:cubicBezTo>
                  <a:pt x="1715" y="656"/>
                  <a:pt x="1720" y="675"/>
                  <a:pt x="1729" y="686"/>
                </a:cubicBezTo>
                <a:cubicBezTo>
                  <a:pt x="1739" y="697"/>
                  <a:pt x="1752" y="703"/>
                  <a:pt x="1768" y="703"/>
                </a:cubicBezTo>
                <a:cubicBezTo>
                  <a:pt x="1801" y="703"/>
                  <a:pt x="1836" y="678"/>
                  <a:pt x="1872" y="629"/>
                </a:cubicBezTo>
                <a:lnTo>
                  <a:pt x="1872" y="602"/>
                </a:lnTo>
                <a:cubicBezTo>
                  <a:pt x="1853" y="622"/>
                  <a:pt x="1839" y="633"/>
                  <a:pt x="1833" y="638"/>
                </a:cubicBezTo>
                <a:cubicBezTo>
                  <a:pt x="1829" y="640"/>
                  <a:pt x="1824" y="641"/>
                  <a:pt x="1819" y="641"/>
                </a:cubicBezTo>
                <a:cubicBezTo>
                  <a:pt x="1814" y="641"/>
                  <a:pt x="1810" y="639"/>
                  <a:pt x="1806" y="636"/>
                </a:cubicBezTo>
                <a:cubicBezTo>
                  <a:pt x="1802" y="633"/>
                  <a:pt x="1799" y="627"/>
                  <a:pt x="1798" y="617"/>
                </a:cubicBezTo>
                <a:cubicBezTo>
                  <a:pt x="1796" y="607"/>
                  <a:pt x="1795" y="581"/>
                  <a:pt x="1795" y="539"/>
                </a:cubicBezTo>
                <a:lnTo>
                  <a:pt x="1795" y="387"/>
                </a:lnTo>
                <a:cubicBezTo>
                  <a:pt x="1795" y="343"/>
                  <a:pt x="1792" y="315"/>
                  <a:pt x="1787" y="301"/>
                </a:cubicBezTo>
                <a:cubicBezTo>
                  <a:pt x="1777" y="279"/>
                  <a:pt x="1763" y="263"/>
                  <a:pt x="1744" y="253"/>
                </a:cubicBezTo>
                <a:cubicBezTo>
                  <a:pt x="1719" y="240"/>
                  <a:pt x="1686" y="233"/>
                  <a:pt x="1646" y="233"/>
                </a:cubicBezTo>
                <a:close/>
                <a:moveTo>
                  <a:pt x="2618" y="233"/>
                </a:moveTo>
                <a:cubicBezTo>
                  <a:pt x="2566" y="233"/>
                  <a:pt x="2526" y="245"/>
                  <a:pt x="2498" y="269"/>
                </a:cubicBezTo>
                <a:cubicBezTo>
                  <a:pt x="2469" y="292"/>
                  <a:pt x="2455" y="318"/>
                  <a:pt x="2455" y="346"/>
                </a:cubicBezTo>
                <a:cubicBezTo>
                  <a:pt x="2455" y="360"/>
                  <a:pt x="2458" y="372"/>
                  <a:pt x="2466" y="380"/>
                </a:cubicBezTo>
                <a:cubicBezTo>
                  <a:pt x="2474" y="389"/>
                  <a:pt x="2484" y="393"/>
                  <a:pt x="2496" y="393"/>
                </a:cubicBezTo>
                <a:cubicBezTo>
                  <a:pt x="2508" y="393"/>
                  <a:pt x="2518" y="389"/>
                  <a:pt x="2526" y="381"/>
                </a:cubicBezTo>
                <a:cubicBezTo>
                  <a:pt x="2533" y="373"/>
                  <a:pt x="2537" y="361"/>
                  <a:pt x="2537" y="346"/>
                </a:cubicBezTo>
                <a:lnTo>
                  <a:pt x="2536" y="318"/>
                </a:lnTo>
                <a:cubicBezTo>
                  <a:pt x="2536" y="304"/>
                  <a:pt x="2542" y="291"/>
                  <a:pt x="2555" y="280"/>
                </a:cubicBezTo>
                <a:cubicBezTo>
                  <a:pt x="2567" y="269"/>
                  <a:pt x="2583" y="263"/>
                  <a:pt x="2604" y="263"/>
                </a:cubicBezTo>
                <a:cubicBezTo>
                  <a:pt x="2631" y="263"/>
                  <a:pt x="2651" y="271"/>
                  <a:pt x="2665" y="288"/>
                </a:cubicBezTo>
                <a:cubicBezTo>
                  <a:pt x="2679" y="305"/>
                  <a:pt x="2687" y="335"/>
                  <a:pt x="2687" y="380"/>
                </a:cubicBezTo>
                <a:lnTo>
                  <a:pt x="2687" y="397"/>
                </a:lnTo>
                <a:cubicBezTo>
                  <a:pt x="2610" y="425"/>
                  <a:pt x="2555" y="449"/>
                  <a:pt x="2522" y="469"/>
                </a:cubicBezTo>
                <a:cubicBezTo>
                  <a:pt x="2489" y="488"/>
                  <a:pt x="2465" y="509"/>
                  <a:pt x="2452" y="531"/>
                </a:cubicBezTo>
                <a:cubicBezTo>
                  <a:pt x="2442" y="547"/>
                  <a:pt x="2437" y="566"/>
                  <a:pt x="2437" y="588"/>
                </a:cubicBezTo>
                <a:cubicBezTo>
                  <a:pt x="2437" y="622"/>
                  <a:pt x="2447" y="650"/>
                  <a:pt x="2467" y="671"/>
                </a:cubicBezTo>
                <a:cubicBezTo>
                  <a:pt x="2488" y="693"/>
                  <a:pt x="2513" y="703"/>
                  <a:pt x="2544" y="703"/>
                </a:cubicBezTo>
                <a:cubicBezTo>
                  <a:pt x="2564" y="703"/>
                  <a:pt x="2583" y="699"/>
                  <a:pt x="2600" y="691"/>
                </a:cubicBezTo>
                <a:cubicBezTo>
                  <a:pt x="2612" y="685"/>
                  <a:pt x="2641" y="665"/>
                  <a:pt x="2687" y="629"/>
                </a:cubicBezTo>
                <a:cubicBezTo>
                  <a:pt x="2687" y="656"/>
                  <a:pt x="2692" y="675"/>
                  <a:pt x="2701" y="686"/>
                </a:cubicBezTo>
                <a:cubicBezTo>
                  <a:pt x="2711" y="697"/>
                  <a:pt x="2723" y="703"/>
                  <a:pt x="2739" y="703"/>
                </a:cubicBezTo>
                <a:cubicBezTo>
                  <a:pt x="2772" y="703"/>
                  <a:pt x="2807" y="678"/>
                  <a:pt x="2844" y="629"/>
                </a:cubicBezTo>
                <a:lnTo>
                  <a:pt x="2844" y="602"/>
                </a:lnTo>
                <a:cubicBezTo>
                  <a:pt x="2824" y="622"/>
                  <a:pt x="2811" y="633"/>
                  <a:pt x="2804" y="638"/>
                </a:cubicBezTo>
                <a:cubicBezTo>
                  <a:pt x="2800" y="640"/>
                  <a:pt x="2796" y="641"/>
                  <a:pt x="2791" y="641"/>
                </a:cubicBezTo>
                <a:cubicBezTo>
                  <a:pt x="2786" y="641"/>
                  <a:pt x="2781" y="639"/>
                  <a:pt x="2777" y="636"/>
                </a:cubicBezTo>
                <a:cubicBezTo>
                  <a:pt x="2774" y="633"/>
                  <a:pt x="2771" y="627"/>
                  <a:pt x="2770" y="617"/>
                </a:cubicBezTo>
                <a:cubicBezTo>
                  <a:pt x="2768" y="607"/>
                  <a:pt x="2767" y="581"/>
                  <a:pt x="2767" y="539"/>
                </a:cubicBezTo>
                <a:lnTo>
                  <a:pt x="2767" y="387"/>
                </a:lnTo>
                <a:cubicBezTo>
                  <a:pt x="2767" y="343"/>
                  <a:pt x="2764" y="315"/>
                  <a:pt x="2758" y="301"/>
                </a:cubicBezTo>
                <a:cubicBezTo>
                  <a:pt x="2749" y="279"/>
                  <a:pt x="2735" y="263"/>
                  <a:pt x="2716" y="253"/>
                </a:cubicBezTo>
                <a:cubicBezTo>
                  <a:pt x="2690" y="240"/>
                  <a:pt x="2658" y="233"/>
                  <a:pt x="2618" y="233"/>
                </a:cubicBezTo>
                <a:close/>
                <a:moveTo>
                  <a:pt x="4645" y="233"/>
                </a:moveTo>
                <a:cubicBezTo>
                  <a:pt x="4593" y="233"/>
                  <a:pt x="4553" y="245"/>
                  <a:pt x="4524" y="269"/>
                </a:cubicBezTo>
                <a:cubicBezTo>
                  <a:pt x="4496" y="292"/>
                  <a:pt x="4481" y="318"/>
                  <a:pt x="4481" y="346"/>
                </a:cubicBezTo>
                <a:cubicBezTo>
                  <a:pt x="4481" y="360"/>
                  <a:pt x="4485" y="372"/>
                  <a:pt x="4493" y="380"/>
                </a:cubicBezTo>
                <a:cubicBezTo>
                  <a:pt x="4501" y="389"/>
                  <a:pt x="4510" y="393"/>
                  <a:pt x="4522" y="393"/>
                </a:cubicBezTo>
                <a:cubicBezTo>
                  <a:pt x="4535" y="393"/>
                  <a:pt x="4545" y="389"/>
                  <a:pt x="4552" y="381"/>
                </a:cubicBezTo>
                <a:cubicBezTo>
                  <a:pt x="4560" y="373"/>
                  <a:pt x="4564" y="361"/>
                  <a:pt x="4564" y="346"/>
                </a:cubicBezTo>
                <a:lnTo>
                  <a:pt x="4563" y="318"/>
                </a:lnTo>
                <a:cubicBezTo>
                  <a:pt x="4563" y="304"/>
                  <a:pt x="4569" y="291"/>
                  <a:pt x="4582" y="280"/>
                </a:cubicBezTo>
                <a:cubicBezTo>
                  <a:pt x="4594" y="269"/>
                  <a:pt x="4610" y="263"/>
                  <a:pt x="4630" y="263"/>
                </a:cubicBezTo>
                <a:cubicBezTo>
                  <a:pt x="4657" y="263"/>
                  <a:pt x="4678" y="271"/>
                  <a:pt x="4692" y="288"/>
                </a:cubicBezTo>
                <a:cubicBezTo>
                  <a:pt x="4706" y="305"/>
                  <a:pt x="4713" y="335"/>
                  <a:pt x="4713" y="380"/>
                </a:cubicBezTo>
                <a:lnTo>
                  <a:pt x="4713" y="397"/>
                </a:lnTo>
                <a:cubicBezTo>
                  <a:pt x="4637" y="425"/>
                  <a:pt x="4582" y="449"/>
                  <a:pt x="4548" y="469"/>
                </a:cubicBezTo>
                <a:cubicBezTo>
                  <a:pt x="4516" y="488"/>
                  <a:pt x="4492" y="509"/>
                  <a:pt x="4479" y="531"/>
                </a:cubicBezTo>
                <a:cubicBezTo>
                  <a:pt x="4469" y="547"/>
                  <a:pt x="4464" y="566"/>
                  <a:pt x="4464" y="588"/>
                </a:cubicBezTo>
                <a:cubicBezTo>
                  <a:pt x="4464" y="622"/>
                  <a:pt x="4474" y="650"/>
                  <a:pt x="4494" y="671"/>
                </a:cubicBezTo>
                <a:cubicBezTo>
                  <a:pt x="4514" y="693"/>
                  <a:pt x="4540" y="703"/>
                  <a:pt x="4571" y="703"/>
                </a:cubicBezTo>
                <a:cubicBezTo>
                  <a:pt x="4591" y="703"/>
                  <a:pt x="4609" y="699"/>
                  <a:pt x="4627" y="691"/>
                </a:cubicBezTo>
                <a:cubicBezTo>
                  <a:pt x="4639" y="685"/>
                  <a:pt x="4667" y="665"/>
                  <a:pt x="4713" y="629"/>
                </a:cubicBezTo>
                <a:cubicBezTo>
                  <a:pt x="4714" y="656"/>
                  <a:pt x="4719" y="675"/>
                  <a:pt x="4728" y="686"/>
                </a:cubicBezTo>
                <a:cubicBezTo>
                  <a:pt x="4737" y="697"/>
                  <a:pt x="4750" y="703"/>
                  <a:pt x="4766" y="703"/>
                </a:cubicBezTo>
                <a:cubicBezTo>
                  <a:pt x="4799" y="703"/>
                  <a:pt x="4834" y="678"/>
                  <a:pt x="4871" y="629"/>
                </a:cubicBezTo>
                <a:lnTo>
                  <a:pt x="4871" y="602"/>
                </a:lnTo>
                <a:cubicBezTo>
                  <a:pt x="4851" y="622"/>
                  <a:pt x="4838" y="633"/>
                  <a:pt x="4831" y="638"/>
                </a:cubicBezTo>
                <a:cubicBezTo>
                  <a:pt x="4827" y="640"/>
                  <a:pt x="4823" y="641"/>
                  <a:pt x="4817" y="641"/>
                </a:cubicBezTo>
                <a:cubicBezTo>
                  <a:pt x="4812" y="641"/>
                  <a:pt x="4808" y="639"/>
                  <a:pt x="4804" y="636"/>
                </a:cubicBezTo>
                <a:cubicBezTo>
                  <a:pt x="4801" y="633"/>
                  <a:pt x="4798" y="627"/>
                  <a:pt x="4796" y="617"/>
                </a:cubicBezTo>
                <a:cubicBezTo>
                  <a:pt x="4795" y="607"/>
                  <a:pt x="4794" y="581"/>
                  <a:pt x="4794" y="539"/>
                </a:cubicBezTo>
                <a:lnTo>
                  <a:pt x="4794" y="387"/>
                </a:lnTo>
                <a:cubicBezTo>
                  <a:pt x="4794" y="343"/>
                  <a:pt x="4791" y="315"/>
                  <a:pt x="4785" y="301"/>
                </a:cubicBezTo>
                <a:cubicBezTo>
                  <a:pt x="4776" y="279"/>
                  <a:pt x="4762" y="263"/>
                  <a:pt x="4743" y="253"/>
                </a:cubicBezTo>
                <a:cubicBezTo>
                  <a:pt x="4717" y="240"/>
                  <a:pt x="4685" y="233"/>
                  <a:pt x="4645" y="233"/>
                </a:cubicBezTo>
                <a:close/>
                <a:moveTo>
                  <a:pt x="11365" y="598"/>
                </a:moveTo>
                <a:cubicBezTo>
                  <a:pt x="11350" y="598"/>
                  <a:pt x="11337" y="603"/>
                  <a:pt x="11326" y="614"/>
                </a:cubicBezTo>
                <a:cubicBezTo>
                  <a:pt x="11316" y="625"/>
                  <a:pt x="11311" y="638"/>
                  <a:pt x="11311" y="653"/>
                </a:cubicBezTo>
                <a:cubicBezTo>
                  <a:pt x="11311" y="668"/>
                  <a:pt x="11316" y="681"/>
                  <a:pt x="11326" y="691"/>
                </a:cubicBezTo>
                <a:cubicBezTo>
                  <a:pt x="11337" y="702"/>
                  <a:pt x="11350" y="707"/>
                  <a:pt x="11365" y="707"/>
                </a:cubicBezTo>
                <a:cubicBezTo>
                  <a:pt x="11380" y="707"/>
                  <a:pt x="11393" y="702"/>
                  <a:pt x="11403" y="691"/>
                </a:cubicBezTo>
                <a:cubicBezTo>
                  <a:pt x="11414" y="681"/>
                  <a:pt x="11419" y="668"/>
                  <a:pt x="11419" y="653"/>
                </a:cubicBezTo>
                <a:cubicBezTo>
                  <a:pt x="11419" y="638"/>
                  <a:pt x="11414" y="625"/>
                  <a:pt x="11403" y="614"/>
                </a:cubicBezTo>
                <a:cubicBezTo>
                  <a:pt x="11393" y="603"/>
                  <a:pt x="11380" y="598"/>
                  <a:pt x="11365" y="598"/>
                </a:cubicBezTo>
                <a:close/>
                <a:moveTo>
                  <a:pt x="3422" y="233"/>
                </a:moveTo>
                <a:cubicBezTo>
                  <a:pt x="3363" y="233"/>
                  <a:pt x="3314" y="254"/>
                  <a:pt x="3275" y="297"/>
                </a:cubicBezTo>
                <a:cubicBezTo>
                  <a:pt x="3235" y="340"/>
                  <a:pt x="3216" y="400"/>
                  <a:pt x="3216" y="476"/>
                </a:cubicBezTo>
                <a:cubicBezTo>
                  <a:pt x="3216" y="547"/>
                  <a:pt x="3235" y="603"/>
                  <a:pt x="3273" y="645"/>
                </a:cubicBezTo>
                <a:cubicBezTo>
                  <a:pt x="3311" y="687"/>
                  <a:pt x="3357" y="708"/>
                  <a:pt x="3411" y="708"/>
                </a:cubicBezTo>
                <a:cubicBezTo>
                  <a:pt x="3461" y="708"/>
                  <a:pt x="3502" y="689"/>
                  <a:pt x="3535" y="653"/>
                </a:cubicBezTo>
                <a:cubicBezTo>
                  <a:pt x="3568" y="616"/>
                  <a:pt x="3587" y="575"/>
                  <a:pt x="3594" y="531"/>
                </a:cubicBezTo>
                <a:lnTo>
                  <a:pt x="3579" y="521"/>
                </a:lnTo>
                <a:cubicBezTo>
                  <a:pt x="3564" y="560"/>
                  <a:pt x="3546" y="588"/>
                  <a:pt x="3525" y="604"/>
                </a:cubicBezTo>
                <a:cubicBezTo>
                  <a:pt x="3503" y="620"/>
                  <a:pt x="3478" y="628"/>
                  <a:pt x="3448" y="628"/>
                </a:cubicBezTo>
                <a:cubicBezTo>
                  <a:pt x="3404" y="628"/>
                  <a:pt x="3366" y="609"/>
                  <a:pt x="3333" y="571"/>
                </a:cubicBezTo>
                <a:cubicBezTo>
                  <a:pt x="3301" y="534"/>
                  <a:pt x="3285" y="481"/>
                  <a:pt x="3285" y="415"/>
                </a:cubicBezTo>
                <a:lnTo>
                  <a:pt x="3594" y="415"/>
                </a:lnTo>
                <a:cubicBezTo>
                  <a:pt x="3594" y="360"/>
                  <a:pt x="3578" y="316"/>
                  <a:pt x="3546" y="283"/>
                </a:cubicBezTo>
                <a:cubicBezTo>
                  <a:pt x="3514" y="249"/>
                  <a:pt x="3472" y="233"/>
                  <a:pt x="3422" y="233"/>
                </a:cubicBezTo>
                <a:close/>
                <a:moveTo>
                  <a:pt x="8789" y="233"/>
                </a:moveTo>
                <a:cubicBezTo>
                  <a:pt x="8752" y="233"/>
                  <a:pt x="8717" y="243"/>
                  <a:pt x="8684" y="263"/>
                </a:cubicBezTo>
                <a:cubicBezTo>
                  <a:pt x="8650" y="282"/>
                  <a:pt x="8624" y="312"/>
                  <a:pt x="8603" y="352"/>
                </a:cubicBezTo>
                <a:cubicBezTo>
                  <a:pt x="8583" y="393"/>
                  <a:pt x="8573" y="434"/>
                  <a:pt x="8573" y="475"/>
                </a:cubicBezTo>
                <a:cubicBezTo>
                  <a:pt x="8573" y="531"/>
                  <a:pt x="8590" y="582"/>
                  <a:pt x="8623" y="627"/>
                </a:cubicBezTo>
                <a:cubicBezTo>
                  <a:pt x="8663" y="681"/>
                  <a:pt x="8716" y="708"/>
                  <a:pt x="8784" y="708"/>
                </a:cubicBezTo>
                <a:cubicBezTo>
                  <a:pt x="8825" y="708"/>
                  <a:pt x="8863" y="697"/>
                  <a:pt x="8896" y="676"/>
                </a:cubicBezTo>
                <a:cubicBezTo>
                  <a:pt x="8930" y="655"/>
                  <a:pt x="8956" y="625"/>
                  <a:pt x="8976" y="583"/>
                </a:cubicBezTo>
                <a:cubicBezTo>
                  <a:pt x="8995" y="542"/>
                  <a:pt x="9004" y="502"/>
                  <a:pt x="9004" y="462"/>
                </a:cubicBezTo>
                <a:cubicBezTo>
                  <a:pt x="9004" y="405"/>
                  <a:pt x="8987" y="354"/>
                  <a:pt x="8952" y="311"/>
                </a:cubicBezTo>
                <a:cubicBezTo>
                  <a:pt x="8911" y="259"/>
                  <a:pt x="8857" y="233"/>
                  <a:pt x="8789" y="233"/>
                </a:cubicBezTo>
                <a:close/>
                <a:moveTo>
                  <a:pt x="9445" y="0"/>
                </a:moveTo>
                <a:lnTo>
                  <a:pt x="9312" y="54"/>
                </a:lnTo>
                <a:lnTo>
                  <a:pt x="9318" y="71"/>
                </a:lnTo>
                <a:cubicBezTo>
                  <a:pt x="9332" y="66"/>
                  <a:pt x="9343" y="63"/>
                  <a:pt x="9352" y="63"/>
                </a:cubicBezTo>
                <a:cubicBezTo>
                  <a:pt x="9359" y="63"/>
                  <a:pt x="9366" y="66"/>
                  <a:pt x="9371" y="70"/>
                </a:cubicBezTo>
                <a:cubicBezTo>
                  <a:pt x="9376" y="74"/>
                  <a:pt x="9380" y="82"/>
                  <a:pt x="9382" y="94"/>
                </a:cubicBezTo>
                <a:cubicBezTo>
                  <a:pt x="9385" y="105"/>
                  <a:pt x="9386" y="137"/>
                  <a:pt x="9386" y="188"/>
                </a:cubicBezTo>
                <a:lnTo>
                  <a:pt x="9386" y="270"/>
                </a:lnTo>
                <a:cubicBezTo>
                  <a:pt x="9361" y="245"/>
                  <a:pt x="9328" y="233"/>
                  <a:pt x="9289" y="233"/>
                </a:cubicBezTo>
                <a:cubicBezTo>
                  <a:pt x="9225" y="233"/>
                  <a:pt x="9173" y="260"/>
                  <a:pt x="9133" y="313"/>
                </a:cubicBezTo>
                <a:cubicBezTo>
                  <a:pt x="9092" y="366"/>
                  <a:pt x="9072" y="425"/>
                  <a:pt x="9072" y="489"/>
                </a:cubicBezTo>
                <a:cubicBezTo>
                  <a:pt x="9072" y="553"/>
                  <a:pt x="9090" y="605"/>
                  <a:pt x="9127" y="646"/>
                </a:cubicBezTo>
                <a:cubicBezTo>
                  <a:pt x="9163" y="687"/>
                  <a:pt x="9206" y="708"/>
                  <a:pt x="9255" y="708"/>
                </a:cubicBezTo>
                <a:cubicBezTo>
                  <a:pt x="9279" y="708"/>
                  <a:pt x="9301" y="703"/>
                  <a:pt x="9322" y="693"/>
                </a:cubicBezTo>
                <a:cubicBezTo>
                  <a:pt x="9343" y="683"/>
                  <a:pt x="9364" y="666"/>
                  <a:pt x="9386" y="644"/>
                </a:cubicBezTo>
                <a:lnTo>
                  <a:pt x="9386" y="708"/>
                </a:lnTo>
                <a:lnTo>
                  <a:pt x="9409" y="708"/>
                </a:lnTo>
                <a:lnTo>
                  <a:pt x="9541" y="652"/>
                </a:lnTo>
                <a:lnTo>
                  <a:pt x="9536" y="635"/>
                </a:lnTo>
                <a:cubicBezTo>
                  <a:pt x="9521" y="641"/>
                  <a:pt x="9510" y="644"/>
                  <a:pt x="9501" y="644"/>
                </a:cubicBezTo>
                <a:cubicBezTo>
                  <a:pt x="9494" y="644"/>
                  <a:pt x="9488" y="641"/>
                  <a:pt x="9482" y="637"/>
                </a:cubicBezTo>
                <a:cubicBezTo>
                  <a:pt x="9477" y="632"/>
                  <a:pt x="9473" y="624"/>
                  <a:pt x="9470" y="613"/>
                </a:cubicBezTo>
                <a:cubicBezTo>
                  <a:pt x="9468" y="601"/>
                  <a:pt x="9467" y="569"/>
                  <a:pt x="9467" y="517"/>
                </a:cubicBezTo>
                <a:lnTo>
                  <a:pt x="9467" y="0"/>
                </a:lnTo>
                <a:close/>
                <a:moveTo>
                  <a:pt x="9540" y="247"/>
                </a:moveTo>
                <a:lnTo>
                  <a:pt x="9540" y="265"/>
                </a:lnTo>
                <a:cubicBezTo>
                  <a:pt x="9542" y="265"/>
                  <a:pt x="9543" y="265"/>
                  <a:pt x="9545" y="265"/>
                </a:cubicBezTo>
                <a:cubicBezTo>
                  <a:pt x="9566" y="265"/>
                  <a:pt x="9580" y="267"/>
                  <a:pt x="9589" y="271"/>
                </a:cubicBezTo>
                <a:cubicBezTo>
                  <a:pt x="9598" y="275"/>
                  <a:pt x="9604" y="281"/>
                  <a:pt x="9609" y="290"/>
                </a:cubicBezTo>
                <a:cubicBezTo>
                  <a:pt x="9613" y="298"/>
                  <a:pt x="9616" y="312"/>
                  <a:pt x="9616" y="333"/>
                </a:cubicBezTo>
                <a:lnTo>
                  <a:pt x="9616" y="533"/>
                </a:lnTo>
                <a:cubicBezTo>
                  <a:pt x="9616" y="575"/>
                  <a:pt x="9619" y="607"/>
                  <a:pt x="9626" y="630"/>
                </a:cubicBezTo>
                <a:cubicBezTo>
                  <a:pt x="9634" y="653"/>
                  <a:pt x="9646" y="671"/>
                  <a:pt x="9665" y="686"/>
                </a:cubicBezTo>
                <a:cubicBezTo>
                  <a:pt x="9683" y="700"/>
                  <a:pt x="9705" y="708"/>
                  <a:pt x="9730" y="708"/>
                </a:cubicBezTo>
                <a:cubicBezTo>
                  <a:pt x="9752" y="708"/>
                  <a:pt x="9774" y="702"/>
                  <a:pt x="9794" y="691"/>
                </a:cubicBezTo>
                <a:cubicBezTo>
                  <a:pt x="9814" y="681"/>
                  <a:pt x="9843" y="654"/>
                  <a:pt x="9882" y="613"/>
                </a:cubicBezTo>
                <a:lnTo>
                  <a:pt x="9882" y="708"/>
                </a:lnTo>
                <a:lnTo>
                  <a:pt x="9904" y="708"/>
                </a:lnTo>
                <a:lnTo>
                  <a:pt x="10038" y="652"/>
                </a:lnTo>
                <a:lnTo>
                  <a:pt x="10031" y="635"/>
                </a:lnTo>
                <a:cubicBezTo>
                  <a:pt x="10018" y="641"/>
                  <a:pt x="10007" y="644"/>
                  <a:pt x="9997" y="644"/>
                </a:cubicBezTo>
                <a:cubicBezTo>
                  <a:pt x="9989" y="644"/>
                  <a:pt x="9983" y="641"/>
                  <a:pt x="9978" y="637"/>
                </a:cubicBezTo>
                <a:cubicBezTo>
                  <a:pt x="9972" y="632"/>
                  <a:pt x="9968" y="624"/>
                  <a:pt x="9966" y="613"/>
                </a:cubicBezTo>
                <a:cubicBezTo>
                  <a:pt x="9964" y="601"/>
                  <a:pt x="9962" y="569"/>
                  <a:pt x="9962" y="518"/>
                </a:cubicBezTo>
                <a:lnTo>
                  <a:pt x="9962" y="247"/>
                </a:lnTo>
                <a:lnTo>
                  <a:pt x="9810" y="247"/>
                </a:lnTo>
                <a:lnTo>
                  <a:pt x="9810" y="265"/>
                </a:lnTo>
                <a:cubicBezTo>
                  <a:pt x="9839" y="265"/>
                  <a:pt x="9859" y="270"/>
                  <a:pt x="9868" y="279"/>
                </a:cubicBezTo>
                <a:cubicBezTo>
                  <a:pt x="9877" y="288"/>
                  <a:pt x="9882" y="305"/>
                  <a:pt x="9882" y="331"/>
                </a:cubicBezTo>
                <a:lnTo>
                  <a:pt x="9882" y="584"/>
                </a:lnTo>
                <a:cubicBezTo>
                  <a:pt x="9857" y="609"/>
                  <a:pt x="9836" y="625"/>
                  <a:pt x="9819" y="634"/>
                </a:cubicBezTo>
                <a:cubicBezTo>
                  <a:pt x="9801" y="643"/>
                  <a:pt x="9785" y="647"/>
                  <a:pt x="9771" y="647"/>
                </a:cubicBezTo>
                <a:cubicBezTo>
                  <a:pt x="9750" y="647"/>
                  <a:pt x="9733" y="641"/>
                  <a:pt x="9718" y="628"/>
                </a:cubicBezTo>
                <a:cubicBezTo>
                  <a:pt x="9704" y="615"/>
                  <a:pt x="9697" y="588"/>
                  <a:pt x="9697" y="546"/>
                </a:cubicBezTo>
                <a:lnTo>
                  <a:pt x="9697" y="247"/>
                </a:lnTo>
                <a:close/>
                <a:moveTo>
                  <a:pt x="10287" y="233"/>
                </a:moveTo>
                <a:cubicBezTo>
                  <a:pt x="10228" y="233"/>
                  <a:pt x="10178" y="255"/>
                  <a:pt x="10136" y="299"/>
                </a:cubicBezTo>
                <a:cubicBezTo>
                  <a:pt x="10094" y="343"/>
                  <a:pt x="10073" y="400"/>
                  <a:pt x="10073" y="471"/>
                </a:cubicBezTo>
                <a:cubicBezTo>
                  <a:pt x="10073" y="543"/>
                  <a:pt x="10092" y="601"/>
                  <a:pt x="10130" y="644"/>
                </a:cubicBezTo>
                <a:cubicBezTo>
                  <a:pt x="10168" y="686"/>
                  <a:pt x="10212" y="708"/>
                  <a:pt x="10263" y="708"/>
                </a:cubicBezTo>
                <a:cubicBezTo>
                  <a:pt x="10305" y="708"/>
                  <a:pt x="10344" y="692"/>
                  <a:pt x="10379" y="660"/>
                </a:cubicBezTo>
                <a:cubicBezTo>
                  <a:pt x="10415" y="628"/>
                  <a:pt x="10438" y="583"/>
                  <a:pt x="10450" y="524"/>
                </a:cubicBezTo>
                <a:lnTo>
                  <a:pt x="10436" y="517"/>
                </a:lnTo>
                <a:cubicBezTo>
                  <a:pt x="10419" y="556"/>
                  <a:pt x="10402" y="584"/>
                  <a:pt x="10384" y="599"/>
                </a:cubicBezTo>
                <a:cubicBezTo>
                  <a:pt x="10358" y="620"/>
                  <a:pt x="10330" y="631"/>
                  <a:pt x="10298" y="631"/>
                </a:cubicBezTo>
                <a:cubicBezTo>
                  <a:pt x="10253" y="631"/>
                  <a:pt x="10218" y="611"/>
                  <a:pt x="10192" y="570"/>
                </a:cubicBezTo>
                <a:cubicBezTo>
                  <a:pt x="10165" y="529"/>
                  <a:pt x="10152" y="482"/>
                  <a:pt x="10152" y="429"/>
                </a:cubicBezTo>
                <a:cubicBezTo>
                  <a:pt x="10152" y="376"/>
                  <a:pt x="10166" y="334"/>
                  <a:pt x="10192" y="302"/>
                </a:cubicBezTo>
                <a:cubicBezTo>
                  <a:pt x="10212" y="278"/>
                  <a:pt x="10238" y="266"/>
                  <a:pt x="10270" y="266"/>
                </a:cubicBezTo>
                <a:cubicBezTo>
                  <a:pt x="10291" y="266"/>
                  <a:pt x="10306" y="271"/>
                  <a:pt x="10318" y="281"/>
                </a:cubicBezTo>
                <a:cubicBezTo>
                  <a:pt x="10329" y="291"/>
                  <a:pt x="10336" y="305"/>
                  <a:pt x="10338" y="325"/>
                </a:cubicBezTo>
                <a:cubicBezTo>
                  <a:pt x="10339" y="344"/>
                  <a:pt x="10343" y="357"/>
                  <a:pt x="10349" y="364"/>
                </a:cubicBezTo>
                <a:cubicBezTo>
                  <a:pt x="10358" y="376"/>
                  <a:pt x="10373" y="382"/>
                  <a:pt x="10392" y="382"/>
                </a:cubicBezTo>
                <a:cubicBezTo>
                  <a:pt x="10406" y="382"/>
                  <a:pt x="10418" y="379"/>
                  <a:pt x="10425" y="371"/>
                </a:cubicBezTo>
                <a:cubicBezTo>
                  <a:pt x="10433" y="363"/>
                  <a:pt x="10437" y="353"/>
                  <a:pt x="10437" y="341"/>
                </a:cubicBezTo>
                <a:cubicBezTo>
                  <a:pt x="10437" y="316"/>
                  <a:pt x="10423" y="292"/>
                  <a:pt x="10395" y="268"/>
                </a:cubicBezTo>
                <a:cubicBezTo>
                  <a:pt x="10367" y="245"/>
                  <a:pt x="10331" y="233"/>
                  <a:pt x="10287" y="233"/>
                </a:cubicBezTo>
                <a:close/>
                <a:moveTo>
                  <a:pt x="10945" y="233"/>
                </a:moveTo>
                <a:cubicBezTo>
                  <a:pt x="10905" y="233"/>
                  <a:pt x="10873" y="246"/>
                  <a:pt x="10847" y="270"/>
                </a:cubicBezTo>
                <a:cubicBezTo>
                  <a:pt x="10822" y="295"/>
                  <a:pt x="10810" y="326"/>
                  <a:pt x="10810" y="363"/>
                </a:cubicBezTo>
                <a:cubicBezTo>
                  <a:pt x="10810" y="391"/>
                  <a:pt x="10817" y="415"/>
                  <a:pt x="10832" y="433"/>
                </a:cubicBezTo>
                <a:cubicBezTo>
                  <a:pt x="10846" y="452"/>
                  <a:pt x="10877" y="473"/>
                  <a:pt x="10924" y="497"/>
                </a:cubicBezTo>
                <a:cubicBezTo>
                  <a:pt x="10972" y="520"/>
                  <a:pt x="11003" y="539"/>
                  <a:pt x="11019" y="555"/>
                </a:cubicBezTo>
                <a:cubicBezTo>
                  <a:pt x="11035" y="570"/>
                  <a:pt x="11042" y="589"/>
                  <a:pt x="11042" y="611"/>
                </a:cubicBezTo>
                <a:cubicBezTo>
                  <a:pt x="11042" y="630"/>
                  <a:pt x="11035" y="646"/>
                  <a:pt x="11021" y="659"/>
                </a:cubicBezTo>
                <a:cubicBezTo>
                  <a:pt x="11007" y="672"/>
                  <a:pt x="10989" y="679"/>
                  <a:pt x="10966" y="679"/>
                </a:cubicBezTo>
                <a:cubicBezTo>
                  <a:pt x="10934" y="679"/>
                  <a:pt x="10906" y="667"/>
                  <a:pt x="10880" y="644"/>
                </a:cubicBezTo>
                <a:cubicBezTo>
                  <a:pt x="10854" y="621"/>
                  <a:pt x="10837" y="587"/>
                  <a:pt x="10828" y="541"/>
                </a:cubicBezTo>
                <a:lnTo>
                  <a:pt x="10812" y="541"/>
                </a:lnTo>
                <a:lnTo>
                  <a:pt x="10812" y="701"/>
                </a:lnTo>
                <a:lnTo>
                  <a:pt x="10828" y="701"/>
                </a:lnTo>
                <a:cubicBezTo>
                  <a:pt x="10832" y="692"/>
                  <a:pt x="10838" y="688"/>
                  <a:pt x="10845" y="688"/>
                </a:cubicBezTo>
                <a:cubicBezTo>
                  <a:pt x="10852" y="688"/>
                  <a:pt x="10861" y="690"/>
                  <a:pt x="10872" y="693"/>
                </a:cubicBezTo>
                <a:cubicBezTo>
                  <a:pt x="10907" y="703"/>
                  <a:pt x="10938" y="708"/>
                  <a:pt x="10965" y="708"/>
                </a:cubicBezTo>
                <a:cubicBezTo>
                  <a:pt x="11003" y="708"/>
                  <a:pt x="11038" y="695"/>
                  <a:pt x="11069" y="670"/>
                </a:cubicBezTo>
                <a:cubicBezTo>
                  <a:pt x="11099" y="645"/>
                  <a:pt x="11115" y="612"/>
                  <a:pt x="11115" y="572"/>
                </a:cubicBezTo>
                <a:cubicBezTo>
                  <a:pt x="11115" y="519"/>
                  <a:pt x="11082" y="477"/>
                  <a:pt x="11016" y="444"/>
                </a:cubicBezTo>
                <a:lnTo>
                  <a:pt x="10944" y="410"/>
                </a:lnTo>
                <a:cubicBezTo>
                  <a:pt x="10913" y="395"/>
                  <a:pt x="10893" y="381"/>
                  <a:pt x="10883" y="367"/>
                </a:cubicBezTo>
                <a:cubicBezTo>
                  <a:pt x="10872" y="354"/>
                  <a:pt x="10867" y="339"/>
                  <a:pt x="10867" y="320"/>
                </a:cubicBezTo>
                <a:cubicBezTo>
                  <a:pt x="10867" y="306"/>
                  <a:pt x="10874" y="292"/>
                  <a:pt x="10888" y="280"/>
                </a:cubicBezTo>
                <a:cubicBezTo>
                  <a:pt x="10902" y="268"/>
                  <a:pt x="10921" y="262"/>
                  <a:pt x="10943" y="262"/>
                </a:cubicBezTo>
                <a:cubicBezTo>
                  <a:pt x="10973" y="262"/>
                  <a:pt x="10998" y="271"/>
                  <a:pt x="11017" y="288"/>
                </a:cubicBezTo>
                <a:cubicBezTo>
                  <a:pt x="11037" y="305"/>
                  <a:pt x="11053" y="338"/>
                  <a:pt x="11065" y="386"/>
                </a:cubicBezTo>
                <a:lnTo>
                  <a:pt x="11081" y="386"/>
                </a:lnTo>
                <a:lnTo>
                  <a:pt x="11081" y="233"/>
                </a:lnTo>
                <a:lnTo>
                  <a:pt x="11065" y="233"/>
                </a:lnTo>
                <a:cubicBezTo>
                  <a:pt x="11061" y="241"/>
                  <a:pt x="11058" y="246"/>
                  <a:pt x="11055" y="249"/>
                </a:cubicBezTo>
                <a:cubicBezTo>
                  <a:pt x="11052" y="251"/>
                  <a:pt x="11048" y="252"/>
                  <a:pt x="11042" y="252"/>
                </a:cubicBezTo>
                <a:cubicBezTo>
                  <a:pt x="11037" y="252"/>
                  <a:pt x="11026" y="250"/>
                  <a:pt x="11009" y="245"/>
                </a:cubicBezTo>
                <a:cubicBezTo>
                  <a:pt x="10984" y="237"/>
                  <a:pt x="10963" y="233"/>
                  <a:pt x="10945" y="233"/>
                </a:cubicBezTo>
                <a:close/>
                <a:moveTo>
                  <a:pt x="0" y="32"/>
                </a:moveTo>
                <a:lnTo>
                  <a:pt x="0" y="50"/>
                </a:lnTo>
                <a:cubicBezTo>
                  <a:pt x="19" y="50"/>
                  <a:pt x="34" y="53"/>
                  <a:pt x="45" y="59"/>
                </a:cubicBezTo>
                <a:cubicBezTo>
                  <a:pt x="56" y="65"/>
                  <a:pt x="65" y="74"/>
                  <a:pt x="72" y="86"/>
                </a:cubicBezTo>
                <a:cubicBezTo>
                  <a:pt x="76" y="94"/>
                  <a:pt x="85" y="118"/>
                  <a:pt x="100" y="159"/>
                </a:cubicBezTo>
                <a:lnTo>
                  <a:pt x="296" y="709"/>
                </a:lnTo>
                <a:lnTo>
                  <a:pt x="314" y="709"/>
                </a:lnTo>
                <a:lnTo>
                  <a:pt x="464" y="286"/>
                </a:lnTo>
                <a:lnTo>
                  <a:pt x="615" y="709"/>
                </a:lnTo>
                <a:lnTo>
                  <a:pt x="634" y="709"/>
                </a:lnTo>
                <a:lnTo>
                  <a:pt x="819" y="175"/>
                </a:lnTo>
                <a:cubicBezTo>
                  <a:pt x="833" y="132"/>
                  <a:pt x="843" y="105"/>
                  <a:pt x="850" y="94"/>
                </a:cubicBezTo>
                <a:cubicBezTo>
                  <a:pt x="859" y="77"/>
                  <a:pt x="870" y="65"/>
                  <a:pt x="880" y="59"/>
                </a:cubicBezTo>
                <a:cubicBezTo>
                  <a:pt x="891" y="53"/>
                  <a:pt x="905" y="50"/>
                  <a:pt x="922" y="50"/>
                </a:cubicBezTo>
                <a:lnTo>
                  <a:pt x="922" y="32"/>
                </a:lnTo>
                <a:lnTo>
                  <a:pt x="725" y="32"/>
                </a:lnTo>
                <a:lnTo>
                  <a:pt x="725" y="50"/>
                </a:lnTo>
                <a:cubicBezTo>
                  <a:pt x="744" y="50"/>
                  <a:pt x="761" y="52"/>
                  <a:pt x="773" y="57"/>
                </a:cubicBezTo>
                <a:cubicBezTo>
                  <a:pt x="780" y="59"/>
                  <a:pt x="786" y="64"/>
                  <a:pt x="791" y="70"/>
                </a:cubicBezTo>
                <a:cubicBezTo>
                  <a:pt x="795" y="77"/>
                  <a:pt x="798" y="84"/>
                  <a:pt x="798" y="91"/>
                </a:cubicBezTo>
                <a:cubicBezTo>
                  <a:pt x="798" y="107"/>
                  <a:pt x="791" y="135"/>
                  <a:pt x="776" y="175"/>
                </a:cubicBezTo>
                <a:lnTo>
                  <a:pt x="650" y="540"/>
                </a:lnTo>
                <a:lnTo>
                  <a:pt x="523" y="180"/>
                </a:lnTo>
                <a:cubicBezTo>
                  <a:pt x="509" y="139"/>
                  <a:pt x="501" y="110"/>
                  <a:pt x="501" y="93"/>
                </a:cubicBezTo>
                <a:cubicBezTo>
                  <a:pt x="501" y="80"/>
                  <a:pt x="506" y="69"/>
                  <a:pt x="514" y="62"/>
                </a:cubicBezTo>
                <a:cubicBezTo>
                  <a:pt x="523" y="54"/>
                  <a:pt x="536" y="50"/>
                  <a:pt x="554" y="50"/>
                </a:cubicBezTo>
                <a:lnTo>
                  <a:pt x="572" y="50"/>
                </a:lnTo>
                <a:lnTo>
                  <a:pt x="572" y="32"/>
                </a:lnTo>
                <a:lnTo>
                  <a:pt x="314" y="32"/>
                </a:lnTo>
                <a:lnTo>
                  <a:pt x="314" y="50"/>
                </a:lnTo>
                <a:cubicBezTo>
                  <a:pt x="327" y="50"/>
                  <a:pt x="337" y="51"/>
                  <a:pt x="343" y="53"/>
                </a:cubicBezTo>
                <a:cubicBezTo>
                  <a:pt x="351" y="55"/>
                  <a:pt x="360" y="60"/>
                  <a:pt x="368" y="65"/>
                </a:cubicBezTo>
                <a:cubicBezTo>
                  <a:pt x="374" y="70"/>
                  <a:pt x="379" y="75"/>
                  <a:pt x="383" y="81"/>
                </a:cubicBezTo>
                <a:cubicBezTo>
                  <a:pt x="392" y="93"/>
                  <a:pt x="399" y="108"/>
                  <a:pt x="406" y="124"/>
                </a:cubicBezTo>
                <a:lnTo>
                  <a:pt x="422" y="168"/>
                </a:lnTo>
                <a:lnTo>
                  <a:pt x="441" y="224"/>
                </a:lnTo>
                <a:lnTo>
                  <a:pt x="332" y="540"/>
                </a:lnTo>
                <a:lnTo>
                  <a:pt x="201" y="168"/>
                </a:lnTo>
                <a:cubicBezTo>
                  <a:pt x="187" y="127"/>
                  <a:pt x="180" y="101"/>
                  <a:pt x="180" y="90"/>
                </a:cubicBezTo>
                <a:cubicBezTo>
                  <a:pt x="180" y="79"/>
                  <a:pt x="184" y="69"/>
                  <a:pt x="193" y="62"/>
                </a:cubicBezTo>
                <a:cubicBezTo>
                  <a:pt x="202" y="54"/>
                  <a:pt x="216" y="50"/>
                  <a:pt x="233" y="50"/>
                </a:cubicBezTo>
                <a:lnTo>
                  <a:pt x="245" y="50"/>
                </a:lnTo>
                <a:lnTo>
                  <a:pt x="245" y="32"/>
                </a:lnTo>
                <a:close/>
                <a:moveTo>
                  <a:pt x="6544" y="17"/>
                </a:moveTo>
                <a:cubicBezTo>
                  <a:pt x="6457" y="17"/>
                  <a:pt x="6383" y="45"/>
                  <a:pt x="6321" y="103"/>
                </a:cubicBezTo>
                <a:cubicBezTo>
                  <a:pt x="6249" y="169"/>
                  <a:pt x="6213" y="255"/>
                  <a:pt x="6213" y="360"/>
                </a:cubicBezTo>
                <a:cubicBezTo>
                  <a:pt x="6213" y="463"/>
                  <a:pt x="6244" y="547"/>
                  <a:pt x="6306" y="612"/>
                </a:cubicBezTo>
                <a:cubicBezTo>
                  <a:pt x="6368" y="677"/>
                  <a:pt x="6445" y="709"/>
                  <a:pt x="6536" y="709"/>
                </a:cubicBezTo>
                <a:cubicBezTo>
                  <a:pt x="6626" y="709"/>
                  <a:pt x="6703" y="676"/>
                  <a:pt x="6767" y="609"/>
                </a:cubicBezTo>
                <a:cubicBezTo>
                  <a:pt x="6830" y="543"/>
                  <a:pt x="6862" y="459"/>
                  <a:pt x="6862" y="359"/>
                </a:cubicBezTo>
                <a:cubicBezTo>
                  <a:pt x="6862" y="261"/>
                  <a:pt x="6830" y="180"/>
                  <a:pt x="6767" y="115"/>
                </a:cubicBezTo>
                <a:cubicBezTo>
                  <a:pt x="6704" y="49"/>
                  <a:pt x="6630" y="17"/>
                  <a:pt x="6544" y="17"/>
                </a:cubicBezTo>
                <a:close/>
                <a:moveTo>
                  <a:pt x="8004" y="233"/>
                </a:moveTo>
                <a:cubicBezTo>
                  <a:pt x="7979" y="233"/>
                  <a:pt x="7954" y="241"/>
                  <a:pt x="7931" y="257"/>
                </a:cubicBezTo>
                <a:cubicBezTo>
                  <a:pt x="7908" y="273"/>
                  <a:pt x="7884" y="300"/>
                  <a:pt x="7861" y="340"/>
                </a:cubicBezTo>
                <a:lnTo>
                  <a:pt x="7861" y="235"/>
                </a:lnTo>
                <a:lnTo>
                  <a:pt x="7843" y="235"/>
                </a:lnTo>
                <a:lnTo>
                  <a:pt x="7705" y="291"/>
                </a:lnTo>
                <a:lnTo>
                  <a:pt x="7711" y="307"/>
                </a:lnTo>
                <a:cubicBezTo>
                  <a:pt x="7723" y="302"/>
                  <a:pt x="7733" y="300"/>
                  <a:pt x="7741" y="300"/>
                </a:cubicBezTo>
                <a:cubicBezTo>
                  <a:pt x="7750" y="300"/>
                  <a:pt x="7758" y="302"/>
                  <a:pt x="7764" y="306"/>
                </a:cubicBezTo>
                <a:cubicBezTo>
                  <a:pt x="7770" y="310"/>
                  <a:pt x="7774" y="315"/>
                  <a:pt x="7776" y="323"/>
                </a:cubicBezTo>
                <a:cubicBezTo>
                  <a:pt x="7779" y="331"/>
                  <a:pt x="7780" y="349"/>
                  <a:pt x="7780" y="378"/>
                </a:cubicBezTo>
                <a:lnTo>
                  <a:pt x="7780" y="801"/>
                </a:lnTo>
                <a:cubicBezTo>
                  <a:pt x="7780" y="834"/>
                  <a:pt x="7779" y="854"/>
                  <a:pt x="7775" y="862"/>
                </a:cubicBezTo>
                <a:cubicBezTo>
                  <a:pt x="7772" y="870"/>
                  <a:pt x="7767" y="876"/>
                  <a:pt x="7761" y="879"/>
                </a:cubicBezTo>
                <a:cubicBezTo>
                  <a:pt x="7749" y="886"/>
                  <a:pt x="7734" y="890"/>
                  <a:pt x="7717" y="890"/>
                </a:cubicBezTo>
                <a:cubicBezTo>
                  <a:pt x="7716" y="890"/>
                  <a:pt x="7716" y="890"/>
                  <a:pt x="7715" y="890"/>
                </a:cubicBezTo>
                <a:lnTo>
                  <a:pt x="7703" y="890"/>
                </a:lnTo>
                <a:lnTo>
                  <a:pt x="7703" y="908"/>
                </a:lnTo>
                <a:lnTo>
                  <a:pt x="7937" y="908"/>
                </a:lnTo>
                <a:lnTo>
                  <a:pt x="7937" y="890"/>
                </a:lnTo>
                <a:cubicBezTo>
                  <a:pt x="7913" y="890"/>
                  <a:pt x="7896" y="887"/>
                  <a:pt x="7886" y="882"/>
                </a:cubicBezTo>
                <a:cubicBezTo>
                  <a:pt x="7877" y="877"/>
                  <a:pt x="7871" y="871"/>
                  <a:pt x="7867" y="862"/>
                </a:cubicBezTo>
                <a:cubicBezTo>
                  <a:pt x="7863" y="854"/>
                  <a:pt x="7861" y="835"/>
                  <a:pt x="7861" y="804"/>
                </a:cubicBezTo>
                <a:lnTo>
                  <a:pt x="7861" y="668"/>
                </a:lnTo>
                <a:cubicBezTo>
                  <a:pt x="7878" y="683"/>
                  <a:pt x="7892" y="692"/>
                  <a:pt x="7905" y="697"/>
                </a:cubicBezTo>
                <a:cubicBezTo>
                  <a:pt x="7923" y="704"/>
                  <a:pt x="7944" y="708"/>
                  <a:pt x="7968" y="708"/>
                </a:cubicBezTo>
                <a:cubicBezTo>
                  <a:pt x="8023" y="708"/>
                  <a:pt x="8069" y="687"/>
                  <a:pt x="8105" y="645"/>
                </a:cubicBezTo>
                <a:cubicBezTo>
                  <a:pt x="8150" y="595"/>
                  <a:pt x="8172" y="531"/>
                  <a:pt x="8172" y="454"/>
                </a:cubicBezTo>
                <a:cubicBezTo>
                  <a:pt x="8172" y="385"/>
                  <a:pt x="8153" y="329"/>
                  <a:pt x="8117" y="286"/>
                </a:cubicBezTo>
                <a:cubicBezTo>
                  <a:pt x="8087" y="251"/>
                  <a:pt x="8049" y="233"/>
                  <a:pt x="8004" y="233"/>
                </a:cubicBezTo>
                <a:close/>
              </a:path>
            </a:pathLst>
          </a:custGeom>
          <a:solidFill>
            <a:srgbClr val="0000FF"/>
          </a:solidFill>
          <a:ln w="19050" cap="flat">
            <a:solidFill>
              <a:srgbClr val="00FF00"/>
            </a:solidFill>
            <a:prstDash val="solid"/>
            <a:round/>
            <a:headEnd type="none" w="med" len="med"/>
            <a:tailEnd type="none" w="med" len="med"/>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07300" y="214728"/>
            <a:ext cx="8229600" cy="857400"/>
          </a:xfrm>
          <a:prstGeom prst="rect">
            <a:avLst/>
          </a:prstGeom>
        </p:spPr>
        <p:txBody>
          <a:bodyPr lIns="91425" tIns="91425" rIns="91425" bIns="91425" anchor="ctr" anchorCtr="0">
            <a:noAutofit/>
          </a:bodyPr>
          <a:lstStyle/>
          <a:p>
            <a:pPr algn="ctr">
              <a:buNone/>
            </a:pPr>
            <a:r>
              <a:rPr lang="en" dirty="0">
                <a:latin typeface="Shadows Into Light"/>
                <a:ea typeface="Shadows Into Light"/>
                <a:cs typeface="Shadows Into Light"/>
                <a:sym typeface="Shadows Into Light"/>
              </a:rPr>
              <a:t>Palm Oil in </a:t>
            </a:r>
            <a:r>
              <a:rPr lang="en" dirty="0" smtClean="0">
                <a:latin typeface="Shadows Into Light"/>
                <a:ea typeface="Shadows Into Light"/>
                <a:cs typeface="Shadows Into Light"/>
                <a:sym typeface="Shadows Into Light"/>
              </a:rPr>
              <a:t>General</a:t>
            </a:r>
            <a:endParaRPr lang="en" dirty="0">
              <a:latin typeface="Shadows Into Light"/>
              <a:ea typeface="Shadows Into Light"/>
              <a:cs typeface="Shadows Into Light"/>
              <a:sym typeface="Shadows Into Light"/>
            </a:endParaRPr>
          </a:p>
        </p:txBody>
      </p:sp>
      <p:sp>
        <p:nvSpPr>
          <p:cNvPr id="81" name="Shape 81"/>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indent="457200" algn="just" rtl="0">
              <a:buNone/>
            </a:pPr>
            <a:r>
              <a:rPr lang="en" sz="1400">
                <a:solidFill>
                  <a:srgbClr val="434343"/>
                </a:solidFill>
                <a:latin typeface="Chewy"/>
                <a:ea typeface="Chewy"/>
                <a:cs typeface="Chewy"/>
                <a:sym typeface="Chewy"/>
              </a:rPr>
              <a:t>Palm Oil is single-handedly destroying millions of trees which result in many deaths of primates. People don’t care, and that concerns me. There are LIVES out there that are dead, and many more are dying because of Palm Oil. So it’s not really the grease itself that is bad, but what it does. Now, I don’t want a company getting a whole bunch of protesters, even if they deserve it. I always loved Oreo’s and it pains me to see that they are mindlessly killing these monkeys. Just quit Palm Oil, and you’re free from being sued, or getting protesters at your front door.</a:t>
            </a:r>
          </a:p>
          <a:p>
            <a:endParaRPr lang="en" sz="1400">
              <a:solidFill>
                <a:srgbClr val="434343"/>
              </a:solidFill>
              <a:latin typeface="Chewy"/>
              <a:ea typeface="Chewy"/>
              <a:cs typeface="Chewy"/>
              <a:sym typeface="Chewy"/>
            </a:endParaRPr>
          </a:p>
          <a:p>
            <a:pPr lvl="0" indent="457200" algn="just" rtl="0">
              <a:buNone/>
            </a:pPr>
            <a:r>
              <a:rPr lang="en" sz="1400">
                <a:solidFill>
                  <a:srgbClr val="434343"/>
                </a:solidFill>
                <a:latin typeface="Chewy"/>
                <a:ea typeface="Chewy"/>
                <a:cs typeface="Chewy"/>
                <a:sym typeface="Chewy"/>
              </a:rPr>
              <a:t>From day one, I’ve thought Palm Oil was evil, and cruel to animals. Ever since I learned that Palm Oil was single-handedly murdering innocent apes, I knew it would be no good. Now look. It even has very famous companies under it’s control. If there is a company or 2 out there that have not been brainwashed, watch out for the poor orangutans! Come on Oreo’s. Snap out of your trance and come back to the side where you don’t have to kill defenseless animals! </a:t>
            </a:r>
          </a:p>
          <a:p>
            <a:endParaRPr lang="en" sz="1400">
              <a:solidFill>
                <a:srgbClr val="434343"/>
              </a:solidFill>
              <a:latin typeface="Chewy"/>
              <a:ea typeface="Chewy"/>
              <a:cs typeface="Chewy"/>
              <a:sym typeface="Chewy"/>
            </a:endParaRPr>
          </a:p>
          <a:p>
            <a:endParaRPr lang="en" sz="1400">
              <a:solidFill>
                <a:srgbClr val="434343"/>
              </a:solidFill>
              <a:latin typeface="Chewy"/>
              <a:ea typeface="Chewy"/>
              <a:cs typeface="Chewy"/>
              <a:sym typeface="Chewy"/>
            </a:endParaRPr>
          </a:p>
          <a:p>
            <a:endParaRPr lang="en" sz="1400">
              <a:solidFill>
                <a:srgbClr val="434343"/>
              </a:solidFill>
              <a:latin typeface="Chewy"/>
              <a:ea typeface="Chewy"/>
              <a:cs typeface="Chewy"/>
              <a:sym typeface="Chewy"/>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18025" y="6887225"/>
            <a:ext cx="8183700" cy="2593200"/>
          </a:xfrm>
          <a:prstGeom prst="rect">
            <a:avLst/>
          </a:prstGeom>
        </p:spPr>
        <p:txBody>
          <a:bodyPr lIns="91425" tIns="91425" rIns="91425" bIns="91425" anchor="t" anchorCtr="0">
            <a:noAutofit/>
          </a:bodyPr>
          <a:lstStyle/>
          <a:p>
            <a:pPr lvl="0" algn="just" rtl="0">
              <a:buNone/>
            </a:pPr>
            <a:r>
              <a:rPr lang="en" sz="1200"/>
              <a:t>	</a:t>
            </a:r>
          </a:p>
          <a:p>
            <a:endParaRPr lang="en" sz="1200"/>
          </a:p>
        </p:txBody>
      </p:sp>
      <p:sp>
        <p:nvSpPr>
          <p:cNvPr id="87" name="Shape 87"/>
          <p:cNvSpPr/>
          <p:nvPr/>
        </p:nvSpPr>
        <p:spPr>
          <a:xfrm>
            <a:off x="1066800" y="375474"/>
            <a:ext cx="5571896" cy="768309"/>
          </a:xfrm>
          <a:custGeom>
            <a:avLst/>
            <a:gdLst/>
            <a:ahLst/>
            <a:cxnLst/>
            <a:rect l="0" t="0" r="0" b="0"/>
            <a:pathLst>
              <a:path w="10958" h="1511" extrusionOk="0">
                <a:moveTo>
                  <a:pt x="2325" y="0"/>
                </a:moveTo>
                <a:cubicBezTo>
                  <a:pt x="2311" y="0"/>
                  <a:pt x="2299" y="4"/>
                  <a:pt x="2290" y="14"/>
                </a:cubicBezTo>
                <a:cubicBezTo>
                  <a:pt x="2280" y="24"/>
                  <a:pt x="2275" y="35"/>
                  <a:pt x="2275" y="49"/>
                </a:cubicBezTo>
                <a:cubicBezTo>
                  <a:pt x="2275" y="62"/>
                  <a:pt x="2280" y="74"/>
                  <a:pt x="2290" y="84"/>
                </a:cubicBezTo>
                <a:cubicBezTo>
                  <a:pt x="2300" y="94"/>
                  <a:pt x="2312" y="99"/>
                  <a:pt x="2325" y="99"/>
                </a:cubicBezTo>
                <a:cubicBezTo>
                  <a:pt x="2339" y="99"/>
                  <a:pt x="2350" y="94"/>
                  <a:pt x="2360" y="84"/>
                </a:cubicBezTo>
                <a:cubicBezTo>
                  <a:pt x="2370" y="74"/>
                  <a:pt x="2375" y="62"/>
                  <a:pt x="2375" y="49"/>
                </a:cubicBezTo>
                <a:cubicBezTo>
                  <a:pt x="2375" y="35"/>
                  <a:pt x="2370" y="24"/>
                  <a:pt x="2360" y="14"/>
                </a:cubicBezTo>
                <a:cubicBezTo>
                  <a:pt x="2350" y="4"/>
                  <a:pt x="2339" y="0"/>
                  <a:pt x="2325" y="0"/>
                </a:cubicBezTo>
                <a:close/>
                <a:moveTo>
                  <a:pt x="6270" y="0"/>
                </a:moveTo>
                <a:cubicBezTo>
                  <a:pt x="6256" y="0"/>
                  <a:pt x="6244" y="4"/>
                  <a:pt x="6235" y="14"/>
                </a:cubicBezTo>
                <a:cubicBezTo>
                  <a:pt x="6225" y="24"/>
                  <a:pt x="6220" y="35"/>
                  <a:pt x="6220" y="49"/>
                </a:cubicBezTo>
                <a:cubicBezTo>
                  <a:pt x="6220" y="62"/>
                  <a:pt x="6225" y="74"/>
                  <a:pt x="6235" y="84"/>
                </a:cubicBezTo>
                <a:cubicBezTo>
                  <a:pt x="6245" y="94"/>
                  <a:pt x="6256" y="99"/>
                  <a:pt x="6270" y="99"/>
                </a:cubicBezTo>
                <a:cubicBezTo>
                  <a:pt x="6284" y="99"/>
                  <a:pt x="6295" y="94"/>
                  <a:pt x="6305" y="84"/>
                </a:cubicBezTo>
                <a:cubicBezTo>
                  <a:pt x="6314" y="74"/>
                  <a:pt x="6319" y="62"/>
                  <a:pt x="6319" y="49"/>
                </a:cubicBezTo>
                <a:cubicBezTo>
                  <a:pt x="6319" y="35"/>
                  <a:pt x="6314" y="24"/>
                  <a:pt x="6305" y="14"/>
                </a:cubicBezTo>
                <a:cubicBezTo>
                  <a:pt x="6295" y="4"/>
                  <a:pt x="6284" y="0"/>
                  <a:pt x="6270" y="0"/>
                </a:cubicBezTo>
                <a:close/>
                <a:moveTo>
                  <a:pt x="9018" y="0"/>
                </a:moveTo>
                <a:cubicBezTo>
                  <a:pt x="9004" y="0"/>
                  <a:pt x="8992" y="4"/>
                  <a:pt x="8983" y="14"/>
                </a:cubicBezTo>
                <a:cubicBezTo>
                  <a:pt x="8973" y="24"/>
                  <a:pt x="8968" y="35"/>
                  <a:pt x="8968" y="49"/>
                </a:cubicBezTo>
                <a:cubicBezTo>
                  <a:pt x="8968" y="62"/>
                  <a:pt x="8973" y="74"/>
                  <a:pt x="8983" y="84"/>
                </a:cubicBezTo>
                <a:cubicBezTo>
                  <a:pt x="8993" y="94"/>
                  <a:pt x="9004" y="99"/>
                  <a:pt x="9018" y="99"/>
                </a:cubicBezTo>
                <a:cubicBezTo>
                  <a:pt x="9032" y="99"/>
                  <a:pt x="9043" y="94"/>
                  <a:pt x="9053" y="84"/>
                </a:cubicBezTo>
                <a:cubicBezTo>
                  <a:pt x="9063" y="74"/>
                  <a:pt x="9067" y="62"/>
                  <a:pt x="9067" y="49"/>
                </a:cubicBezTo>
                <a:cubicBezTo>
                  <a:pt x="9067" y="35"/>
                  <a:pt x="9063" y="24"/>
                  <a:pt x="9053" y="14"/>
                </a:cubicBezTo>
                <a:cubicBezTo>
                  <a:pt x="9043" y="4"/>
                  <a:pt x="9032" y="0"/>
                  <a:pt x="9018" y="0"/>
                </a:cubicBezTo>
                <a:close/>
                <a:moveTo>
                  <a:pt x="3366" y="71"/>
                </a:moveTo>
                <a:cubicBezTo>
                  <a:pt x="3394" y="71"/>
                  <a:pt x="3418" y="77"/>
                  <a:pt x="3439" y="90"/>
                </a:cubicBezTo>
                <a:cubicBezTo>
                  <a:pt x="3461" y="102"/>
                  <a:pt x="3478" y="120"/>
                  <a:pt x="3489" y="145"/>
                </a:cubicBezTo>
                <a:cubicBezTo>
                  <a:pt x="3501" y="169"/>
                  <a:pt x="3507" y="196"/>
                  <a:pt x="3507" y="225"/>
                </a:cubicBezTo>
                <a:cubicBezTo>
                  <a:pt x="3507" y="266"/>
                  <a:pt x="3495" y="300"/>
                  <a:pt x="3470" y="326"/>
                </a:cubicBezTo>
                <a:cubicBezTo>
                  <a:pt x="3445" y="353"/>
                  <a:pt x="3416" y="366"/>
                  <a:pt x="3382" y="366"/>
                </a:cubicBezTo>
                <a:cubicBezTo>
                  <a:pt x="3373" y="366"/>
                  <a:pt x="3361" y="365"/>
                  <a:pt x="3348" y="363"/>
                </a:cubicBezTo>
                <a:cubicBezTo>
                  <a:pt x="3335" y="362"/>
                  <a:pt x="3319" y="359"/>
                  <a:pt x="3302" y="356"/>
                </a:cubicBezTo>
                <a:lnTo>
                  <a:pt x="3302" y="81"/>
                </a:lnTo>
                <a:cubicBezTo>
                  <a:pt x="3328" y="74"/>
                  <a:pt x="3350" y="71"/>
                  <a:pt x="3366" y="71"/>
                </a:cubicBezTo>
                <a:close/>
                <a:moveTo>
                  <a:pt x="7924" y="268"/>
                </a:moveTo>
                <a:cubicBezTo>
                  <a:pt x="7941" y="268"/>
                  <a:pt x="7958" y="273"/>
                  <a:pt x="7974" y="283"/>
                </a:cubicBezTo>
                <a:cubicBezTo>
                  <a:pt x="7990" y="294"/>
                  <a:pt x="8003" y="308"/>
                  <a:pt x="8011" y="326"/>
                </a:cubicBezTo>
                <a:cubicBezTo>
                  <a:pt x="8016" y="338"/>
                  <a:pt x="8019" y="358"/>
                  <a:pt x="8021" y="387"/>
                </a:cubicBezTo>
                <a:lnTo>
                  <a:pt x="7814" y="387"/>
                </a:lnTo>
                <a:cubicBezTo>
                  <a:pt x="7818" y="349"/>
                  <a:pt x="7830" y="320"/>
                  <a:pt x="7851" y="299"/>
                </a:cubicBezTo>
                <a:cubicBezTo>
                  <a:pt x="7873" y="278"/>
                  <a:pt x="7897" y="268"/>
                  <a:pt x="7924" y="268"/>
                </a:cubicBezTo>
                <a:close/>
                <a:moveTo>
                  <a:pt x="13422" y="268"/>
                </a:moveTo>
                <a:cubicBezTo>
                  <a:pt x="13439" y="268"/>
                  <a:pt x="13456" y="273"/>
                  <a:pt x="13472" y="283"/>
                </a:cubicBezTo>
                <a:cubicBezTo>
                  <a:pt x="13488" y="294"/>
                  <a:pt x="13501" y="308"/>
                  <a:pt x="13509" y="326"/>
                </a:cubicBezTo>
                <a:cubicBezTo>
                  <a:pt x="13514" y="338"/>
                  <a:pt x="13517" y="358"/>
                  <a:pt x="13519" y="387"/>
                </a:cubicBezTo>
                <a:lnTo>
                  <a:pt x="13312" y="387"/>
                </a:lnTo>
                <a:cubicBezTo>
                  <a:pt x="13316" y="349"/>
                  <a:pt x="13328" y="320"/>
                  <a:pt x="13349" y="299"/>
                </a:cubicBezTo>
                <a:cubicBezTo>
                  <a:pt x="13371" y="278"/>
                  <a:pt x="13395" y="268"/>
                  <a:pt x="13422" y="268"/>
                </a:cubicBezTo>
                <a:close/>
                <a:moveTo>
                  <a:pt x="9887" y="257"/>
                </a:moveTo>
                <a:cubicBezTo>
                  <a:pt x="9913" y="257"/>
                  <a:pt x="9934" y="268"/>
                  <a:pt x="9951" y="289"/>
                </a:cubicBezTo>
                <a:cubicBezTo>
                  <a:pt x="9973" y="318"/>
                  <a:pt x="9984" y="359"/>
                  <a:pt x="9984" y="411"/>
                </a:cubicBezTo>
                <a:cubicBezTo>
                  <a:pt x="9984" y="450"/>
                  <a:pt x="9976" y="479"/>
                  <a:pt x="9960" y="498"/>
                </a:cubicBezTo>
                <a:cubicBezTo>
                  <a:pt x="9944" y="517"/>
                  <a:pt x="9924" y="526"/>
                  <a:pt x="9899" y="526"/>
                </a:cubicBezTo>
                <a:cubicBezTo>
                  <a:pt x="9873" y="526"/>
                  <a:pt x="9852" y="515"/>
                  <a:pt x="9835" y="494"/>
                </a:cubicBezTo>
                <a:cubicBezTo>
                  <a:pt x="9813" y="465"/>
                  <a:pt x="9802" y="425"/>
                  <a:pt x="9802" y="374"/>
                </a:cubicBezTo>
                <a:cubicBezTo>
                  <a:pt x="9802" y="334"/>
                  <a:pt x="9810" y="305"/>
                  <a:pt x="9826" y="286"/>
                </a:cubicBezTo>
                <a:cubicBezTo>
                  <a:pt x="9842" y="266"/>
                  <a:pt x="9863" y="257"/>
                  <a:pt x="9887" y="257"/>
                </a:cubicBezTo>
                <a:close/>
                <a:moveTo>
                  <a:pt x="14648" y="17"/>
                </a:moveTo>
                <a:cubicBezTo>
                  <a:pt x="14594" y="17"/>
                  <a:pt x="14551" y="31"/>
                  <a:pt x="14520" y="59"/>
                </a:cubicBezTo>
                <a:cubicBezTo>
                  <a:pt x="14488" y="87"/>
                  <a:pt x="14472" y="120"/>
                  <a:pt x="14472" y="157"/>
                </a:cubicBezTo>
                <a:cubicBezTo>
                  <a:pt x="14472" y="181"/>
                  <a:pt x="14478" y="200"/>
                  <a:pt x="14489" y="213"/>
                </a:cubicBezTo>
                <a:cubicBezTo>
                  <a:pt x="14500" y="227"/>
                  <a:pt x="14513" y="233"/>
                  <a:pt x="14526" y="233"/>
                </a:cubicBezTo>
                <a:cubicBezTo>
                  <a:pt x="14537" y="233"/>
                  <a:pt x="14546" y="229"/>
                  <a:pt x="14554" y="222"/>
                </a:cubicBezTo>
                <a:cubicBezTo>
                  <a:pt x="14561" y="213"/>
                  <a:pt x="14565" y="204"/>
                  <a:pt x="14565" y="192"/>
                </a:cubicBezTo>
                <a:cubicBezTo>
                  <a:pt x="14565" y="183"/>
                  <a:pt x="14560" y="169"/>
                  <a:pt x="14550" y="152"/>
                </a:cubicBezTo>
                <a:cubicBezTo>
                  <a:pt x="14541" y="134"/>
                  <a:pt x="14536" y="119"/>
                  <a:pt x="14536" y="107"/>
                </a:cubicBezTo>
                <a:cubicBezTo>
                  <a:pt x="14536" y="92"/>
                  <a:pt x="14544" y="77"/>
                  <a:pt x="14560" y="64"/>
                </a:cubicBezTo>
                <a:cubicBezTo>
                  <a:pt x="14576" y="51"/>
                  <a:pt x="14599" y="44"/>
                  <a:pt x="14627" y="44"/>
                </a:cubicBezTo>
                <a:cubicBezTo>
                  <a:pt x="14659" y="44"/>
                  <a:pt x="14686" y="56"/>
                  <a:pt x="14708" y="81"/>
                </a:cubicBezTo>
                <a:cubicBezTo>
                  <a:pt x="14730" y="105"/>
                  <a:pt x="14741" y="138"/>
                  <a:pt x="14741" y="179"/>
                </a:cubicBezTo>
                <a:cubicBezTo>
                  <a:pt x="14741" y="199"/>
                  <a:pt x="14738" y="219"/>
                  <a:pt x="14732" y="239"/>
                </a:cubicBezTo>
                <a:cubicBezTo>
                  <a:pt x="14726" y="259"/>
                  <a:pt x="14713" y="287"/>
                  <a:pt x="14694" y="324"/>
                </a:cubicBezTo>
                <a:cubicBezTo>
                  <a:pt x="14669" y="372"/>
                  <a:pt x="14652" y="409"/>
                  <a:pt x="14644" y="436"/>
                </a:cubicBezTo>
                <a:cubicBezTo>
                  <a:pt x="14636" y="463"/>
                  <a:pt x="14631" y="497"/>
                  <a:pt x="14629" y="538"/>
                </a:cubicBezTo>
                <a:lnTo>
                  <a:pt x="14649" y="538"/>
                </a:lnTo>
                <a:cubicBezTo>
                  <a:pt x="14651" y="499"/>
                  <a:pt x="14658" y="468"/>
                  <a:pt x="14668" y="446"/>
                </a:cubicBezTo>
                <a:cubicBezTo>
                  <a:pt x="14679" y="423"/>
                  <a:pt x="14708" y="385"/>
                  <a:pt x="14755" y="332"/>
                </a:cubicBezTo>
                <a:cubicBezTo>
                  <a:pt x="14784" y="298"/>
                  <a:pt x="14805" y="269"/>
                  <a:pt x="14815" y="244"/>
                </a:cubicBezTo>
                <a:cubicBezTo>
                  <a:pt x="14826" y="219"/>
                  <a:pt x="14831" y="194"/>
                  <a:pt x="14831" y="170"/>
                </a:cubicBezTo>
                <a:cubicBezTo>
                  <a:pt x="14831" y="136"/>
                  <a:pt x="14819" y="104"/>
                  <a:pt x="14796" y="75"/>
                </a:cubicBezTo>
                <a:cubicBezTo>
                  <a:pt x="14764" y="36"/>
                  <a:pt x="14715" y="17"/>
                  <a:pt x="14648" y="17"/>
                </a:cubicBezTo>
                <a:close/>
                <a:moveTo>
                  <a:pt x="3938" y="427"/>
                </a:moveTo>
                <a:lnTo>
                  <a:pt x="3938" y="598"/>
                </a:lnTo>
                <a:cubicBezTo>
                  <a:pt x="3898" y="630"/>
                  <a:pt x="3865" y="646"/>
                  <a:pt x="3840" y="646"/>
                </a:cubicBezTo>
                <a:cubicBezTo>
                  <a:pt x="3822" y="646"/>
                  <a:pt x="3806" y="639"/>
                  <a:pt x="3792" y="623"/>
                </a:cubicBezTo>
                <a:cubicBezTo>
                  <a:pt x="3778" y="608"/>
                  <a:pt x="3771" y="588"/>
                  <a:pt x="3771" y="565"/>
                </a:cubicBezTo>
                <a:cubicBezTo>
                  <a:pt x="3771" y="546"/>
                  <a:pt x="3777" y="529"/>
                  <a:pt x="3788" y="514"/>
                </a:cubicBezTo>
                <a:cubicBezTo>
                  <a:pt x="3799" y="498"/>
                  <a:pt x="3817" y="483"/>
                  <a:pt x="3843" y="469"/>
                </a:cubicBezTo>
                <a:cubicBezTo>
                  <a:pt x="3857" y="461"/>
                  <a:pt x="3889" y="447"/>
                  <a:pt x="3938" y="427"/>
                </a:cubicBezTo>
                <a:close/>
                <a:moveTo>
                  <a:pt x="8436" y="427"/>
                </a:moveTo>
                <a:lnTo>
                  <a:pt x="8436" y="598"/>
                </a:lnTo>
                <a:cubicBezTo>
                  <a:pt x="8396" y="630"/>
                  <a:pt x="8363" y="646"/>
                  <a:pt x="8338" y="646"/>
                </a:cubicBezTo>
                <a:cubicBezTo>
                  <a:pt x="8320" y="646"/>
                  <a:pt x="8304" y="639"/>
                  <a:pt x="8290" y="623"/>
                </a:cubicBezTo>
                <a:cubicBezTo>
                  <a:pt x="8276" y="608"/>
                  <a:pt x="8269" y="588"/>
                  <a:pt x="8269" y="565"/>
                </a:cubicBezTo>
                <a:cubicBezTo>
                  <a:pt x="8269" y="546"/>
                  <a:pt x="8275" y="529"/>
                  <a:pt x="8286" y="514"/>
                </a:cubicBezTo>
                <a:cubicBezTo>
                  <a:pt x="8297" y="498"/>
                  <a:pt x="8315" y="483"/>
                  <a:pt x="8341" y="469"/>
                </a:cubicBezTo>
                <a:cubicBezTo>
                  <a:pt x="8355" y="461"/>
                  <a:pt x="8387" y="447"/>
                  <a:pt x="8436" y="427"/>
                </a:cubicBezTo>
                <a:close/>
                <a:moveTo>
                  <a:pt x="10686" y="427"/>
                </a:moveTo>
                <a:lnTo>
                  <a:pt x="10686" y="598"/>
                </a:lnTo>
                <a:cubicBezTo>
                  <a:pt x="10645" y="630"/>
                  <a:pt x="10613" y="646"/>
                  <a:pt x="10588" y="646"/>
                </a:cubicBezTo>
                <a:cubicBezTo>
                  <a:pt x="10570" y="646"/>
                  <a:pt x="10554" y="639"/>
                  <a:pt x="10540" y="623"/>
                </a:cubicBezTo>
                <a:cubicBezTo>
                  <a:pt x="10526" y="608"/>
                  <a:pt x="10519" y="588"/>
                  <a:pt x="10519" y="565"/>
                </a:cubicBezTo>
                <a:cubicBezTo>
                  <a:pt x="10519" y="546"/>
                  <a:pt x="10524" y="529"/>
                  <a:pt x="10535" y="514"/>
                </a:cubicBezTo>
                <a:cubicBezTo>
                  <a:pt x="10546" y="498"/>
                  <a:pt x="10565" y="483"/>
                  <a:pt x="10590" y="469"/>
                </a:cubicBezTo>
                <a:cubicBezTo>
                  <a:pt x="10605" y="461"/>
                  <a:pt x="10636" y="447"/>
                  <a:pt x="10686" y="427"/>
                </a:cubicBezTo>
                <a:close/>
                <a:moveTo>
                  <a:pt x="12683" y="303"/>
                </a:moveTo>
                <a:cubicBezTo>
                  <a:pt x="12716" y="303"/>
                  <a:pt x="12745" y="318"/>
                  <a:pt x="12770" y="349"/>
                </a:cubicBezTo>
                <a:cubicBezTo>
                  <a:pt x="12796" y="380"/>
                  <a:pt x="12809" y="424"/>
                  <a:pt x="12809" y="481"/>
                </a:cubicBezTo>
                <a:cubicBezTo>
                  <a:pt x="12809" y="543"/>
                  <a:pt x="12796" y="590"/>
                  <a:pt x="12770" y="623"/>
                </a:cubicBezTo>
                <a:cubicBezTo>
                  <a:pt x="12745" y="656"/>
                  <a:pt x="12717" y="672"/>
                  <a:pt x="12687" y="672"/>
                </a:cubicBezTo>
                <a:cubicBezTo>
                  <a:pt x="12669" y="672"/>
                  <a:pt x="12651" y="668"/>
                  <a:pt x="12633" y="659"/>
                </a:cubicBezTo>
                <a:cubicBezTo>
                  <a:pt x="12615" y="651"/>
                  <a:pt x="12598" y="639"/>
                  <a:pt x="12582" y="623"/>
                </a:cubicBezTo>
                <a:lnTo>
                  <a:pt x="12582" y="355"/>
                </a:lnTo>
                <a:cubicBezTo>
                  <a:pt x="12602" y="335"/>
                  <a:pt x="12618" y="322"/>
                  <a:pt x="12631" y="316"/>
                </a:cubicBezTo>
                <a:cubicBezTo>
                  <a:pt x="12649" y="307"/>
                  <a:pt x="12666" y="303"/>
                  <a:pt x="12683" y="303"/>
                </a:cubicBezTo>
                <a:close/>
                <a:moveTo>
                  <a:pt x="12163" y="265"/>
                </a:moveTo>
                <a:cubicBezTo>
                  <a:pt x="12198" y="265"/>
                  <a:pt x="12228" y="281"/>
                  <a:pt x="12251" y="312"/>
                </a:cubicBezTo>
                <a:cubicBezTo>
                  <a:pt x="12285" y="358"/>
                  <a:pt x="12302" y="420"/>
                  <a:pt x="12302" y="500"/>
                </a:cubicBezTo>
                <a:cubicBezTo>
                  <a:pt x="12302" y="563"/>
                  <a:pt x="12292" y="608"/>
                  <a:pt x="12271" y="634"/>
                </a:cubicBezTo>
                <a:cubicBezTo>
                  <a:pt x="12251" y="660"/>
                  <a:pt x="12225" y="673"/>
                  <a:pt x="12193" y="673"/>
                </a:cubicBezTo>
                <a:cubicBezTo>
                  <a:pt x="12151" y="673"/>
                  <a:pt x="12117" y="649"/>
                  <a:pt x="12091" y="602"/>
                </a:cubicBezTo>
                <a:cubicBezTo>
                  <a:pt x="12065" y="555"/>
                  <a:pt x="12052" y="499"/>
                  <a:pt x="12052" y="434"/>
                </a:cubicBezTo>
                <a:cubicBezTo>
                  <a:pt x="12052" y="393"/>
                  <a:pt x="12058" y="360"/>
                  <a:pt x="12068" y="334"/>
                </a:cubicBezTo>
                <a:cubicBezTo>
                  <a:pt x="12079" y="309"/>
                  <a:pt x="12093" y="291"/>
                  <a:pt x="12111" y="281"/>
                </a:cubicBezTo>
                <a:cubicBezTo>
                  <a:pt x="12128" y="270"/>
                  <a:pt x="12145" y="265"/>
                  <a:pt x="12163" y="265"/>
                </a:cubicBezTo>
                <a:close/>
                <a:moveTo>
                  <a:pt x="5759" y="52"/>
                </a:moveTo>
                <a:cubicBezTo>
                  <a:pt x="5822" y="52"/>
                  <a:pt x="5872" y="74"/>
                  <a:pt x="5908" y="119"/>
                </a:cubicBezTo>
                <a:cubicBezTo>
                  <a:pt x="5952" y="174"/>
                  <a:pt x="5975" y="259"/>
                  <a:pt x="5975" y="372"/>
                </a:cubicBezTo>
                <a:cubicBezTo>
                  <a:pt x="5975" y="477"/>
                  <a:pt x="5954" y="553"/>
                  <a:pt x="5914" y="602"/>
                </a:cubicBezTo>
                <a:cubicBezTo>
                  <a:pt x="5873" y="650"/>
                  <a:pt x="5822" y="674"/>
                  <a:pt x="5760" y="674"/>
                </a:cubicBezTo>
                <a:cubicBezTo>
                  <a:pt x="5701" y="674"/>
                  <a:pt x="5655" y="652"/>
                  <a:pt x="5619" y="608"/>
                </a:cubicBezTo>
                <a:cubicBezTo>
                  <a:pt x="5573" y="550"/>
                  <a:pt x="5550" y="466"/>
                  <a:pt x="5550" y="358"/>
                </a:cubicBezTo>
                <a:cubicBezTo>
                  <a:pt x="5550" y="253"/>
                  <a:pt x="5572" y="173"/>
                  <a:pt x="5617" y="118"/>
                </a:cubicBezTo>
                <a:cubicBezTo>
                  <a:pt x="5652" y="74"/>
                  <a:pt x="5700" y="52"/>
                  <a:pt x="5759" y="52"/>
                </a:cubicBezTo>
                <a:close/>
                <a:moveTo>
                  <a:pt x="11354" y="304"/>
                </a:moveTo>
                <a:cubicBezTo>
                  <a:pt x="11383" y="304"/>
                  <a:pt x="11408" y="317"/>
                  <a:pt x="11429" y="342"/>
                </a:cubicBezTo>
                <a:cubicBezTo>
                  <a:pt x="11459" y="379"/>
                  <a:pt x="11474" y="432"/>
                  <a:pt x="11474" y="500"/>
                </a:cubicBezTo>
                <a:cubicBezTo>
                  <a:pt x="11474" y="560"/>
                  <a:pt x="11460" y="607"/>
                  <a:pt x="11434" y="640"/>
                </a:cubicBezTo>
                <a:cubicBezTo>
                  <a:pt x="11414" y="666"/>
                  <a:pt x="11388" y="678"/>
                  <a:pt x="11355" y="678"/>
                </a:cubicBezTo>
                <a:cubicBezTo>
                  <a:pt x="11328" y="678"/>
                  <a:pt x="11306" y="671"/>
                  <a:pt x="11288" y="657"/>
                </a:cubicBezTo>
                <a:cubicBezTo>
                  <a:pt x="11270" y="642"/>
                  <a:pt x="11259" y="626"/>
                  <a:pt x="11254" y="607"/>
                </a:cubicBezTo>
                <a:cubicBezTo>
                  <a:pt x="11251" y="596"/>
                  <a:pt x="11250" y="572"/>
                  <a:pt x="11250" y="536"/>
                </a:cubicBezTo>
                <a:lnTo>
                  <a:pt x="11250" y="369"/>
                </a:lnTo>
                <a:cubicBezTo>
                  <a:pt x="11277" y="339"/>
                  <a:pt x="11296" y="322"/>
                  <a:pt x="11308" y="316"/>
                </a:cubicBezTo>
                <a:cubicBezTo>
                  <a:pt x="11323" y="308"/>
                  <a:pt x="11339" y="304"/>
                  <a:pt x="11354" y="304"/>
                </a:cubicBezTo>
                <a:close/>
                <a:moveTo>
                  <a:pt x="1070" y="0"/>
                </a:moveTo>
                <a:lnTo>
                  <a:pt x="937" y="54"/>
                </a:lnTo>
                <a:lnTo>
                  <a:pt x="943" y="71"/>
                </a:lnTo>
                <a:cubicBezTo>
                  <a:pt x="959" y="66"/>
                  <a:pt x="970" y="63"/>
                  <a:pt x="977" y="63"/>
                </a:cubicBezTo>
                <a:cubicBezTo>
                  <a:pt x="985" y="63"/>
                  <a:pt x="992" y="66"/>
                  <a:pt x="997" y="70"/>
                </a:cubicBezTo>
                <a:cubicBezTo>
                  <a:pt x="1002" y="74"/>
                  <a:pt x="1006" y="82"/>
                  <a:pt x="1008" y="94"/>
                </a:cubicBezTo>
                <a:cubicBezTo>
                  <a:pt x="1010" y="105"/>
                  <a:pt x="1012" y="137"/>
                  <a:pt x="1012" y="188"/>
                </a:cubicBezTo>
                <a:lnTo>
                  <a:pt x="1012" y="593"/>
                </a:lnTo>
                <a:cubicBezTo>
                  <a:pt x="1012" y="621"/>
                  <a:pt x="1010" y="639"/>
                  <a:pt x="1006" y="648"/>
                </a:cubicBezTo>
                <a:cubicBezTo>
                  <a:pt x="1002" y="658"/>
                  <a:pt x="997" y="664"/>
                  <a:pt x="990" y="667"/>
                </a:cubicBezTo>
                <a:cubicBezTo>
                  <a:pt x="979" y="673"/>
                  <a:pt x="963" y="676"/>
                  <a:pt x="943" y="676"/>
                </a:cubicBezTo>
                <a:lnTo>
                  <a:pt x="943" y="694"/>
                </a:lnTo>
                <a:lnTo>
                  <a:pt x="1165" y="694"/>
                </a:lnTo>
                <a:lnTo>
                  <a:pt x="1165" y="676"/>
                </a:lnTo>
                <a:cubicBezTo>
                  <a:pt x="1142" y="676"/>
                  <a:pt x="1126" y="674"/>
                  <a:pt x="1117" y="669"/>
                </a:cubicBezTo>
                <a:cubicBezTo>
                  <a:pt x="1108" y="664"/>
                  <a:pt x="1101" y="657"/>
                  <a:pt x="1098" y="650"/>
                </a:cubicBezTo>
                <a:cubicBezTo>
                  <a:pt x="1094" y="642"/>
                  <a:pt x="1093" y="623"/>
                  <a:pt x="1093" y="593"/>
                </a:cubicBezTo>
                <a:lnTo>
                  <a:pt x="1093" y="356"/>
                </a:lnTo>
                <a:cubicBezTo>
                  <a:pt x="1117" y="331"/>
                  <a:pt x="1138" y="314"/>
                  <a:pt x="1155" y="305"/>
                </a:cubicBezTo>
                <a:cubicBezTo>
                  <a:pt x="1172" y="297"/>
                  <a:pt x="1189" y="292"/>
                  <a:pt x="1205" y="292"/>
                </a:cubicBezTo>
                <a:cubicBezTo>
                  <a:pt x="1220" y="292"/>
                  <a:pt x="1234" y="296"/>
                  <a:pt x="1245" y="304"/>
                </a:cubicBezTo>
                <a:cubicBezTo>
                  <a:pt x="1256" y="312"/>
                  <a:pt x="1264" y="323"/>
                  <a:pt x="1269" y="338"/>
                </a:cubicBezTo>
                <a:cubicBezTo>
                  <a:pt x="1274" y="354"/>
                  <a:pt x="1276" y="386"/>
                  <a:pt x="1276" y="435"/>
                </a:cubicBezTo>
                <a:lnTo>
                  <a:pt x="1276" y="593"/>
                </a:lnTo>
                <a:cubicBezTo>
                  <a:pt x="1276" y="618"/>
                  <a:pt x="1276" y="633"/>
                  <a:pt x="1275" y="639"/>
                </a:cubicBezTo>
                <a:cubicBezTo>
                  <a:pt x="1272" y="651"/>
                  <a:pt x="1266" y="660"/>
                  <a:pt x="1258" y="667"/>
                </a:cubicBezTo>
                <a:cubicBezTo>
                  <a:pt x="1250" y="673"/>
                  <a:pt x="1235" y="676"/>
                  <a:pt x="1214" y="676"/>
                </a:cubicBezTo>
                <a:lnTo>
                  <a:pt x="1204" y="676"/>
                </a:lnTo>
                <a:lnTo>
                  <a:pt x="1204" y="694"/>
                </a:lnTo>
                <a:lnTo>
                  <a:pt x="1424" y="694"/>
                </a:lnTo>
                <a:lnTo>
                  <a:pt x="1424" y="676"/>
                </a:lnTo>
                <a:cubicBezTo>
                  <a:pt x="1403" y="676"/>
                  <a:pt x="1389" y="674"/>
                  <a:pt x="1381" y="669"/>
                </a:cubicBezTo>
                <a:cubicBezTo>
                  <a:pt x="1373" y="665"/>
                  <a:pt x="1368" y="659"/>
                  <a:pt x="1364" y="651"/>
                </a:cubicBezTo>
                <a:cubicBezTo>
                  <a:pt x="1360" y="640"/>
                  <a:pt x="1357" y="621"/>
                  <a:pt x="1357" y="593"/>
                </a:cubicBezTo>
                <a:lnTo>
                  <a:pt x="1357" y="435"/>
                </a:lnTo>
                <a:cubicBezTo>
                  <a:pt x="1357" y="379"/>
                  <a:pt x="1354" y="341"/>
                  <a:pt x="1348" y="320"/>
                </a:cubicBezTo>
                <a:cubicBezTo>
                  <a:pt x="1339" y="290"/>
                  <a:pt x="1326" y="268"/>
                  <a:pt x="1308" y="254"/>
                </a:cubicBezTo>
                <a:cubicBezTo>
                  <a:pt x="1289" y="240"/>
                  <a:pt x="1268" y="233"/>
                  <a:pt x="1242" y="233"/>
                </a:cubicBezTo>
                <a:cubicBezTo>
                  <a:pt x="1221" y="233"/>
                  <a:pt x="1200" y="239"/>
                  <a:pt x="1179" y="250"/>
                </a:cubicBezTo>
                <a:cubicBezTo>
                  <a:pt x="1158" y="261"/>
                  <a:pt x="1129" y="287"/>
                  <a:pt x="1093" y="327"/>
                </a:cubicBezTo>
                <a:lnTo>
                  <a:pt x="1093" y="0"/>
                </a:lnTo>
                <a:close/>
                <a:moveTo>
                  <a:pt x="2344" y="233"/>
                </a:moveTo>
                <a:lnTo>
                  <a:pt x="2209" y="288"/>
                </a:lnTo>
                <a:lnTo>
                  <a:pt x="2216" y="306"/>
                </a:lnTo>
                <a:cubicBezTo>
                  <a:pt x="2229" y="301"/>
                  <a:pt x="2240" y="298"/>
                  <a:pt x="2250" y="298"/>
                </a:cubicBezTo>
                <a:cubicBezTo>
                  <a:pt x="2258" y="298"/>
                  <a:pt x="2265" y="300"/>
                  <a:pt x="2270" y="305"/>
                </a:cubicBezTo>
                <a:cubicBezTo>
                  <a:pt x="2274" y="309"/>
                  <a:pt x="2278" y="316"/>
                  <a:pt x="2280" y="326"/>
                </a:cubicBezTo>
                <a:cubicBezTo>
                  <a:pt x="2283" y="340"/>
                  <a:pt x="2285" y="372"/>
                  <a:pt x="2285" y="420"/>
                </a:cubicBezTo>
                <a:lnTo>
                  <a:pt x="2285" y="593"/>
                </a:lnTo>
                <a:cubicBezTo>
                  <a:pt x="2285" y="620"/>
                  <a:pt x="2282" y="639"/>
                  <a:pt x="2278" y="649"/>
                </a:cubicBezTo>
                <a:cubicBezTo>
                  <a:pt x="2274" y="659"/>
                  <a:pt x="2268" y="666"/>
                  <a:pt x="2260" y="670"/>
                </a:cubicBezTo>
                <a:cubicBezTo>
                  <a:pt x="2253" y="674"/>
                  <a:pt x="2238" y="676"/>
                  <a:pt x="2216" y="676"/>
                </a:cubicBezTo>
                <a:lnTo>
                  <a:pt x="2216" y="694"/>
                </a:lnTo>
                <a:lnTo>
                  <a:pt x="2434" y="694"/>
                </a:lnTo>
                <a:lnTo>
                  <a:pt x="2434" y="676"/>
                </a:lnTo>
                <a:cubicBezTo>
                  <a:pt x="2412" y="676"/>
                  <a:pt x="2398" y="674"/>
                  <a:pt x="2390" y="669"/>
                </a:cubicBezTo>
                <a:cubicBezTo>
                  <a:pt x="2382" y="665"/>
                  <a:pt x="2376" y="658"/>
                  <a:pt x="2372" y="649"/>
                </a:cubicBezTo>
                <a:cubicBezTo>
                  <a:pt x="2368" y="639"/>
                  <a:pt x="2366" y="621"/>
                  <a:pt x="2366" y="593"/>
                </a:cubicBezTo>
                <a:lnTo>
                  <a:pt x="2366" y="233"/>
                </a:lnTo>
                <a:close/>
                <a:moveTo>
                  <a:pt x="3114" y="32"/>
                </a:moveTo>
                <a:lnTo>
                  <a:pt x="3114" y="50"/>
                </a:lnTo>
                <a:lnTo>
                  <a:pt x="3139" y="50"/>
                </a:lnTo>
                <a:cubicBezTo>
                  <a:pt x="3164" y="50"/>
                  <a:pt x="3183" y="57"/>
                  <a:pt x="3195" y="71"/>
                </a:cubicBezTo>
                <a:cubicBezTo>
                  <a:pt x="3204" y="81"/>
                  <a:pt x="3208" y="107"/>
                  <a:pt x="3208" y="149"/>
                </a:cubicBezTo>
                <a:lnTo>
                  <a:pt x="3208" y="577"/>
                </a:lnTo>
                <a:cubicBezTo>
                  <a:pt x="3208" y="614"/>
                  <a:pt x="3205" y="638"/>
                  <a:pt x="3199" y="648"/>
                </a:cubicBezTo>
                <a:cubicBezTo>
                  <a:pt x="3187" y="667"/>
                  <a:pt x="3167" y="676"/>
                  <a:pt x="3139" y="676"/>
                </a:cubicBezTo>
                <a:lnTo>
                  <a:pt x="3114" y="676"/>
                </a:lnTo>
                <a:lnTo>
                  <a:pt x="3114" y="694"/>
                </a:lnTo>
                <a:lnTo>
                  <a:pt x="3397" y="694"/>
                </a:lnTo>
                <a:lnTo>
                  <a:pt x="3397" y="676"/>
                </a:lnTo>
                <a:lnTo>
                  <a:pt x="3372" y="676"/>
                </a:lnTo>
                <a:cubicBezTo>
                  <a:pt x="3347" y="676"/>
                  <a:pt x="3328" y="669"/>
                  <a:pt x="3316" y="654"/>
                </a:cubicBezTo>
                <a:cubicBezTo>
                  <a:pt x="3307" y="644"/>
                  <a:pt x="3302" y="618"/>
                  <a:pt x="3302" y="577"/>
                </a:cubicBezTo>
                <a:lnTo>
                  <a:pt x="3302" y="384"/>
                </a:lnTo>
                <a:cubicBezTo>
                  <a:pt x="3323" y="388"/>
                  <a:pt x="3343" y="392"/>
                  <a:pt x="3362" y="394"/>
                </a:cubicBezTo>
                <a:cubicBezTo>
                  <a:pt x="3380" y="396"/>
                  <a:pt x="3398" y="397"/>
                  <a:pt x="3414" y="397"/>
                </a:cubicBezTo>
                <a:cubicBezTo>
                  <a:pt x="3479" y="397"/>
                  <a:pt x="3529" y="381"/>
                  <a:pt x="3565" y="347"/>
                </a:cubicBezTo>
                <a:cubicBezTo>
                  <a:pt x="3600" y="313"/>
                  <a:pt x="3618" y="269"/>
                  <a:pt x="3618" y="215"/>
                </a:cubicBezTo>
                <a:cubicBezTo>
                  <a:pt x="3618" y="175"/>
                  <a:pt x="3606" y="141"/>
                  <a:pt x="3583" y="112"/>
                </a:cubicBezTo>
                <a:cubicBezTo>
                  <a:pt x="3560" y="83"/>
                  <a:pt x="3531" y="62"/>
                  <a:pt x="3497" y="50"/>
                </a:cubicBezTo>
                <a:cubicBezTo>
                  <a:pt x="3462" y="38"/>
                  <a:pt x="3416" y="32"/>
                  <a:pt x="3356" y="32"/>
                </a:cubicBezTo>
                <a:close/>
                <a:moveTo>
                  <a:pt x="4260" y="0"/>
                </a:moveTo>
                <a:lnTo>
                  <a:pt x="4127" y="54"/>
                </a:lnTo>
                <a:lnTo>
                  <a:pt x="4135" y="71"/>
                </a:lnTo>
                <a:cubicBezTo>
                  <a:pt x="4148" y="66"/>
                  <a:pt x="4159" y="63"/>
                  <a:pt x="4167" y="63"/>
                </a:cubicBezTo>
                <a:cubicBezTo>
                  <a:pt x="4175" y="63"/>
                  <a:pt x="4182" y="66"/>
                  <a:pt x="4187" y="70"/>
                </a:cubicBezTo>
                <a:cubicBezTo>
                  <a:pt x="4192" y="74"/>
                  <a:pt x="4195" y="82"/>
                  <a:pt x="4198" y="94"/>
                </a:cubicBezTo>
                <a:cubicBezTo>
                  <a:pt x="4200" y="105"/>
                  <a:pt x="4201" y="136"/>
                  <a:pt x="4201" y="187"/>
                </a:cubicBezTo>
                <a:lnTo>
                  <a:pt x="4201" y="593"/>
                </a:lnTo>
                <a:cubicBezTo>
                  <a:pt x="4201" y="620"/>
                  <a:pt x="4199" y="639"/>
                  <a:pt x="4195" y="649"/>
                </a:cubicBezTo>
                <a:cubicBezTo>
                  <a:pt x="4191" y="659"/>
                  <a:pt x="4185" y="666"/>
                  <a:pt x="4177" y="670"/>
                </a:cubicBezTo>
                <a:cubicBezTo>
                  <a:pt x="4170" y="674"/>
                  <a:pt x="4156" y="676"/>
                  <a:pt x="4135" y="676"/>
                </a:cubicBezTo>
                <a:lnTo>
                  <a:pt x="4135" y="694"/>
                </a:lnTo>
                <a:lnTo>
                  <a:pt x="4354" y="694"/>
                </a:lnTo>
                <a:lnTo>
                  <a:pt x="4354" y="676"/>
                </a:lnTo>
                <a:cubicBezTo>
                  <a:pt x="4331" y="676"/>
                  <a:pt x="4316" y="674"/>
                  <a:pt x="4307" y="669"/>
                </a:cubicBezTo>
                <a:cubicBezTo>
                  <a:pt x="4299" y="664"/>
                  <a:pt x="4292" y="658"/>
                  <a:pt x="4288" y="648"/>
                </a:cubicBezTo>
                <a:cubicBezTo>
                  <a:pt x="4284" y="639"/>
                  <a:pt x="4282" y="621"/>
                  <a:pt x="4282" y="593"/>
                </a:cubicBezTo>
                <a:lnTo>
                  <a:pt x="4282" y="0"/>
                </a:lnTo>
                <a:close/>
                <a:moveTo>
                  <a:pt x="4518" y="233"/>
                </a:moveTo>
                <a:lnTo>
                  <a:pt x="4383" y="288"/>
                </a:lnTo>
                <a:lnTo>
                  <a:pt x="4391" y="306"/>
                </a:lnTo>
                <a:cubicBezTo>
                  <a:pt x="4403" y="301"/>
                  <a:pt x="4414" y="298"/>
                  <a:pt x="4423" y="298"/>
                </a:cubicBezTo>
                <a:cubicBezTo>
                  <a:pt x="4432" y="298"/>
                  <a:pt x="4438" y="300"/>
                  <a:pt x="4443" y="305"/>
                </a:cubicBezTo>
                <a:cubicBezTo>
                  <a:pt x="4448" y="309"/>
                  <a:pt x="4452" y="316"/>
                  <a:pt x="4454" y="327"/>
                </a:cubicBezTo>
                <a:cubicBezTo>
                  <a:pt x="4457" y="341"/>
                  <a:pt x="4458" y="373"/>
                  <a:pt x="4458" y="422"/>
                </a:cubicBezTo>
                <a:lnTo>
                  <a:pt x="4458" y="593"/>
                </a:lnTo>
                <a:cubicBezTo>
                  <a:pt x="4458" y="620"/>
                  <a:pt x="4456" y="639"/>
                  <a:pt x="4452" y="649"/>
                </a:cubicBezTo>
                <a:cubicBezTo>
                  <a:pt x="4448" y="658"/>
                  <a:pt x="4442" y="665"/>
                  <a:pt x="4434" y="670"/>
                </a:cubicBezTo>
                <a:cubicBezTo>
                  <a:pt x="4425" y="674"/>
                  <a:pt x="4411" y="676"/>
                  <a:pt x="4391" y="676"/>
                </a:cubicBezTo>
                <a:lnTo>
                  <a:pt x="4391" y="694"/>
                </a:lnTo>
                <a:lnTo>
                  <a:pt x="4612" y="694"/>
                </a:lnTo>
                <a:lnTo>
                  <a:pt x="4612" y="676"/>
                </a:lnTo>
                <a:cubicBezTo>
                  <a:pt x="4587" y="676"/>
                  <a:pt x="4571" y="674"/>
                  <a:pt x="4563" y="670"/>
                </a:cubicBezTo>
                <a:cubicBezTo>
                  <a:pt x="4555" y="665"/>
                  <a:pt x="4549" y="659"/>
                  <a:pt x="4545" y="650"/>
                </a:cubicBezTo>
                <a:cubicBezTo>
                  <a:pt x="4541" y="641"/>
                  <a:pt x="4539" y="622"/>
                  <a:pt x="4539" y="593"/>
                </a:cubicBezTo>
                <a:lnTo>
                  <a:pt x="4539" y="353"/>
                </a:lnTo>
                <a:cubicBezTo>
                  <a:pt x="4554" y="335"/>
                  <a:pt x="4575" y="319"/>
                  <a:pt x="4602" y="305"/>
                </a:cubicBezTo>
                <a:cubicBezTo>
                  <a:pt x="4619" y="295"/>
                  <a:pt x="4636" y="291"/>
                  <a:pt x="4654" y="291"/>
                </a:cubicBezTo>
                <a:cubicBezTo>
                  <a:pt x="4680" y="291"/>
                  <a:pt x="4700" y="301"/>
                  <a:pt x="4714" y="322"/>
                </a:cubicBezTo>
                <a:cubicBezTo>
                  <a:pt x="4725" y="338"/>
                  <a:pt x="4730" y="364"/>
                  <a:pt x="4730" y="400"/>
                </a:cubicBezTo>
                <a:lnTo>
                  <a:pt x="4730" y="593"/>
                </a:lnTo>
                <a:cubicBezTo>
                  <a:pt x="4730" y="619"/>
                  <a:pt x="4729" y="636"/>
                  <a:pt x="4728" y="641"/>
                </a:cubicBezTo>
                <a:cubicBezTo>
                  <a:pt x="4724" y="653"/>
                  <a:pt x="4717" y="662"/>
                  <a:pt x="4708" y="667"/>
                </a:cubicBezTo>
                <a:cubicBezTo>
                  <a:pt x="4699" y="673"/>
                  <a:pt x="4682" y="676"/>
                  <a:pt x="4657" y="676"/>
                </a:cubicBezTo>
                <a:lnTo>
                  <a:pt x="4657" y="694"/>
                </a:lnTo>
                <a:lnTo>
                  <a:pt x="4883" y="694"/>
                </a:lnTo>
                <a:lnTo>
                  <a:pt x="4883" y="676"/>
                </a:lnTo>
                <a:cubicBezTo>
                  <a:pt x="4861" y="676"/>
                  <a:pt x="4844" y="674"/>
                  <a:pt x="4835" y="669"/>
                </a:cubicBezTo>
                <a:cubicBezTo>
                  <a:pt x="4826" y="664"/>
                  <a:pt x="4819" y="657"/>
                  <a:pt x="4816" y="650"/>
                </a:cubicBezTo>
                <a:cubicBezTo>
                  <a:pt x="4812" y="642"/>
                  <a:pt x="4811" y="623"/>
                  <a:pt x="4811" y="593"/>
                </a:cubicBezTo>
                <a:lnTo>
                  <a:pt x="4811" y="379"/>
                </a:lnTo>
                <a:lnTo>
                  <a:pt x="4810" y="358"/>
                </a:lnTo>
                <a:lnTo>
                  <a:pt x="4811" y="353"/>
                </a:lnTo>
                <a:cubicBezTo>
                  <a:pt x="4835" y="330"/>
                  <a:pt x="4856" y="314"/>
                  <a:pt x="4874" y="305"/>
                </a:cubicBezTo>
                <a:cubicBezTo>
                  <a:pt x="4891" y="296"/>
                  <a:pt x="4909" y="292"/>
                  <a:pt x="4926" y="292"/>
                </a:cubicBezTo>
                <a:cubicBezTo>
                  <a:pt x="4954" y="292"/>
                  <a:pt x="4974" y="302"/>
                  <a:pt x="4987" y="323"/>
                </a:cubicBezTo>
                <a:cubicBezTo>
                  <a:pt x="4996" y="338"/>
                  <a:pt x="5000" y="364"/>
                  <a:pt x="5000" y="400"/>
                </a:cubicBezTo>
                <a:lnTo>
                  <a:pt x="5000" y="593"/>
                </a:lnTo>
                <a:cubicBezTo>
                  <a:pt x="5000" y="619"/>
                  <a:pt x="4999" y="635"/>
                  <a:pt x="4998" y="640"/>
                </a:cubicBezTo>
                <a:cubicBezTo>
                  <a:pt x="4995" y="652"/>
                  <a:pt x="4989" y="660"/>
                  <a:pt x="4982" y="665"/>
                </a:cubicBezTo>
                <a:cubicBezTo>
                  <a:pt x="4971" y="673"/>
                  <a:pt x="4956" y="676"/>
                  <a:pt x="4937" y="676"/>
                </a:cubicBezTo>
                <a:lnTo>
                  <a:pt x="4928" y="676"/>
                </a:lnTo>
                <a:lnTo>
                  <a:pt x="4928" y="694"/>
                </a:lnTo>
                <a:lnTo>
                  <a:pt x="5148" y="694"/>
                </a:lnTo>
                <a:lnTo>
                  <a:pt x="5148" y="676"/>
                </a:lnTo>
                <a:cubicBezTo>
                  <a:pt x="5129" y="676"/>
                  <a:pt x="5114" y="674"/>
                  <a:pt x="5105" y="669"/>
                </a:cubicBezTo>
                <a:cubicBezTo>
                  <a:pt x="5097" y="664"/>
                  <a:pt x="5091" y="658"/>
                  <a:pt x="5087" y="650"/>
                </a:cubicBezTo>
                <a:cubicBezTo>
                  <a:pt x="5083" y="640"/>
                  <a:pt x="5081" y="621"/>
                  <a:pt x="5081" y="593"/>
                </a:cubicBezTo>
                <a:lnTo>
                  <a:pt x="5081" y="400"/>
                </a:lnTo>
                <a:cubicBezTo>
                  <a:pt x="5081" y="360"/>
                  <a:pt x="5077" y="330"/>
                  <a:pt x="5070" y="312"/>
                </a:cubicBezTo>
                <a:cubicBezTo>
                  <a:pt x="5060" y="284"/>
                  <a:pt x="5045" y="264"/>
                  <a:pt x="5027" y="252"/>
                </a:cubicBezTo>
                <a:cubicBezTo>
                  <a:pt x="5008" y="240"/>
                  <a:pt x="4987" y="233"/>
                  <a:pt x="4963" y="233"/>
                </a:cubicBezTo>
                <a:cubicBezTo>
                  <a:pt x="4939" y="233"/>
                  <a:pt x="4915" y="240"/>
                  <a:pt x="4892" y="252"/>
                </a:cubicBezTo>
                <a:cubicBezTo>
                  <a:pt x="4869" y="264"/>
                  <a:pt x="4841" y="290"/>
                  <a:pt x="4807" y="329"/>
                </a:cubicBezTo>
                <a:cubicBezTo>
                  <a:pt x="4800" y="298"/>
                  <a:pt x="4787" y="274"/>
                  <a:pt x="4767" y="258"/>
                </a:cubicBezTo>
                <a:cubicBezTo>
                  <a:pt x="4746" y="242"/>
                  <a:pt x="4722" y="233"/>
                  <a:pt x="4694" y="233"/>
                </a:cubicBezTo>
                <a:cubicBezTo>
                  <a:pt x="4678" y="233"/>
                  <a:pt x="4661" y="237"/>
                  <a:pt x="4644" y="244"/>
                </a:cubicBezTo>
                <a:cubicBezTo>
                  <a:pt x="4627" y="250"/>
                  <a:pt x="4611" y="260"/>
                  <a:pt x="4597" y="272"/>
                </a:cubicBezTo>
                <a:cubicBezTo>
                  <a:pt x="4591" y="277"/>
                  <a:pt x="4572" y="296"/>
                  <a:pt x="4539" y="329"/>
                </a:cubicBezTo>
                <a:lnTo>
                  <a:pt x="4539" y="233"/>
                </a:lnTo>
                <a:close/>
                <a:moveTo>
                  <a:pt x="6289" y="233"/>
                </a:moveTo>
                <a:lnTo>
                  <a:pt x="6154" y="288"/>
                </a:lnTo>
                <a:lnTo>
                  <a:pt x="6161" y="306"/>
                </a:lnTo>
                <a:cubicBezTo>
                  <a:pt x="6174" y="301"/>
                  <a:pt x="6185" y="298"/>
                  <a:pt x="6194" y="298"/>
                </a:cubicBezTo>
                <a:cubicBezTo>
                  <a:pt x="6203" y="298"/>
                  <a:pt x="6209" y="300"/>
                  <a:pt x="6214" y="305"/>
                </a:cubicBezTo>
                <a:cubicBezTo>
                  <a:pt x="6219" y="309"/>
                  <a:pt x="6223" y="316"/>
                  <a:pt x="6225" y="326"/>
                </a:cubicBezTo>
                <a:cubicBezTo>
                  <a:pt x="6228" y="340"/>
                  <a:pt x="6229" y="372"/>
                  <a:pt x="6229" y="420"/>
                </a:cubicBezTo>
                <a:lnTo>
                  <a:pt x="6229" y="593"/>
                </a:lnTo>
                <a:cubicBezTo>
                  <a:pt x="6229" y="620"/>
                  <a:pt x="6227" y="639"/>
                  <a:pt x="6223" y="649"/>
                </a:cubicBezTo>
                <a:cubicBezTo>
                  <a:pt x="6218" y="659"/>
                  <a:pt x="6213" y="666"/>
                  <a:pt x="6205" y="670"/>
                </a:cubicBezTo>
                <a:cubicBezTo>
                  <a:pt x="6198" y="674"/>
                  <a:pt x="6183" y="676"/>
                  <a:pt x="6161" y="676"/>
                </a:cubicBezTo>
                <a:lnTo>
                  <a:pt x="6161" y="694"/>
                </a:lnTo>
                <a:lnTo>
                  <a:pt x="6378" y="694"/>
                </a:lnTo>
                <a:lnTo>
                  <a:pt x="6378" y="676"/>
                </a:lnTo>
                <a:cubicBezTo>
                  <a:pt x="6357" y="676"/>
                  <a:pt x="6343" y="674"/>
                  <a:pt x="6335" y="669"/>
                </a:cubicBezTo>
                <a:cubicBezTo>
                  <a:pt x="6327" y="665"/>
                  <a:pt x="6321" y="658"/>
                  <a:pt x="6317" y="649"/>
                </a:cubicBezTo>
                <a:cubicBezTo>
                  <a:pt x="6313" y="639"/>
                  <a:pt x="6311" y="621"/>
                  <a:pt x="6311" y="593"/>
                </a:cubicBezTo>
                <a:lnTo>
                  <a:pt x="6311" y="233"/>
                </a:lnTo>
                <a:close/>
                <a:moveTo>
                  <a:pt x="6566" y="0"/>
                </a:moveTo>
                <a:lnTo>
                  <a:pt x="6433" y="54"/>
                </a:lnTo>
                <a:lnTo>
                  <a:pt x="6441" y="71"/>
                </a:lnTo>
                <a:cubicBezTo>
                  <a:pt x="6454" y="66"/>
                  <a:pt x="6465" y="63"/>
                  <a:pt x="6473" y="63"/>
                </a:cubicBezTo>
                <a:cubicBezTo>
                  <a:pt x="6481" y="63"/>
                  <a:pt x="6487" y="66"/>
                  <a:pt x="6492" y="70"/>
                </a:cubicBezTo>
                <a:cubicBezTo>
                  <a:pt x="6497" y="74"/>
                  <a:pt x="6501" y="82"/>
                  <a:pt x="6503" y="94"/>
                </a:cubicBezTo>
                <a:cubicBezTo>
                  <a:pt x="6506" y="105"/>
                  <a:pt x="6507" y="136"/>
                  <a:pt x="6507" y="187"/>
                </a:cubicBezTo>
                <a:lnTo>
                  <a:pt x="6507" y="593"/>
                </a:lnTo>
                <a:cubicBezTo>
                  <a:pt x="6507" y="620"/>
                  <a:pt x="6505" y="639"/>
                  <a:pt x="6500" y="649"/>
                </a:cubicBezTo>
                <a:cubicBezTo>
                  <a:pt x="6496" y="659"/>
                  <a:pt x="6490" y="666"/>
                  <a:pt x="6483" y="670"/>
                </a:cubicBezTo>
                <a:cubicBezTo>
                  <a:pt x="6475" y="674"/>
                  <a:pt x="6461" y="676"/>
                  <a:pt x="6441" y="676"/>
                </a:cubicBezTo>
                <a:lnTo>
                  <a:pt x="6441" y="694"/>
                </a:lnTo>
                <a:lnTo>
                  <a:pt x="6660" y="694"/>
                </a:lnTo>
                <a:lnTo>
                  <a:pt x="6660" y="676"/>
                </a:lnTo>
                <a:cubicBezTo>
                  <a:pt x="6637" y="676"/>
                  <a:pt x="6621" y="674"/>
                  <a:pt x="6613" y="669"/>
                </a:cubicBezTo>
                <a:cubicBezTo>
                  <a:pt x="6604" y="664"/>
                  <a:pt x="6598" y="658"/>
                  <a:pt x="6594" y="648"/>
                </a:cubicBezTo>
                <a:cubicBezTo>
                  <a:pt x="6590" y="639"/>
                  <a:pt x="6588" y="621"/>
                  <a:pt x="6588" y="593"/>
                </a:cubicBezTo>
                <a:lnTo>
                  <a:pt x="6588" y="0"/>
                </a:lnTo>
                <a:close/>
                <a:moveTo>
                  <a:pt x="7516" y="233"/>
                </a:moveTo>
                <a:lnTo>
                  <a:pt x="7381" y="288"/>
                </a:lnTo>
                <a:lnTo>
                  <a:pt x="7386" y="306"/>
                </a:lnTo>
                <a:cubicBezTo>
                  <a:pt x="7398" y="301"/>
                  <a:pt x="7410" y="298"/>
                  <a:pt x="7420" y="298"/>
                </a:cubicBezTo>
                <a:cubicBezTo>
                  <a:pt x="7428" y="298"/>
                  <a:pt x="7435" y="301"/>
                  <a:pt x="7441" y="305"/>
                </a:cubicBezTo>
                <a:cubicBezTo>
                  <a:pt x="7447" y="310"/>
                  <a:pt x="7451" y="317"/>
                  <a:pt x="7453" y="327"/>
                </a:cubicBezTo>
                <a:cubicBezTo>
                  <a:pt x="7455" y="337"/>
                  <a:pt x="7456" y="368"/>
                  <a:pt x="7456" y="420"/>
                </a:cubicBezTo>
                <a:lnTo>
                  <a:pt x="7456" y="593"/>
                </a:lnTo>
                <a:cubicBezTo>
                  <a:pt x="7456" y="619"/>
                  <a:pt x="7455" y="635"/>
                  <a:pt x="7454" y="641"/>
                </a:cubicBezTo>
                <a:cubicBezTo>
                  <a:pt x="7450" y="652"/>
                  <a:pt x="7445" y="660"/>
                  <a:pt x="7437" y="666"/>
                </a:cubicBezTo>
                <a:cubicBezTo>
                  <a:pt x="7425" y="673"/>
                  <a:pt x="7409" y="676"/>
                  <a:pt x="7386" y="676"/>
                </a:cubicBezTo>
                <a:lnTo>
                  <a:pt x="7386" y="694"/>
                </a:lnTo>
                <a:lnTo>
                  <a:pt x="7615" y="694"/>
                </a:lnTo>
                <a:lnTo>
                  <a:pt x="7615" y="676"/>
                </a:lnTo>
                <a:cubicBezTo>
                  <a:pt x="7595" y="676"/>
                  <a:pt x="7579" y="673"/>
                  <a:pt x="7568" y="667"/>
                </a:cubicBezTo>
                <a:cubicBezTo>
                  <a:pt x="7558" y="662"/>
                  <a:pt x="7550" y="654"/>
                  <a:pt x="7546" y="645"/>
                </a:cubicBezTo>
                <a:cubicBezTo>
                  <a:pt x="7540" y="633"/>
                  <a:pt x="7537" y="614"/>
                  <a:pt x="7537" y="589"/>
                </a:cubicBezTo>
                <a:lnTo>
                  <a:pt x="7537" y="375"/>
                </a:lnTo>
                <a:cubicBezTo>
                  <a:pt x="7552" y="344"/>
                  <a:pt x="7567" y="322"/>
                  <a:pt x="7582" y="309"/>
                </a:cubicBezTo>
                <a:cubicBezTo>
                  <a:pt x="7589" y="303"/>
                  <a:pt x="7595" y="299"/>
                  <a:pt x="7601" y="299"/>
                </a:cubicBezTo>
                <a:cubicBezTo>
                  <a:pt x="7608" y="299"/>
                  <a:pt x="7618" y="305"/>
                  <a:pt x="7632" y="316"/>
                </a:cubicBezTo>
                <a:cubicBezTo>
                  <a:pt x="7647" y="327"/>
                  <a:pt x="7659" y="333"/>
                  <a:pt x="7671" y="333"/>
                </a:cubicBezTo>
                <a:cubicBezTo>
                  <a:pt x="7683" y="333"/>
                  <a:pt x="7693" y="329"/>
                  <a:pt x="7701" y="320"/>
                </a:cubicBezTo>
                <a:cubicBezTo>
                  <a:pt x="7710" y="311"/>
                  <a:pt x="7714" y="300"/>
                  <a:pt x="7714" y="288"/>
                </a:cubicBezTo>
                <a:cubicBezTo>
                  <a:pt x="7714" y="273"/>
                  <a:pt x="7708" y="261"/>
                  <a:pt x="7696" y="250"/>
                </a:cubicBezTo>
                <a:cubicBezTo>
                  <a:pt x="7685" y="239"/>
                  <a:pt x="7670" y="233"/>
                  <a:pt x="7652" y="233"/>
                </a:cubicBezTo>
                <a:cubicBezTo>
                  <a:pt x="7612" y="233"/>
                  <a:pt x="7574" y="267"/>
                  <a:pt x="7537" y="334"/>
                </a:cubicBezTo>
                <a:lnTo>
                  <a:pt x="7537" y="233"/>
                </a:lnTo>
                <a:close/>
                <a:moveTo>
                  <a:pt x="9037" y="233"/>
                </a:moveTo>
                <a:lnTo>
                  <a:pt x="8902" y="288"/>
                </a:lnTo>
                <a:lnTo>
                  <a:pt x="8909" y="306"/>
                </a:lnTo>
                <a:cubicBezTo>
                  <a:pt x="8922" y="301"/>
                  <a:pt x="8933" y="298"/>
                  <a:pt x="8942" y="298"/>
                </a:cubicBezTo>
                <a:cubicBezTo>
                  <a:pt x="8951" y="298"/>
                  <a:pt x="8958" y="300"/>
                  <a:pt x="8962" y="305"/>
                </a:cubicBezTo>
                <a:cubicBezTo>
                  <a:pt x="8967" y="309"/>
                  <a:pt x="8971" y="316"/>
                  <a:pt x="8973" y="326"/>
                </a:cubicBezTo>
                <a:cubicBezTo>
                  <a:pt x="8976" y="340"/>
                  <a:pt x="8978" y="372"/>
                  <a:pt x="8978" y="420"/>
                </a:cubicBezTo>
                <a:lnTo>
                  <a:pt x="8978" y="593"/>
                </a:lnTo>
                <a:cubicBezTo>
                  <a:pt x="8978" y="620"/>
                  <a:pt x="8975" y="639"/>
                  <a:pt x="8971" y="649"/>
                </a:cubicBezTo>
                <a:cubicBezTo>
                  <a:pt x="8967" y="659"/>
                  <a:pt x="8961" y="666"/>
                  <a:pt x="8953" y="670"/>
                </a:cubicBezTo>
                <a:cubicBezTo>
                  <a:pt x="8946" y="674"/>
                  <a:pt x="8931" y="676"/>
                  <a:pt x="8909" y="676"/>
                </a:cubicBezTo>
                <a:lnTo>
                  <a:pt x="8909" y="694"/>
                </a:lnTo>
                <a:lnTo>
                  <a:pt x="9126" y="694"/>
                </a:lnTo>
                <a:lnTo>
                  <a:pt x="9126" y="676"/>
                </a:lnTo>
                <a:cubicBezTo>
                  <a:pt x="9105" y="676"/>
                  <a:pt x="9091" y="674"/>
                  <a:pt x="9083" y="669"/>
                </a:cubicBezTo>
                <a:cubicBezTo>
                  <a:pt x="9075" y="665"/>
                  <a:pt x="9069" y="658"/>
                  <a:pt x="9065" y="649"/>
                </a:cubicBezTo>
                <a:cubicBezTo>
                  <a:pt x="9061" y="639"/>
                  <a:pt x="9059" y="621"/>
                  <a:pt x="9059" y="593"/>
                </a:cubicBezTo>
                <a:lnTo>
                  <a:pt x="9059" y="233"/>
                </a:lnTo>
                <a:close/>
                <a:moveTo>
                  <a:pt x="9291" y="233"/>
                </a:moveTo>
                <a:lnTo>
                  <a:pt x="9157" y="288"/>
                </a:lnTo>
                <a:lnTo>
                  <a:pt x="9164" y="306"/>
                </a:lnTo>
                <a:cubicBezTo>
                  <a:pt x="9177" y="301"/>
                  <a:pt x="9188" y="298"/>
                  <a:pt x="9197" y="298"/>
                </a:cubicBezTo>
                <a:cubicBezTo>
                  <a:pt x="9205" y="298"/>
                  <a:pt x="9212" y="300"/>
                  <a:pt x="9217" y="305"/>
                </a:cubicBezTo>
                <a:cubicBezTo>
                  <a:pt x="9222" y="309"/>
                  <a:pt x="9226" y="317"/>
                  <a:pt x="9228" y="329"/>
                </a:cubicBezTo>
                <a:cubicBezTo>
                  <a:pt x="9231" y="340"/>
                  <a:pt x="9232" y="373"/>
                  <a:pt x="9232" y="427"/>
                </a:cubicBezTo>
                <a:lnTo>
                  <a:pt x="9232" y="593"/>
                </a:lnTo>
                <a:cubicBezTo>
                  <a:pt x="9232" y="625"/>
                  <a:pt x="9228" y="647"/>
                  <a:pt x="9220" y="659"/>
                </a:cubicBezTo>
                <a:cubicBezTo>
                  <a:pt x="9212" y="671"/>
                  <a:pt x="9197" y="676"/>
                  <a:pt x="9174" y="676"/>
                </a:cubicBezTo>
                <a:lnTo>
                  <a:pt x="9164" y="676"/>
                </a:lnTo>
                <a:lnTo>
                  <a:pt x="9164" y="694"/>
                </a:lnTo>
                <a:lnTo>
                  <a:pt x="9385" y="694"/>
                </a:lnTo>
                <a:lnTo>
                  <a:pt x="9385" y="676"/>
                </a:lnTo>
                <a:cubicBezTo>
                  <a:pt x="9361" y="676"/>
                  <a:pt x="9345" y="674"/>
                  <a:pt x="9337" y="670"/>
                </a:cubicBezTo>
                <a:cubicBezTo>
                  <a:pt x="9329" y="665"/>
                  <a:pt x="9322" y="658"/>
                  <a:pt x="9318" y="649"/>
                </a:cubicBezTo>
                <a:cubicBezTo>
                  <a:pt x="9314" y="642"/>
                  <a:pt x="9312" y="623"/>
                  <a:pt x="9312" y="593"/>
                </a:cubicBezTo>
                <a:lnTo>
                  <a:pt x="9312" y="357"/>
                </a:lnTo>
                <a:cubicBezTo>
                  <a:pt x="9351" y="315"/>
                  <a:pt x="9389" y="293"/>
                  <a:pt x="9428" y="293"/>
                </a:cubicBezTo>
                <a:cubicBezTo>
                  <a:pt x="9453" y="293"/>
                  <a:pt x="9471" y="303"/>
                  <a:pt x="9482" y="321"/>
                </a:cubicBezTo>
                <a:cubicBezTo>
                  <a:pt x="9492" y="339"/>
                  <a:pt x="9498" y="369"/>
                  <a:pt x="9498" y="410"/>
                </a:cubicBezTo>
                <a:lnTo>
                  <a:pt x="9498" y="593"/>
                </a:lnTo>
                <a:cubicBezTo>
                  <a:pt x="9498" y="618"/>
                  <a:pt x="9497" y="634"/>
                  <a:pt x="9496" y="639"/>
                </a:cubicBezTo>
                <a:cubicBezTo>
                  <a:pt x="9492" y="651"/>
                  <a:pt x="9487" y="660"/>
                  <a:pt x="9478" y="667"/>
                </a:cubicBezTo>
                <a:cubicBezTo>
                  <a:pt x="9470" y="673"/>
                  <a:pt x="9455" y="676"/>
                  <a:pt x="9435" y="676"/>
                </a:cubicBezTo>
                <a:lnTo>
                  <a:pt x="9425" y="676"/>
                </a:lnTo>
                <a:lnTo>
                  <a:pt x="9425" y="694"/>
                </a:lnTo>
                <a:lnTo>
                  <a:pt x="9646" y="694"/>
                </a:lnTo>
                <a:lnTo>
                  <a:pt x="9646" y="676"/>
                </a:lnTo>
                <a:cubicBezTo>
                  <a:pt x="9625" y="676"/>
                  <a:pt x="9610" y="674"/>
                  <a:pt x="9602" y="669"/>
                </a:cubicBezTo>
                <a:cubicBezTo>
                  <a:pt x="9594" y="665"/>
                  <a:pt x="9589" y="659"/>
                  <a:pt x="9585" y="650"/>
                </a:cubicBezTo>
                <a:cubicBezTo>
                  <a:pt x="9580" y="640"/>
                  <a:pt x="9578" y="621"/>
                  <a:pt x="9578" y="593"/>
                </a:cubicBezTo>
                <a:lnTo>
                  <a:pt x="9578" y="402"/>
                </a:lnTo>
                <a:cubicBezTo>
                  <a:pt x="9578" y="361"/>
                  <a:pt x="9575" y="332"/>
                  <a:pt x="9567" y="312"/>
                </a:cubicBezTo>
                <a:cubicBezTo>
                  <a:pt x="9557" y="284"/>
                  <a:pt x="9543" y="264"/>
                  <a:pt x="9525" y="252"/>
                </a:cubicBezTo>
                <a:cubicBezTo>
                  <a:pt x="9508" y="240"/>
                  <a:pt x="9487" y="233"/>
                  <a:pt x="9462" y="233"/>
                </a:cubicBezTo>
                <a:cubicBezTo>
                  <a:pt x="9415" y="233"/>
                  <a:pt x="9365" y="265"/>
                  <a:pt x="9312" y="328"/>
                </a:cubicBezTo>
                <a:lnTo>
                  <a:pt x="9312" y="233"/>
                </a:lnTo>
                <a:close/>
                <a:moveTo>
                  <a:pt x="11736" y="233"/>
                </a:moveTo>
                <a:lnTo>
                  <a:pt x="11601" y="288"/>
                </a:lnTo>
                <a:lnTo>
                  <a:pt x="11606" y="306"/>
                </a:lnTo>
                <a:cubicBezTo>
                  <a:pt x="11619" y="301"/>
                  <a:pt x="11630" y="298"/>
                  <a:pt x="11640" y="298"/>
                </a:cubicBezTo>
                <a:cubicBezTo>
                  <a:pt x="11649" y="298"/>
                  <a:pt x="11656" y="301"/>
                  <a:pt x="11661" y="305"/>
                </a:cubicBezTo>
                <a:cubicBezTo>
                  <a:pt x="11667" y="310"/>
                  <a:pt x="11671" y="317"/>
                  <a:pt x="11673" y="327"/>
                </a:cubicBezTo>
                <a:cubicBezTo>
                  <a:pt x="11675" y="337"/>
                  <a:pt x="11676" y="368"/>
                  <a:pt x="11676" y="420"/>
                </a:cubicBezTo>
                <a:lnTo>
                  <a:pt x="11676" y="593"/>
                </a:lnTo>
                <a:cubicBezTo>
                  <a:pt x="11676" y="619"/>
                  <a:pt x="11675" y="635"/>
                  <a:pt x="11674" y="641"/>
                </a:cubicBezTo>
                <a:cubicBezTo>
                  <a:pt x="11671" y="652"/>
                  <a:pt x="11665" y="660"/>
                  <a:pt x="11657" y="666"/>
                </a:cubicBezTo>
                <a:cubicBezTo>
                  <a:pt x="11646" y="673"/>
                  <a:pt x="11629" y="676"/>
                  <a:pt x="11606" y="676"/>
                </a:cubicBezTo>
                <a:lnTo>
                  <a:pt x="11606" y="694"/>
                </a:lnTo>
                <a:lnTo>
                  <a:pt x="11835" y="694"/>
                </a:lnTo>
                <a:lnTo>
                  <a:pt x="11835" y="676"/>
                </a:lnTo>
                <a:cubicBezTo>
                  <a:pt x="11815" y="676"/>
                  <a:pt x="11799" y="673"/>
                  <a:pt x="11789" y="667"/>
                </a:cubicBezTo>
                <a:cubicBezTo>
                  <a:pt x="11778" y="662"/>
                  <a:pt x="11770" y="654"/>
                  <a:pt x="11766" y="645"/>
                </a:cubicBezTo>
                <a:cubicBezTo>
                  <a:pt x="11760" y="633"/>
                  <a:pt x="11757" y="614"/>
                  <a:pt x="11757" y="589"/>
                </a:cubicBezTo>
                <a:lnTo>
                  <a:pt x="11757" y="375"/>
                </a:lnTo>
                <a:cubicBezTo>
                  <a:pt x="11772" y="344"/>
                  <a:pt x="11788" y="322"/>
                  <a:pt x="11802" y="309"/>
                </a:cubicBezTo>
                <a:cubicBezTo>
                  <a:pt x="11809" y="303"/>
                  <a:pt x="11815" y="299"/>
                  <a:pt x="11821" y="299"/>
                </a:cubicBezTo>
                <a:cubicBezTo>
                  <a:pt x="11828" y="299"/>
                  <a:pt x="11839" y="305"/>
                  <a:pt x="11853" y="316"/>
                </a:cubicBezTo>
                <a:cubicBezTo>
                  <a:pt x="11867" y="327"/>
                  <a:pt x="11880" y="333"/>
                  <a:pt x="11891" y="333"/>
                </a:cubicBezTo>
                <a:cubicBezTo>
                  <a:pt x="11903" y="333"/>
                  <a:pt x="11913" y="329"/>
                  <a:pt x="11921" y="320"/>
                </a:cubicBezTo>
                <a:cubicBezTo>
                  <a:pt x="11930" y="311"/>
                  <a:pt x="11934" y="300"/>
                  <a:pt x="11934" y="288"/>
                </a:cubicBezTo>
                <a:cubicBezTo>
                  <a:pt x="11934" y="273"/>
                  <a:pt x="11928" y="261"/>
                  <a:pt x="11916" y="250"/>
                </a:cubicBezTo>
                <a:cubicBezTo>
                  <a:pt x="11905" y="239"/>
                  <a:pt x="11890" y="233"/>
                  <a:pt x="11872" y="233"/>
                </a:cubicBezTo>
                <a:cubicBezTo>
                  <a:pt x="11833" y="233"/>
                  <a:pt x="11794" y="267"/>
                  <a:pt x="11757" y="334"/>
                </a:cubicBezTo>
                <a:lnTo>
                  <a:pt x="11757" y="233"/>
                </a:lnTo>
                <a:close/>
                <a:moveTo>
                  <a:pt x="13091" y="0"/>
                </a:moveTo>
                <a:lnTo>
                  <a:pt x="12958" y="54"/>
                </a:lnTo>
                <a:lnTo>
                  <a:pt x="12966" y="71"/>
                </a:lnTo>
                <a:cubicBezTo>
                  <a:pt x="12979" y="66"/>
                  <a:pt x="12990" y="63"/>
                  <a:pt x="12998" y="63"/>
                </a:cubicBezTo>
                <a:cubicBezTo>
                  <a:pt x="13006" y="63"/>
                  <a:pt x="13012" y="66"/>
                  <a:pt x="13017" y="70"/>
                </a:cubicBezTo>
                <a:cubicBezTo>
                  <a:pt x="13022" y="74"/>
                  <a:pt x="13026" y="82"/>
                  <a:pt x="13028" y="94"/>
                </a:cubicBezTo>
                <a:cubicBezTo>
                  <a:pt x="13031" y="105"/>
                  <a:pt x="13032" y="136"/>
                  <a:pt x="13032" y="187"/>
                </a:cubicBezTo>
                <a:lnTo>
                  <a:pt x="13032" y="593"/>
                </a:lnTo>
                <a:cubicBezTo>
                  <a:pt x="13032" y="620"/>
                  <a:pt x="13030" y="639"/>
                  <a:pt x="13025" y="649"/>
                </a:cubicBezTo>
                <a:cubicBezTo>
                  <a:pt x="13021" y="659"/>
                  <a:pt x="13015" y="666"/>
                  <a:pt x="13008" y="670"/>
                </a:cubicBezTo>
                <a:cubicBezTo>
                  <a:pt x="13000" y="674"/>
                  <a:pt x="12986" y="676"/>
                  <a:pt x="12966" y="676"/>
                </a:cubicBezTo>
                <a:lnTo>
                  <a:pt x="12966" y="694"/>
                </a:lnTo>
                <a:lnTo>
                  <a:pt x="13185" y="694"/>
                </a:lnTo>
                <a:lnTo>
                  <a:pt x="13185" y="676"/>
                </a:lnTo>
                <a:cubicBezTo>
                  <a:pt x="13162" y="676"/>
                  <a:pt x="13146" y="674"/>
                  <a:pt x="13138" y="669"/>
                </a:cubicBezTo>
                <a:cubicBezTo>
                  <a:pt x="13129" y="664"/>
                  <a:pt x="13123" y="658"/>
                  <a:pt x="13119" y="648"/>
                </a:cubicBezTo>
                <a:cubicBezTo>
                  <a:pt x="13115" y="639"/>
                  <a:pt x="13113" y="621"/>
                  <a:pt x="13113" y="593"/>
                </a:cubicBezTo>
                <a:lnTo>
                  <a:pt x="13113" y="0"/>
                </a:lnTo>
                <a:close/>
                <a:moveTo>
                  <a:pt x="13792" y="233"/>
                </a:moveTo>
                <a:lnTo>
                  <a:pt x="13658" y="288"/>
                </a:lnTo>
                <a:lnTo>
                  <a:pt x="13665" y="306"/>
                </a:lnTo>
                <a:cubicBezTo>
                  <a:pt x="13678" y="301"/>
                  <a:pt x="13689" y="298"/>
                  <a:pt x="13698" y="298"/>
                </a:cubicBezTo>
                <a:cubicBezTo>
                  <a:pt x="13706" y="298"/>
                  <a:pt x="13713" y="300"/>
                  <a:pt x="13718" y="305"/>
                </a:cubicBezTo>
                <a:cubicBezTo>
                  <a:pt x="13723" y="309"/>
                  <a:pt x="13726" y="316"/>
                  <a:pt x="13729" y="327"/>
                </a:cubicBezTo>
                <a:cubicBezTo>
                  <a:pt x="13731" y="341"/>
                  <a:pt x="13733" y="373"/>
                  <a:pt x="13733" y="422"/>
                </a:cubicBezTo>
                <a:lnTo>
                  <a:pt x="13733" y="593"/>
                </a:lnTo>
                <a:cubicBezTo>
                  <a:pt x="13733" y="620"/>
                  <a:pt x="13731" y="639"/>
                  <a:pt x="13727" y="649"/>
                </a:cubicBezTo>
                <a:cubicBezTo>
                  <a:pt x="13722" y="658"/>
                  <a:pt x="13716" y="665"/>
                  <a:pt x="13708" y="670"/>
                </a:cubicBezTo>
                <a:cubicBezTo>
                  <a:pt x="13700" y="674"/>
                  <a:pt x="13686" y="676"/>
                  <a:pt x="13665" y="676"/>
                </a:cubicBezTo>
                <a:lnTo>
                  <a:pt x="13665" y="694"/>
                </a:lnTo>
                <a:lnTo>
                  <a:pt x="13886" y="694"/>
                </a:lnTo>
                <a:lnTo>
                  <a:pt x="13886" y="676"/>
                </a:lnTo>
                <a:cubicBezTo>
                  <a:pt x="13862" y="676"/>
                  <a:pt x="13846" y="674"/>
                  <a:pt x="13838" y="670"/>
                </a:cubicBezTo>
                <a:cubicBezTo>
                  <a:pt x="13830" y="665"/>
                  <a:pt x="13824" y="659"/>
                  <a:pt x="13819" y="650"/>
                </a:cubicBezTo>
                <a:cubicBezTo>
                  <a:pt x="13815" y="641"/>
                  <a:pt x="13813" y="622"/>
                  <a:pt x="13813" y="593"/>
                </a:cubicBezTo>
                <a:lnTo>
                  <a:pt x="13813" y="353"/>
                </a:lnTo>
                <a:cubicBezTo>
                  <a:pt x="13828" y="335"/>
                  <a:pt x="13849" y="319"/>
                  <a:pt x="13876" y="305"/>
                </a:cubicBezTo>
                <a:cubicBezTo>
                  <a:pt x="13893" y="295"/>
                  <a:pt x="13911" y="291"/>
                  <a:pt x="13928" y="291"/>
                </a:cubicBezTo>
                <a:cubicBezTo>
                  <a:pt x="13954" y="291"/>
                  <a:pt x="13974" y="301"/>
                  <a:pt x="13988" y="322"/>
                </a:cubicBezTo>
                <a:cubicBezTo>
                  <a:pt x="13999" y="338"/>
                  <a:pt x="14004" y="364"/>
                  <a:pt x="14004" y="400"/>
                </a:cubicBezTo>
                <a:lnTo>
                  <a:pt x="14004" y="593"/>
                </a:lnTo>
                <a:cubicBezTo>
                  <a:pt x="14004" y="619"/>
                  <a:pt x="14004" y="636"/>
                  <a:pt x="14002" y="641"/>
                </a:cubicBezTo>
                <a:cubicBezTo>
                  <a:pt x="13998" y="653"/>
                  <a:pt x="13992" y="662"/>
                  <a:pt x="13983" y="667"/>
                </a:cubicBezTo>
                <a:cubicBezTo>
                  <a:pt x="13973" y="673"/>
                  <a:pt x="13956" y="676"/>
                  <a:pt x="13932" y="676"/>
                </a:cubicBezTo>
                <a:lnTo>
                  <a:pt x="13932" y="694"/>
                </a:lnTo>
                <a:lnTo>
                  <a:pt x="14158" y="694"/>
                </a:lnTo>
                <a:lnTo>
                  <a:pt x="14158" y="676"/>
                </a:lnTo>
                <a:cubicBezTo>
                  <a:pt x="14135" y="676"/>
                  <a:pt x="14119" y="674"/>
                  <a:pt x="14109" y="669"/>
                </a:cubicBezTo>
                <a:cubicBezTo>
                  <a:pt x="14100" y="664"/>
                  <a:pt x="14093" y="657"/>
                  <a:pt x="14090" y="650"/>
                </a:cubicBezTo>
                <a:cubicBezTo>
                  <a:pt x="14087" y="642"/>
                  <a:pt x="14085" y="623"/>
                  <a:pt x="14085" y="593"/>
                </a:cubicBezTo>
                <a:lnTo>
                  <a:pt x="14085" y="379"/>
                </a:lnTo>
                <a:lnTo>
                  <a:pt x="14084" y="358"/>
                </a:lnTo>
                <a:lnTo>
                  <a:pt x="14085" y="353"/>
                </a:lnTo>
                <a:cubicBezTo>
                  <a:pt x="14110" y="330"/>
                  <a:pt x="14131" y="314"/>
                  <a:pt x="14148" y="305"/>
                </a:cubicBezTo>
                <a:cubicBezTo>
                  <a:pt x="14166" y="296"/>
                  <a:pt x="14183" y="292"/>
                  <a:pt x="14200" y="292"/>
                </a:cubicBezTo>
                <a:cubicBezTo>
                  <a:pt x="14228" y="292"/>
                  <a:pt x="14249" y="302"/>
                  <a:pt x="14261" y="323"/>
                </a:cubicBezTo>
                <a:cubicBezTo>
                  <a:pt x="14270" y="338"/>
                  <a:pt x="14274" y="364"/>
                  <a:pt x="14274" y="400"/>
                </a:cubicBezTo>
                <a:lnTo>
                  <a:pt x="14274" y="593"/>
                </a:lnTo>
                <a:cubicBezTo>
                  <a:pt x="14274" y="619"/>
                  <a:pt x="14274" y="635"/>
                  <a:pt x="14272" y="640"/>
                </a:cubicBezTo>
                <a:cubicBezTo>
                  <a:pt x="14269" y="652"/>
                  <a:pt x="14264" y="660"/>
                  <a:pt x="14256" y="665"/>
                </a:cubicBezTo>
                <a:cubicBezTo>
                  <a:pt x="14246" y="673"/>
                  <a:pt x="14231" y="676"/>
                  <a:pt x="14211" y="676"/>
                </a:cubicBezTo>
                <a:lnTo>
                  <a:pt x="14202" y="676"/>
                </a:lnTo>
                <a:lnTo>
                  <a:pt x="14202" y="694"/>
                </a:lnTo>
                <a:lnTo>
                  <a:pt x="14423" y="694"/>
                </a:lnTo>
                <a:lnTo>
                  <a:pt x="14423" y="676"/>
                </a:lnTo>
                <a:cubicBezTo>
                  <a:pt x="14403" y="676"/>
                  <a:pt x="14389" y="674"/>
                  <a:pt x="14380" y="669"/>
                </a:cubicBezTo>
                <a:cubicBezTo>
                  <a:pt x="14371" y="664"/>
                  <a:pt x="14365" y="658"/>
                  <a:pt x="14362" y="650"/>
                </a:cubicBezTo>
                <a:cubicBezTo>
                  <a:pt x="14358" y="640"/>
                  <a:pt x="14355" y="621"/>
                  <a:pt x="14355" y="593"/>
                </a:cubicBezTo>
                <a:lnTo>
                  <a:pt x="14355" y="400"/>
                </a:lnTo>
                <a:cubicBezTo>
                  <a:pt x="14355" y="360"/>
                  <a:pt x="14352" y="330"/>
                  <a:pt x="14345" y="312"/>
                </a:cubicBezTo>
                <a:cubicBezTo>
                  <a:pt x="14334" y="284"/>
                  <a:pt x="14319" y="264"/>
                  <a:pt x="14301" y="252"/>
                </a:cubicBezTo>
                <a:cubicBezTo>
                  <a:pt x="14283" y="240"/>
                  <a:pt x="14262" y="233"/>
                  <a:pt x="14238" y="233"/>
                </a:cubicBezTo>
                <a:cubicBezTo>
                  <a:pt x="14213" y="233"/>
                  <a:pt x="14190" y="240"/>
                  <a:pt x="14166" y="252"/>
                </a:cubicBezTo>
                <a:cubicBezTo>
                  <a:pt x="14143" y="264"/>
                  <a:pt x="14115" y="290"/>
                  <a:pt x="14082" y="329"/>
                </a:cubicBezTo>
                <a:cubicBezTo>
                  <a:pt x="14075" y="298"/>
                  <a:pt x="14061" y="274"/>
                  <a:pt x="14041" y="258"/>
                </a:cubicBezTo>
                <a:cubicBezTo>
                  <a:pt x="14021" y="242"/>
                  <a:pt x="13997" y="233"/>
                  <a:pt x="13969" y="233"/>
                </a:cubicBezTo>
                <a:cubicBezTo>
                  <a:pt x="13952" y="233"/>
                  <a:pt x="13935" y="237"/>
                  <a:pt x="13918" y="244"/>
                </a:cubicBezTo>
                <a:cubicBezTo>
                  <a:pt x="13902" y="250"/>
                  <a:pt x="13886" y="260"/>
                  <a:pt x="13871" y="272"/>
                </a:cubicBezTo>
                <a:cubicBezTo>
                  <a:pt x="13865" y="277"/>
                  <a:pt x="13846" y="296"/>
                  <a:pt x="13813" y="329"/>
                </a:cubicBezTo>
                <a:lnTo>
                  <a:pt x="13813" y="233"/>
                </a:lnTo>
                <a:close/>
                <a:moveTo>
                  <a:pt x="8741" y="100"/>
                </a:moveTo>
                <a:cubicBezTo>
                  <a:pt x="8728" y="132"/>
                  <a:pt x="8717" y="155"/>
                  <a:pt x="8710" y="167"/>
                </a:cubicBezTo>
                <a:cubicBezTo>
                  <a:pt x="8695" y="191"/>
                  <a:pt x="8679" y="211"/>
                  <a:pt x="8660" y="228"/>
                </a:cubicBezTo>
                <a:cubicBezTo>
                  <a:pt x="8641" y="245"/>
                  <a:pt x="8623" y="257"/>
                  <a:pt x="8605" y="265"/>
                </a:cubicBezTo>
                <a:lnTo>
                  <a:pt x="8605" y="281"/>
                </a:lnTo>
                <a:lnTo>
                  <a:pt x="8676" y="281"/>
                </a:lnTo>
                <a:lnTo>
                  <a:pt x="8676" y="582"/>
                </a:lnTo>
                <a:cubicBezTo>
                  <a:pt x="8676" y="614"/>
                  <a:pt x="8679" y="638"/>
                  <a:pt x="8686" y="653"/>
                </a:cubicBezTo>
                <a:cubicBezTo>
                  <a:pt x="8693" y="669"/>
                  <a:pt x="8703" y="680"/>
                  <a:pt x="8718" y="689"/>
                </a:cubicBezTo>
                <a:cubicBezTo>
                  <a:pt x="8732" y="697"/>
                  <a:pt x="8747" y="701"/>
                  <a:pt x="8762" y="701"/>
                </a:cubicBezTo>
                <a:cubicBezTo>
                  <a:pt x="8784" y="701"/>
                  <a:pt x="8805" y="693"/>
                  <a:pt x="8826" y="677"/>
                </a:cubicBezTo>
                <a:cubicBezTo>
                  <a:pt x="8847" y="661"/>
                  <a:pt x="8863" y="637"/>
                  <a:pt x="8875" y="605"/>
                </a:cubicBezTo>
                <a:lnTo>
                  <a:pt x="8855" y="605"/>
                </a:lnTo>
                <a:cubicBezTo>
                  <a:pt x="8850" y="618"/>
                  <a:pt x="8842" y="628"/>
                  <a:pt x="8832" y="635"/>
                </a:cubicBezTo>
                <a:cubicBezTo>
                  <a:pt x="8822" y="641"/>
                  <a:pt x="8812" y="645"/>
                  <a:pt x="8801" y="645"/>
                </a:cubicBezTo>
                <a:cubicBezTo>
                  <a:pt x="8788" y="645"/>
                  <a:pt x="8777" y="639"/>
                  <a:pt x="8769" y="629"/>
                </a:cubicBezTo>
                <a:cubicBezTo>
                  <a:pt x="8760" y="619"/>
                  <a:pt x="8756" y="600"/>
                  <a:pt x="8756" y="571"/>
                </a:cubicBezTo>
                <a:lnTo>
                  <a:pt x="8756" y="281"/>
                </a:lnTo>
                <a:lnTo>
                  <a:pt x="8861" y="281"/>
                </a:lnTo>
                <a:lnTo>
                  <a:pt x="8861" y="247"/>
                </a:lnTo>
                <a:lnTo>
                  <a:pt x="8756" y="247"/>
                </a:lnTo>
                <a:lnTo>
                  <a:pt x="8756" y="100"/>
                </a:lnTo>
                <a:close/>
                <a:moveTo>
                  <a:pt x="3870" y="233"/>
                </a:moveTo>
                <a:cubicBezTo>
                  <a:pt x="3818" y="233"/>
                  <a:pt x="3778" y="245"/>
                  <a:pt x="3749" y="269"/>
                </a:cubicBezTo>
                <a:cubicBezTo>
                  <a:pt x="3720" y="292"/>
                  <a:pt x="3706" y="318"/>
                  <a:pt x="3706" y="346"/>
                </a:cubicBezTo>
                <a:cubicBezTo>
                  <a:pt x="3706" y="360"/>
                  <a:pt x="3710" y="372"/>
                  <a:pt x="3717" y="380"/>
                </a:cubicBezTo>
                <a:cubicBezTo>
                  <a:pt x="3725" y="389"/>
                  <a:pt x="3735" y="393"/>
                  <a:pt x="3747" y="393"/>
                </a:cubicBezTo>
                <a:cubicBezTo>
                  <a:pt x="3759" y="393"/>
                  <a:pt x="3769" y="389"/>
                  <a:pt x="3777" y="381"/>
                </a:cubicBezTo>
                <a:cubicBezTo>
                  <a:pt x="3785" y="373"/>
                  <a:pt x="3789" y="361"/>
                  <a:pt x="3789" y="346"/>
                </a:cubicBezTo>
                <a:lnTo>
                  <a:pt x="3788" y="318"/>
                </a:lnTo>
                <a:cubicBezTo>
                  <a:pt x="3788" y="304"/>
                  <a:pt x="3794" y="291"/>
                  <a:pt x="3806" y="280"/>
                </a:cubicBezTo>
                <a:cubicBezTo>
                  <a:pt x="3818" y="269"/>
                  <a:pt x="3834" y="263"/>
                  <a:pt x="3855" y="263"/>
                </a:cubicBezTo>
                <a:cubicBezTo>
                  <a:pt x="3882" y="263"/>
                  <a:pt x="3903" y="271"/>
                  <a:pt x="3917" y="288"/>
                </a:cubicBezTo>
                <a:cubicBezTo>
                  <a:pt x="3931" y="305"/>
                  <a:pt x="3938" y="335"/>
                  <a:pt x="3938" y="380"/>
                </a:cubicBezTo>
                <a:lnTo>
                  <a:pt x="3938" y="397"/>
                </a:lnTo>
                <a:cubicBezTo>
                  <a:pt x="3861" y="425"/>
                  <a:pt x="3806" y="449"/>
                  <a:pt x="3773" y="469"/>
                </a:cubicBezTo>
                <a:cubicBezTo>
                  <a:pt x="3740" y="488"/>
                  <a:pt x="3717" y="509"/>
                  <a:pt x="3704" y="531"/>
                </a:cubicBezTo>
                <a:cubicBezTo>
                  <a:pt x="3694" y="547"/>
                  <a:pt x="3689" y="566"/>
                  <a:pt x="3689" y="588"/>
                </a:cubicBezTo>
                <a:cubicBezTo>
                  <a:pt x="3689" y="622"/>
                  <a:pt x="3699" y="650"/>
                  <a:pt x="3719" y="671"/>
                </a:cubicBezTo>
                <a:cubicBezTo>
                  <a:pt x="3739" y="693"/>
                  <a:pt x="3764" y="703"/>
                  <a:pt x="3795" y="703"/>
                </a:cubicBezTo>
                <a:cubicBezTo>
                  <a:pt x="3815" y="703"/>
                  <a:pt x="3834" y="699"/>
                  <a:pt x="3852" y="691"/>
                </a:cubicBezTo>
                <a:cubicBezTo>
                  <a:pt x="3863" y="685"/>
                  <a:pt x="3892" y="665"/>
                  <a:pt x="3938" y="629"/>
                </a:cubicBezTo>
                <a:cubicBezTo>
                  <a:pt x="3938" y="656"/>
                  <a:pt x="3943" y="675"/>
                  <a:pt x="3953" y="686"/>
                </a:cubicBezTo>
                <a:cubicBezTo>
                  <a:pt x="3962" y="697"/>
                  <a:pt x="3975" y="703"/>
                  <a:pt x="3991" y="703"/>
                </a:cubicBezTo>
                <a:cubicBezTo>
                  <a:pt x="4024" y="703"/>
                  <a:pt x="4059" y="678"/>
                  <a:pt x="4095" y="629"/>
                </a:cubicBezTo>
                <a:lnTo>
                  <a:pt x="4095" y="602"/>
                </a:lnTo>
                <a:cubicBezTo>
                  <a:pt x="4076" y="622"/>
                  <a:pt x="4062" y="633"/>
                  <a:pt x="4056" y="638"/>
                </a:cubicBezTo>
                <a:cubicBezTo>
                  <a:pt x="4052" y="640"/>
                  <a:pt x="4047" y="641"/>
                  <a:pt x="4042" y="641"/>
                </a:cubicBezTo>
                <a:cubicBezTo>
                  <a:pt x="4037" y="641"/>
                  <a:pt x="4033" y="639"/>
                  <a:pt x="4029" y="636"/>
                </a:cubicBezTo>
                <a:cubicBezTo>
                  <a:pt x="4025" y="633"/>
                  <a:pt x="4023" y="627"/>
                  <a:pt x="4021" y="617"/>
                </a:cubicBezTo>
                <a:cubicBezTo>
                  <a:pt x="4019" y="607"/>
                  <a:pt x="4019" y="581"/>
                  <a:pt x="4019" y="539"/>
                </a:cubicBezTo>
                <a:lnTo>
                  <a:pt x="4019" y="387"/>
                </a:lnTo>
                <a:cubicBezTo>
                  <a:pt x="4019" y="343"/>
                  <a:pt x="4016" y="315"/>
                  <a:pt x="4010" y="301"/>
                </a:cubicBezTo>
                <a:cubicBezTo>
                  <a:pt x="4001" y="279"/>
                  <a:pt x="3986" y="263"/>
                  <a:pt x="3967" y="253"/>
                </a:cubicBezTo>
                <a:cubicBezTo>
                  <a:pt x="3942" y="240"/>
                  <a:pt x="3909" y="233"/>
                  <a:pt x="3870" y="233"/>
                </a:cubicBezTo>
                <a:close/>
                <a:moveTo>
                  <a:pt x="8368" y="233"/>
                </a:moveTo>
                <a:cubicBezTo>
                  <a:pt x="8316" y="233"/>
                  <a:pt x="8276" y="245"/>
                  <a:pt x="8247" y="269"/>
                </a:cubicBezTo>
                <a:cubicBezTo>
                  <a:pt x="8218" y="292"/>
                  <a:pt x="8204" y="318"/>
                  <a:pt x="8204" y="346"/>
                </a:cubicBezTo>
                <a:cubicBezTo>
                  <a:pt x="8204" y="360"/>
                  <a:pt x="8208" y="372"/>
                  <a:pt x="8215" y="380"/>
                </a:cubicBezTo>
                <a:cubicBezTo>
                  <a:pt x="8223" y="389"/>
                  <a:pt x="8233" y="393"/>
                  <a:pt x="8245" y="393"/>
                </a:cubicBezTo>
                <a:cubicBezTo>
                  <a:pt x="8257" y="393"/>
                  <a:pt x="8267" y="389"/>
                  <a:pt x="8275" y="381"/>
                </a:cubicBezTo>
                <a:cubicBezTo>
                  <a:pt x="8283" y="373"/>
                  <a:pt x="8287" y="361"/>
                  <a:pt x="8287" y="346"/>
                </a:cubicBezTo>
                <a:lnTo>
                  <a:pt x="8286" y="318"/>
                </a:lnTo>
                <a:cubicBezTo>
                  <a:pt x="8286" y="304"/>
                  <a:pt x="8292" y="291"/>
                  <a:pt x="8304" y="280"/>
                </a:cubicBezTo>
                <a:cubicBezTo>
                  <a:pt x="8316" y="269"/>
                  <a:pt x="8333" y="263"/>
                  <a:pt x="8353" y="263"/>
                </a:cubicBezTo>
                <a:cubicBezTo>
                  <a:pt x="8380" y="263"/>
                  <a:pt x="8401" y="271"/>
                  <a:pt x="8415" y="288"/>
                </a:cubicBezTo>
                <a:cubicBezTo>
                  <a:pt x="8429" y="305"/>
                  <a:pt x="8436" y="335"/>
                  <a:pt x="8436" y="380"/>
                </a:cubicBezTo>
                <a:lnTo>
                  <a:pt x="8436" y="397"/>
                </a:lnTo>
                <a:cubicBezTo>
                  <a:pt x="8359" y="425"/>
                  <a:pt x="8304" y="449"/>
                  <a:pt x="8271" y="469"/>
                </a:cubicBezTo>
                <a:cubicBezTo>
                  <a:pt x="8238" y="488"/>
                  <a:pt x="8215" y="509"/>
                  <a:pt x="8202" y="531"/>
                </a:cubicBezTo>
                <a:cubicBezTo>
                  <a:pt x="8192" y="547"/>
                  <a:pt x="8187" y="566"/>
                  <a:pt x="8187" y="588"/>
                </a:cubicBezTo>
                <a:cubicBezTo>
                  <a:pt x="8187" y="622"/>
                  <a:pt x="8197" y="650"/>
                  <a:pt x="8217" y="671"/>
                </a:cubicBezTo>
                <a:cubicBezTo>
                  <a:pt x="8237" y="693"/>
                  <a:pt x="8263" y="703"/>
                  <a:pt x="8293" y="703"/>
                </a:cubicBezTo>
                <a:cubicBezTo>
                  <a:pt x="8313" y="703"/>
                  <a:pt x="8332" y="699"/>
                  <a:pt x="8350" y="691"/>
                </a:cubicBezTo>
                <a:cubicBezTo>
                  <a:pt x="8361" y="685"/>
                  <a:pt x="8390" y="665"/>
                  <a:pt x="8436" y="629"/>
                </a:cubicBezTo>
                <a:cubicBezTo>
                  <a:pt x="8436" y="656"/>
                  <a:pt x="8441" y="675"/>
                  <a:pt x="8451" y="686"/>
                </a:cubicBezTo>
                <a:cubicBezTo>
                  <a:pt x="8460" y="697"/>
                  <a:pt x="8473" y="703"/>
                  <a:pt x="8489" y="703"/>
                </a:cubicBezTo>
                <a:cubicBezTo>
                  <a:pt x="8522" y="703"/>
                  <a:pt x="8557" y="678"/>
                  <a:pt x="8593" y="629"/>
                </a:cubicBezTo>
                <a:lnTo>
                  <a:pt x="8593" y="602"/>
                </a:lnTo>
                <a:cubicBezTo>
                  <a:pt x="8574" y="622"/>
                  <a:pt x="8561" y="633"/>
                  <a:pt x="8554" y="638"/>
                </a:cubicBezTo>
                <a:cubicBezTo>
                  <a:pt x="8550" y="640"/>
                  <a:pt x="8545" y="641"/>
                  <a:pt x="8540" y="641"/>
                </a:cubicBezTo>
                <a:cubicBezTo>
                  <a:pt x="8535" y="641"/>
                  <a:pt x="8531" y="639"/>
                  <a:pt x="8527" y="636"/>
                </a:cubicBezTo>
                <a:cubicBezTo>
                  <a:pt x="8523" y="633"/>
                  <a:pt x="8521" y="627"/>
                  <a:pt x="8519" y="617"/>
                </a:cubicBezTo>
                <a:cubicBezTo>
                  <a:pt x="8517" y="607"/>
                  <a:pt x="8517" y="581"/>
                  <a:pt x="8517" y="539"/>
                </a:cubicBezTo>
                <a:lnTo>
                  <a:pt x="8517" y="387"/>
                </a:lnTo>
                <a:cubicBezTo>
                  <a:pt x="8517" y="343"/>
                  <a:pt x="8514" y="315"/>
                  <a:pt x="8508" y="301"/>
                </a:cubicBezTo>
                <a:cubicBezTo>
                  <a:pt x="8499" y="279"/>
                  <a:pt x="8485" y="263"/>
                  <a:pt x="8465" y="253"/>
                </a:cubicBezTo>
                <a:cubicBezTo>
                  <a:pt x="8440" y="240"/>
                  <a:pt x="8407" y="233"/>
                  <a:pt x="8368" y="233"/>
                </a:cubicBezTo>
                <a:close/>
                <a:moveTo>
                  <a:pt x="10617" y="233"/>
                </a:moveTo>
                <a:cubicBezTo>
                  <a:pt x="10565" y="233"/>
                  <a:pt x="10525" y="245"/>
                  <a:pt x="10497" y="269"/>
                </a:cubicBezTo>
                <a:cubicBezTo>
                  <a:pt x="10468" y="292"/>
                  <a:pt x="10454" y="318"/>
                  <a:pt x="10454" y="346"/>
                </a:cubicBezTo>
                <a:cubicBezTo>
                  <a:pt x="10454" y="360"/>
                  <a:pt x="10457" y="372"/>
                  <a:pt x="10465" y="380"/>
                </a:cubicBezTo>
                <a:cubicBezTo>
                  <a:pt x="10473" y="389"/>
                  <a:pt x="10483" y="393"/>
                  <a:pt x="10495" y="393"/>
                </a:cubicBezTo>
                <a:cubicBezTo>
                  <a:pt x="10507" y="393"/>
                  <a:pt x="10517" y="389"/>
                  <a:pt x="10525" y="381"/>
                </a:cubicBezTo>
                <a:cubicBezTo>
                  <a:pt x="10532" y="373"/>
                  <a:pt x="10536" y="361"/>
                  <a:pt x="10536" y="346"/>
                </a:cubicBezTo>
                <a:lnTo>
                  <a:pt x="10535" y="318"/>
                </a:lnTo>
                <a:cubicBezTo>
                  <a:pt x="10535" y="304"/>
                  <a:pt x="10541" y="291"/>
                  <a:pt x="10554" y="280"/>
                </a:cubicBezTo>
                <a:cubicBezTo>
                  <a:pt x="10566" y="269"/>
                  <a:pt x="10582" y="263"/>
                  <a:pt x="10603" y="263"/>
                </a:cubicBezTo>
                <a:cubicBezTo>
                  <a:pt x="10630" y="263"/>
                  <a:pt x="10650" y="271"/>
                  <a:pt x="10664" y="288"/>
                </a:cubicBezTo>
                <a:cubicBezTo>
                  <a:pt x="10678" y="305"/>
                  <a:pt x="10686" y="335"/>
                  <a:pt x="10686" y="380"/>
                </a:cubicBezTo>
                <a:lnTo>
                  <a:pt x="10686" y="397"/>
                </a:lnTo>
                <a:cubicBezTo>
                  <a:pt x="10609" y="425"/>
                  <a:pt x="10554" y="449"/>
                  <a:pt x="10521" y="469"/>
                </a:cubicBezTo>
                <a:cubicBezTo>
                  <a:pt x="10488" y="488"/>
                  <a:pt x="10465" y="509"/>
                  <a:pt x="10451" y="531"/>
                </a:cubicBezTo>
                <a:cubicBezTo>
                  <a:pt x="10441" y="547"/>
                  <a:pt x="10437" y="566"/>
                  <a:pt x="10437" y="588"/>
                </a:cubicBezTo>
                <a:cubicBezTo>
                  <a:pt x="10437" y="622"/>
                  <a:pt x="10446" y="650"/>
                  <a:pt x="10466" y="671"/>
                </a:cubicBezTo>
                <a:cubicBezTo>
                  <a:pt x="10487" y="693"/>
                  <a:pt x="10512" y="703"/>
                  <a:pt x="10543" y="703"/>
                </a:cubicBezTo>
                <a:cubicBezTo>
                  <a:pt x="10563" y="703"/>
                  <a:pt x="10582" y="699"/>
                  <a:pt x="10599" y="691"/>
                </a:cubicBezTo>
                <a:cubicBezTo>
                  <a:pt x="10611" y="685"/>
                  <a:pt x="10640" y="665"/>
                  <a:pt x="10686" y="629"/>
                </a:cubicBezTo>
                <a:cubicBezTo>
                  <a:pt x="10686" y="656"/>
                  <a:pt x="10691" y="675"/>
                  <a:pt x="10700" y="686"/>
                </a:cubicBezTo>
                <a:cubicBezTo>
                  <a:pt x="10710" y="697"/>
                  <a:pt x="10722" y="703"/>
                  <a:pt x="10738" y="703"/>
                </a:cubicBezTo>
                <a:cubicBezTo>
                  <a:pt x="10771" y="703"/>
                  <a:pt x="10806" y="678"/>
                  <a:pt x="10843" y="629"/>
                </a:cubicBezTo>
                <a:lnTo>
                  <a:pt x="10843" y="602"/>
                </a:lnTo>
                <a:cubicBezTo>
                  <a:pt x="10823" y="622"/>
                  <a:pt x="10810" y="633"/>
                  <a:pt x="10803" y="638"/>
                </a:cubicBezTo>
                <a:cubicBezTo>
                  <a:pt x="10799" y="640"/>
                  <a:pt x="10795" y="641"/>
                  <a:pt x="10790" y="641"/>
                </a:cubicBezTo>
                <a:cubicBezTo>
                  <a:pt x="10785" y="641"/>
                  <a:pt x="10780" y="639"/>
                  <a:pt x="10777" y="636"/>
                </a:cubicBezTo>
                <a:cubicBezTo>
                  <a:pt x="10773" y="633"/>
                  <a:pt x="10770" y="627"/>
                  <a:pt x="10769" y="617"/>
                </a:cubicBezTo>
                <a:cubicBezTo>
                  <a:pt x="10767" y="607"/>
                  <a:pt x="10766" y="581"/>
                  <a:pt x="10766" y="539"/>
                </a:cubicBezTo>
                <a:lnTo>
                  <a:pt x="10766" y="387"/>
                </a:lnTo>
                <a:cubicBezTo>
                  <a:pt x="10766" y="343"/>
                  <a:pt x="10763" y="315"/>
                  <a:pt x="10757" y="301"/>
                </a:cubicBezTo>
                <a:cubicBezTo>
                  <a:pt x="10748" y="279"/>
                  <a:pt x="10734" y="263"/>
                  <a:pt x="10715" y="253"/>
                </a:cubicBezTo>
                <a:cubicBezTo>
                  <a:pt x="10689" y="240"/>
                  <a:pt x="10657" y="233"/>
                  <a:pt x="10617" y="233"/>
                </a:cubicBezTo>
                <a:close/>
                <a:moveTo>
                  <a:pt x="14642" y="598"/>
                </a:moveTo>
                <a:cubicBezTo>
                  <a:pt x="14627" y="598"/>
                  <a:pt x="14614" y="603"/>
                  <a:pt x="14604" y="614"/>
                </a:cubicBezTo>
                <a:cubicBezTo>
                  <a:pt x="14593" y="625"/>
                  <a:pt x="14588" y="638"/>
                  <a:pt x="14588" y="653"/>
                </a:cubicBezTo>
                <a:cubicBezTo>
                  <a:pt x="14588" y="668"/>
                  <a:pt x="14593" y="681"/>
                  <a:pt x="14604" y="691"/>
                </a:cubicBezTo>
                <a:cubicBezTo>
                  <a:pt x="14614" y="702"/>
                  <a:pt x="14627" y="707"/>
                  <a:pt x="14642" y="707"/>
                </a:cubicBezTo>
                <a:cubicBezTo>
                  <a:pt x="14657" y="707"/>
                  <a:pt x="14670" y="702"/>
                  <a:pt x="14681" y="691"/>
                </a:cubicBezTo>
                <a:cubicBezTo>
                  <a:pt x="14691" y="681"/>
                  <a:pt x="14697" y="668"/>
                  <a:pt x="14697" y="653"/>
                </a:cubicBezTo>
                <a:cubicBezTo>
                  <a:pt x="14697" y="638"/>
                  <a:pt x="14691" y="625"/>
                  <a:pt x="14681" y="614"/>
                </a:cubicBezTo>
                <a:cubicBezTo>
                  <a:pt x="14670" y="603"/>
                  <a:pt x="14657" y="598"/>
                  <a:pt x="14642" y="598"/>
                </a:cubicBezTo>
                <a:close/>
                <a:moveTo>
                  <a:pt x="2643" y="233"/>
                </a:moveTo>
                <a:cubicBezTo>
                  <a:pt x="2603" y="233"/>
                  <a:pt x="2570" y="246"/>
                  <a:pt x="2545" y="270"/>
                </a:cubicBezTo>
                <a:cubicBezTo>
                  <a:pt x="2519" y="295"/>
                  <a:pt x="2507" y="326"/>
                  <a:pt x="2507" y="363"/>
                </a:cubicBezTo>
                <a:cubicBezTo>
                  <a:pt x="2507" y="391"/>
                  <a:pt x="2514" y="415"/>
                  <a:pt x="2529" y="433"/>
                </a:cubicBezTo>
                <a:cubicBezTo>
                  <a:pt x="2543" y="452"/>
                  <a:pt x="2574" y="473"/>
                  <a:pt x="2622" y="497"/>
                </a:cubicBezTo>
                <a:cubicBezTo>
                  <a:pt x="2669" y="520"/>
                  <a:pt x="2700" y="539"/>
                  <a:pt x="2716" y="555"/>
                </a:cubicBezTo>
                <a:cubicBezTo>
                  <a:pt x="2732" y="570"/>
                  <a:pt x="2740" y="589"/>
                  <a:pt x="2740" y="611"/>
                </a:cubicBezTo>
                <a:cubicBezTo>
                  <a:pt x="2740" y="630"/>
                  <a:pt x="2733" y="646"/>
                  <a:pt x="2718" y="659"/>
                </a:cubicBezTo>
                <a:cubicBezTo>
                  <a:pt x="2704" y="672"/>
                  <a:pt x="2686" y="679"/>
                  <a:pt x="2664" y="679"/>
                </a:cubicBezTo>
                <a:cubicBezTo>
                  <a:pt x="2632" y="679"/>
                  <a:pt x="2603" y="667"/>
                  <a:pt x="2577" y="644"/>
                </a:cubicBezTo>
                <a:cubicBezTo>
                  <a:pt x="2551" y="621"/>
                  <a:pt x="2534" y="587"/>
                  <a:pt x="2525" y="541"/>
                </a:cubicBezTo>
                <a:lnTo>
                  <a:pt x="2509" y="541"/>
                </a:lnTo>
                <a:lnTo>
                  <a:pt x="2509" y="701"/>
                </a:lnTo>
                <a:lnTo>
                  <a:pt x="2525" y="701"/>
                </a:lnTo>
                <a:cubicBezTo>
                  <a:pt x="2529" y="692"/>
                  <a:pt x="2535" y="688"/>
                  <a:pt x="2542" y="688"/>
                </a:cubicBezTo>
                <a:cubicBezTo>
                  <a:pt x="2549" y="688"/>
                  <a:pt x="2558" y="690"/>
                  <a:pt x="2569" y="693"/>
                </a:cubicBezTo>
                <a:cubicBezTo>
                  <a:pt x="2604" y="703"/>
                  <a:pt x="2635" y="708"/>
                  <a:pt x="2663" y="708"/>
                </a:cubicBezTo>
                <a:cubicBezTo>
                  <a:pt x="2701" y="708"/>
                  <a:pt x="2735" y="695"/>
                  <a:pt x="2766" y="670"/>
                </a:cubicBezTo>
                <a:cubicBezTo>
                  <a:pt x="2797" y="645"/>
                  <a:pt x="2812" y="612"/>
                  <a:pt x="2812" y="572"/>
                </a:cubicBezTo>
                <a:cubicBezTo>
                  <a:pt x="2812" y="519"/>
                  <a:pt x="2779" y="477"/>
                  <a:pt x="2713" y="444"/>
                </a:cubicBezTo>
                <a:lnTo>
                  <a:pt x="2642" y="410"/>
                </a:lnTo>
                <a:cubicBezTo>
                  <a:pt x="2611" y="395"/>
                  <a:pt x="2590" y="381"/>
                  <a:pt x="2580" y="367"/>
                </a:cubicBezTo>
                <a:cubicBezTo>
                  <a:pt x="2570" y="354"/>
                  <a:pt x="2564" y="339"/>
                  <a:pt x="2564" y="320"/>
                </a:cubicBezTo>
                <a:cubicBezTo>
                  <a:pt x="2564" y="306"/>
                  <a:pt x="2571" y="292"/>
                  <a:pt x="2585" y="280"/>
                </a:cubicBezTo>
                <a:cubicBezTo>
                  <a:pt x="2599" y="268"/>
                  <a:pt x="2618" y="262"/>
                  <a:pt x="2641" y="262"/>
                </a:cubicBezTo>
                <a:cubicBezTo>
                  <a:pt x="2671" y="262"/>
                  <a:pt x="2695" y="271"/>
                  <a:pt x="2715" y="288"/>
                </a:cubicBezTo>
                <a:cubicBezTo>
                  <a:pt x="2734" y="305"/>
                  <a:pt x="2750" y="338"/>
                  <a:pt x="2762" y="386"/>
                </a:cubicBezTo>
                <a:lnTo>
                  <a:pt x="2778" y="386"/>
                </a:lnTo>
                <a:lnTo>
                  <a:pt x="2778" y="233"/>
                </a:lnTo>
                <a:lnTo>
                  <a:pt x="2762" y="233"/>
                </a:lnTo>
                <a:cubicBezTo>
                  <a:pt x="2758" y="241"/>
                  <a:pt x="2755" y="246"/>
                  <a:pt x="2752" y="249"/>
                </a:cubicBezTo>
                <a:cubicBezTo>
                  <a:pt x="2749" y="251"/>
                  <a:pt x="2745" y="252"/>
                  <a:pt x="2740" y="252"/>
                </a:cubicBezTo>
                <a:cubicBezTo>
                  <a:pt x="2734" y="252"/>
                  <a:pt x="2723" y="250"/>
                  <a:pt x="2707" y="245"/>
                </a:cubicBezTo>
                <a:cubicBezTo>
                  <a:pt x="2681" y="237"/>
                  <a:pt x="2660" y="233"/>
                  <a:pt x="2643" y="233"/>
                </a:cubicBezTo>
                <a:close/>
                <a:moveTo>
                  <a:pt x="7178" y="233"/>
                </a:moveTo>
                <a:cubicBezTo>
                  <a:pt x="7120" y="233"/>
                  <a:pt x="7069" y="255"/>
                  <a:pt x="7027" y="299"/>
                </a:cubicBezTo>
                <a:cubicBezTo>
                  <a:pt x="6986" y="343"/>
                  <a:pt x="6965" y="400"/>
                  <a:pt x="6965" y="471"/>
                </a:cubicBezTo>
                <a:cubicBezTo>
                  <a:pt x="6965" y="543"/>
                  <a:pt x="6984" y="601"/>
                  <a:pt x="7021" y="644"/>
                </a:cubicBezTo>
                <a:cubicBezTo>
                  <a:pt x="7059" y="686"/>
                  <a:pt x="7104" y="708"/>
                  <a:pt x="7154" y="708"/>
                </a:cubicBezTo>
                <a:cubicBezTo>
                  <a:pt x="7197" y="708"/>
                  <a:pt x="7236" y="692"/>
                  <a:pt x="7271" y="660"/>
                </a:cubicBezTo>
                <a:cubicBezTo>
                  <a:pt x="7306" y="628"/>
                  <a:pt x="7330" y="583"/>
                  <a:pt x="7342" y="524"/>
                </a:cubicBezTo>
                <a:lnTo>
                  <a:pt x="7328" y="517"/>
                </a:lnTo>
                <a:cubicBezTo>
                  <a:pt x="7311" y="556"/>
                  <a:pt x="7293" y="584"/>
                  <a:pt x="7275" y="599"/>
                </a:cubicBezTo>
                <a:cubicBezTo>
                  <a:pt x="7250" y="620"/>
                  <a:pt x="7221" y="631"/>
                  <a:pt x="7189" y="631"/>
                </a:cubicBezTo>
                <a:cubicBezTo>
                  <a:pt x="7145" y="631"/>
                  <a:pt x="7109" y="611"/>
                  <a:pt x="7083" y="570"/>
                </a:cubicBezTo>
                <a:cubicBezTo>
                  <a:pt x="7057" y="529"/>
                  <a:pt x="7044" y="482"/>
                  <a:pt x="7044" y="429"/>
                </a:cubicBezTo>
                <a:cubicBezTo>
                  <a:pt x="7044" y="376"/>
                  <a:pt x="7057" y="334"/>
                  <a:pt x="7083" y="302"/>
                </a:cubicBezTo>
                <a:cubicBezTo>
                  <a:pt x="7103" y="278"/>
                  <a:pt x="7130" y="266"/>
                  <a:pt x="7162" y="266"/>
                </a:cubicBezTo>
                <a:cubicBezTo>
                  <a:pt x="7182" y="266"/>
                  <a:pt x="7198" y="271"/>
                  <a:pt x="7209" y="281"/>
                </a:cubicBezTo>
                <a:cubicBezTo>
                  <a:pt x="7221" y="291"/>
                  <a:pt x="7227" y="305"/>
                  <a:pt x="7229" y="325"/>
                </a:cubicBezTo>
                <a:cubicBezTo>
                  <a:pt x="7231" y="344"/>
                  <a:pt x="7235" y="357"/>
                  <a:pt x="7240" y="364"/>
                </a:cubicBezTo>
                <a:cubicBezTo>
                  <a:pt x="7250" y="376"/>
                  <a:pt x="7264" y="382"/>
                  <a:pt x="7284" y="382"/>
                </a:cubicBezTo>
                <a:cubicBezTo>
                  <a:pt x="7298" y="382"/>
                  <a:pt x="7309" y="379"/>
                  <a:pt x="7317" y="371"/>
                </a:cubicBezTo>
                <a:cubicBezTo>
                  <a:pt x="7325" y="363"/>
                  <a:pt x="7329" y="353"/>
                  <a:pt x="7329" y="341"/>
                </a:cubicBezTo>
                <a:cubicBezTo>
                  <a:pt x="7329" y="316"/>
                  <a:pt x="7315" y="292"/>
                  <a:pt x="7287" y="268"/>
                </a:cubicBezTo>
                <a:cubicBezTo>
                  <a:pt x="7258" y="245"/>
                  <a:pt x="7222" y="233"/>
                  <a:pt x="7178" y="233"/>
                </a:cubicBezTo>
                <a:close/>
                <a:moveTo>
                  <a:pt x="7951" y="233"/>
                </a:moveTo>
                <a:cubicBezTo>
                  <a:pt x="7892" y="233"/>
                  <a:pt x="7843" y="254"/>
                  <a:pt x="7803" y="297"/>
                </a:cubicBezTo>
                <a:cubicBezTo>
                  <a:pt x="7764" y="340"/>
                  <a:pt x="7745" y="400"/>
                  <a:pt x="7745" y="476"/>
                </a:cubicBezTo>
                <a:cubicBezTo>
                  <a:pt x="7745" y="547"/>
                  <a:pt x="7764" y="603"/>
                  <a:pt x="7802" y="645"/>
                </a:cubicBezTo>
                <a:cubicBezTo>
                  <a:pt x="7840" y="687"/>
                  <a:pt x="7886" y="708"/>
                  <a:pt x="7940" y="708"/>
                </a:cubicBezTo>
                <a:cubicBezTo>
                  <a:pt x="7989" y="708"/>
                  <a:pt x="8031" y="689"/>
                  <a:pt x="8063" y="653"/>
                </a:cubicBezTo>
                <a:cubicBezTo>
                  <a:pt x="8096" y="616"/>
                  <a:pt x="8116" y="575"/>
                  <a:pt x="8123" y="531"/>
                </a:cubicBezTo>
                <a:lnTo>
                  <a:pt x="8108" y="521"/>
                </a:lnTo>
                <a:cubicBezTo>
                  <a:pt x="8093" y="560"/>
                  <a:pt x="8075" y="588"/>
                  <a:pt x="8053" y="604"/>
                </a:cubicBezTo>
                <a:cubicBezTo>
                  <a:pt x="8032" y="620"/>
                  <a:pt x="8006" y="628"/>
                  <a:pt x="7977" y="628"/>
                </a:cubicBezTo>
                <a:cubicBezTo>
                  <a:pt x="7933" y="628"/>
                  <a:pt x="7895" y="609"/>
                  <a:pt x="7862" y="571"/>
                </a:cubicBezTo>
                <a:cubicBezTo>
                  <a:pt x="7830" y="534"/>
                  <a:pt x="7814" y="481"/>
                  <a:pt x="7814" y="415"/>
                </a:cubicBezTo>
                <a:lnTo>
                  <a:pt x="8123" y="415"/>
                </a:lnTo>
                <a:cubicBezTo>
                  <a:pt x="8123" y="360"/>
                  <a:pt x="8107" y="316"/>
                  <a:pt x="8075" y="283"/>
                </a:cubicBezTo>
                <a:cubicBezTo>
                  <a:pt x="8042" y="249"/>
                  <a:pt x="8001" y="233"/>
                  <a:pt x="7951" y="233"/>
                </a:cubicBezTo>
                <a:close/>
                <a:moveTo>
                  <a:pt x="12178" y="233"/>
                </a:moveTo>
                <a:cubicBezTo>
                  <a:pt x="12141" y="233"/>
                  <a:pt x="12105" y="243"/>
                  <a:pt x="12072" y="263"/>
                </a:cubicBezTo>
                <a:cubicBezTo>
                  <a:pt x="12039" y="282"/>
                  <a:pt x="12012" y="312"/>
                  <a:pt x="11992" y="352"/>
                </a:cubicBezTo>
                <a:cubicBezTo>
                  <a:pt x="11972" y="393"/>
                  <a:pt x="11961" y="434"/>
                  <a:pt x="11961" y="475"/>
                </a:cubicBezTo>
                <a:cubicBezTo>
                  <a:pt x="11961" y="531"/>
                  <a:pt x="11978" y="582"/>
                  <a:pt x="12012" y="627"/>
                </a:cubicBezTo>
                <a:cubicBezTo>
                  <a:pt x="12051" y="681"/>
                  <a:pt x="12105" y="708"/>
                  <a:pt x="12172" y="708"/>
                </a:cubicBezTo>
                <a:cubicBezTo>
                  <a:pt x="12214" y="708"/>
                  <a:pt x="12251" y="697"/>
                  <a:pt x="12285" y="676"/>
                </a:cubicBezTo>
                <a:cubicBezTo>
                  <a:pt x="12319" y="655"/>
                  <a:pt x="12345" y="625"/>
                  <a:pt x="12364" y="583"/>
                </a:cubicBezTo>
                <a:cubicBezTo>
                  <a:pt x="12383" y="542"/>
                  <a:pt x="12393" y="502"/>
                  <a:pt x="12393" y="462"/>
                </a:cubicBezTo>
                <a:cubicBezTo>
                  <a:pt x="12393" y="405"/>
                  <a:pt x="12376" y="354"/>
                  <a:pt x="12341" y="311"/>
                </a:cubicBezTo>
                <a:cubicBezTo>
                  <a:pt x="12300" y="259"/>
                  <a:pt x="12245" y="233"/>
                  <a:pt x="12178" y="233"/>
                </a:cubicBezTo>
                <a:close/>
                <a:moveTo>
                  <a:pt x="12560" y="0"/>
                </a:moveTo>
                <a:lnTo>
                  <a:pt x="12425" y="54"/>
                </a:lnTo>
                <a:lnTo>
                  <a:pt x="12432" y="71"/>
                </a:lnTo>
                <a:cubicBezTo>
                  <a:pt x="12446" y="66"/>
                  <a:pt x="12457" y="63"/>
                  <a:pt x="12466" y="63"/>
                </a:cubicBezTo>
                <a:cubicBezTo>
                  <a:pt x="12474" y="63"/>
                  <a:pt x="12481" y="66"/>
                  <a:pt x="12486" y="70"/>
                </a:cubicBezTo>
                <a:cubicBezTo>
                  <a:pt x="12491" y="74"/>
                  <a:pt x="12495" y="82"/>
                  <a:pt x="12497" y="94"/>
                </a:cubicBezTo>
                <a:cubicBezTo>
                  <a:pt x="12500" y="105"/>
                  <a:pt x="12501" y="137"/>
                  <a:pt x="12501" y="187"/>
                </a:cubicBezTo>
                <a:lnTo>
                  <a:pt x="12501" y="651"/>
                </a:lnTo>
                <a:cubicBezTo>
                  <a:pt x="12529" y="670"/>
                  <a:pt x="12556" y="684"/>
                  <a:pt x="12583" y="693"/>
                </a:cubicBezTo>
                <a:cubicBezTo>
                  <a:pt x="12610" y="703"/>
                  <a:pt x="12637" y="708"/>
                  <a:pt x="12663" y="708"/>
                </a:cubicBezTo>
                <a:cubicBezTo>
                  <a:pt x="12718" y="708"/>
                  <a:pt x="12769" y="687"/>
                  <a:pt x="12814" y="645"/>
                </a:cubicBezTo>
                <a:cubicBezTo>
                  <a:pt x="12867" y="597"/>
                  <a:pt x="12893" y="533"/>
                  <a:pt x="12893" y="453"/>
                </a:cubicBezTo>
                <a:cubicBezTo>
                  <a:pt x="12893" y="385"/>
                  <a:pt x="12876" y="331"/>
                  <a:pt x="12842" y="292"/>
                </a:cubicBezTo>
                <a:cubicBezTo>
                  <a:pt x="12808" y="253"/>
                  <a:pt x="12768" y="233"/>
                  <a:pt x="12722" y="233"/>
                </a:cubicBezTo>
                <a:cubicBezTo>
                  <a:pt x="12672" y="233"/>
                  <a:pt x="12625" y="263"/>
                  <a:pt x="12582" y="324"/>
                </a:cubicBezTo>
                <a:lnTo>
                  <a:pt x="12582" y="0"/>
                </a:lnTo>
                <a:close/>
                <a:moveTo>
                  <a:pt x="13449" y="233"/>
                </a:moveTo>
                <a:cubicBezTo>
                  <a:pt x="13390" y="233"/>
                  <a:pt x="13341" y="254"/>
                  <a:pt x="13301" y="297"/>
                </a:cubicBezTo>
                <a:cubicBezTo>
                  <a:pt x="13262" y="340"/>
                  <a:pt x="13243" y="400"/>
                  <a:pt x="13243" y="476"/>
                </a:cubicBezTo>
                <a:cubicBezTo>
                  <a:pt x="13243" y="547"/>
                  <a:pt x="13262" y="603"/>
                  <a:pt x="13300" y="645"/>
                </a:cubicBezTo>
                <a:cubicBezTo>
                  <a:pt x="13338" y="687"/>
                  <a:pt x="13384" y="708"/>
                  <a:pt x="13438" y="708"/>
                </a:cubicBezTo>
                <a:cubicBezTo>
                  <a:pt x="13487" y="708"/>
                  <a:pt x="13529" y="689"/>
                  <a:pt x="13562" y="653"/>
                </a:cubicBezTo>
                <a:cubicBezTo>
                  <a:pt x="13594" y="616"/>
                  <a:pt x="13614" y="575"/>
                  <a:pt x="13621" y="531"/>
                </a:cubicBezTo>
                <a:lnTo>
                  <a:pt x="13606" y="521"/>
                </a:lnTo>
                <a:cubicBezTo>
                  <a:pt x="13591" y="560"/>
                  <a:pt x="13573" y="588"/>
                  <a:pt x="13551" y="604"/>
                </a:cubicBezTo>
                <a:cubicBezTo>
                  <a:pt x="13530" y="620"/>
                  <a:pt x="13504" y="628"/>
                  <a:pt x="13475" y="628"/>
                </a:cubicBezTo>
                <a:cubicBezTo>
                  <a:pt x="13431" y="628"/>
                  <a:pt x="13393" y="609"/>
                  <a:pt x="13360" y="571"/>
                </a:cubicBezTo>
                <a:cubicBezTo>
                  <a:pt x="13328" y="534"/>
                  <a:pt x="13312" y="481"/>
                  <a:pt x="13312" y="415"/>
                </a:cubicBezTo>
                <a:lnTo>
                  <a:pt x="13621" y="415"/>
                </a:lnTo>
                <a:cubicBezTo>
                  <a:pt x="13621" y="360"/>
                  <a:pt x="13605" y="316"/>
                  <a:pt x="13573" y="283"/>
                </a:cubicBezTo>
                <a:cubicBezTo>
                  <a:pt x="13541" y="249"/>
                  <a:pt x="13499" y="233"/>
                  <a:pt x="13449" y="233"/>
                </a:cubicBezTo>
                <a:close/>
                <a:moveTo>
                  <a:pt x="0" y="32"/>
                </a:moveTo>
                <a:lnTo>
                  <a:pt x="0" y="50"/>
                </a:lnTo>
                <a:cubicBezTo>
                  <a:pt x="19" y="50"/>
                  <a:pt x="34" y="53"/>
                  <a:pt x="45" y="59"/>
                </a:cubicBezTo>
                <a:cubicBezTo>
                  <a:pt x="56" y="65"/>
                  <a:pt x="65" y="74"/>
                  <a:pt x="72" y="86"/>
                </a:cubicBezTo>
                <a:cubicBezTo>
                  <a:pt x="76" y="94"/>
                  <a:pt x="85" y="118"/>
                  <a:pt x="100" y="159"/>
                </a:cubicBezTo>
                <a:lnTo>
                  <a:pt x="296" y="709"/>
                </a:lnTo>
                <a:lnTo>
                  <a:pt x="314" y="709"/>
                </a:lnTo>
                <a:lnTo>
                  <a:pt x="464" y="286"/>
                </a:lnTo>
                <a:lnTo>
                  <a:pt x="615" y="709"/>
                </a:lnTo>
                <a:lnTo>
                  <a:pt x="634" y="709"/>
                </a:lnTo>
                <a:lnTo>
                  <a:pt x="819" y="175"/>
                </a:lnTo>
                <a:cubicBezTo>
                  <a:pt x="833" y="132"/>
                  <a:pt x="843" y="105"/>
                  <a:pt x="850" y="94"/>
                </a:cubicBezTo>
                <a:cubicBezTo>
                  <a:pt x="859" y="77"/>
                  <a:pt x="870" y="65"/>
                  <a:pt x="880" y="59"/>
                </a:cubicBezTo>
                <a:cubicBezTo>
                  <a:pt x="891" y="53"/>
                  <a:pt x="905" y="50"/>
                  <a:pt x="922" y="50"/>
                </a:cubicBezTo>
                <a:lnTo>
                  <a:pt x="922" y="32"/>
                </a:lnTo>
                <a:lnTo>
                  <a:pt x="725" y="32"/>
                </a:lnTo>
                <a:lnTo>
                  <a:pt x="725" y="50"/>
                </a:lnTo>
                <a:cubicBezTo>
                  <a:pt x="744" y="50"/>
                  <a:pt x="761" y="52"/>
                  <a:pt x="773" y="57"/>
                </a:cubicBezTo>
                <a:cubicBezTo>
                  <a:pt x="780" y="59"/>
                  <a:pt x="786" y="64"/>
                  <a:pt x="791" y="70"/>
                </a:cubicBezTo>
                <a:cubicBezTo>
                  <a:pt x="795" y="77"/>
                  <a:pt x="798" y="84"/>
                  <a:pt x="798" y="91"/>
                </a:cubicBezTo>
                <a:cubicBezTo>
                  <a:pt x="798" y="107"/>
                  <a:pt x="791" y="135"/>
                  <a:pt x="776" y="175"/>
                </a:cubicBezTo>
                <a:lnTo>
                  <a:pt x="650" y="540"/>
                </a:lnTo>
                <a:lnTo>
                  <a:pt x="523" y="180"/>
                </a:lnTo>
                <a:cubicBezTo>
                  <a:pt x="509" y="139"/>
                  <a:pt x="501" y="110"/>
                  <a:pt x="501" y="93"/>
                </a:cubicBezTo>
                <a:cubicBezTo>
                  <a:pt x="501" y="80"/>
                  <a:pt x="506" y="69"/>
                  <a:pt x="514" y="62"/>
                </a:cubicBezTo>
                <a:cubicBezTo>
                  <a:pt x="523" y="54"/>
                  <a:pt x="536" y="50"/>
                  <a:pt x="554" y="50"/>
                </a:cubicBezTo>
                <a:lnTo>
                  <a:pt x="572" y="50"/>
                </a:lnTo>
                <a:lnTo>
                  <a:pt x="572" y="32"/>
                </a:lnTo>
                <a:lnTo>
                  <a:pt x="314" y="32"/>
                </a:lnTo>
                <a:lnTo>
                  <a:pt x="314" y="50"/>
                </a:lnTo>
                <a:cubicBezTo>
                  <a:pt x="327" y="50"/>
                  <a:pt x="337" y="51"/>
                  <a:pt x="343" y="53"/>
                </a:cubicBezTo>
                <a:cubicBezTo>
                  <a:pt x="351" y="55"/>
                  <a:pt x="360" y="60"/>
                  <a:pt x="368" y="65"/>
                </a:cubicBezTo>
                <a:cubicBezTo>
                  <a:pt x="374" y="70"/>
                  <a:pt x="379" y="75"/>
                  <a:pt x="383" y="81"/>
                </a:cubicBezTo>
                <a:cubicBezTo>
                  <a:pt x="392" y="93"/>
                  <a:pt x="399" y="108"/>
                  <a:pt x="406" y="124"/>
                </a:cubicBezTo>
                <a:lnTo>
                  <a:pt x="422" y="168"/>
                </a:lnTo>
                <a:lnTo>
                  <a:pt x="441" y="224"/>
                </a:lnTo>
                <a:lnTo>
                  <a:pt x="332" y="540"/>
                </a:lnTo>
                <a:lnTo>
                  <a:pt x="201" y="168"/>
                </a:lnTo>
                <a:cubicBezTo>
                  <a:pt x="187" y="127"/>
                  <a:pt x="180" y="101"/>
                  <a:pt x="180" y="90"/>
                </a:cubicBezTo>
                <a:cubicBezTo>
                  <a:pt x="180" y="79"/>
                  <a:pt x="184" y="69"/>
                  <a:pt x="193" y="62"/>
                </a:cubicBezTo>
                <a:cubicBezTo>
                  <a:pt x="202" y="54"/>
                  <a:pt x="216" y="50"/>
                  <a:pt x="233" y="50"/>
                </a:cubicBezTo>
                <a:lnTo>
                  <a:pt x="245" y="50"/>
                </a:lnTo>
                <a:lnTo>
                  <a:pt x="245" y="32"/>
                </a:lnTo>
                <a:close/>
                <a:moveTo>
                  <a:pt x="5769" y="17"/>
                </a:moveTo>
                <a:cubicBezTo>
                  <a:pt x="5682" y="17"/>
                  <a:pt x="5608" y="45"/>
                  <a:pt x="5545" y="103"/>
                </a:cubicBezTo>
                <a:cubicBezTo>
                  <a:pt x="5474" y="169"/>
                  <a:pt x="5438" y="255"/>
                  <a:pt x="5438" y="360"/>
                </a:cubicBezTo>
                <a:cubicBezTo>
                  <a:pt x="5438" y="463"/>
                  <a:pt x="5469" y="547"/>
                  <a:pt x="5531" y="612"/>
                </a:cubicBezTo>
                <a:cubicBezTo>
                  <a:pt x="5593" y="677"/>
                  <a:pt x="5670" y="709"/>
                  <a:pt x="5761" y="709"/>
                </a:cubicBezTo>
                <a:cubicBezTo>
                  <a:pt x="5851" y="709"/>
                  <a:pt x="5928" y="676"/>
                  <a:pt x="5991" y="609"/>
                </a:cubicBezTo>
                <a:cubicBezTo>
                  <a:pt x="6055" y="543"/>
                  <a:pt x="6086" y="459"/>
                  <a:pt x="6086" y="359"/>
                </a:cubicBezTo>
                <a:cubicBezTo>
                  <a:pt x="6086" y="261"/>
                  <a:pt x="6055" y="180"/>
                  <a:pt x="5992" y="115"/>
                </a:cubicBezTo>
                <a:cubicBezTo>
                  <a:pt x="5929" y="49"/>
                  <a:pt x="5854" y="17"/>
                  <a:pt x="5769" y="17"/>
                </a:cubicBezTo>
                <a:close/>
                <a:moveTo>
                  <a:pt x="9797" y="694"/>
                </a:moveTo>
                <a:cubicBezTo>
                  <a:pt x="9836" y="699"/>
                  <a:pt x="9893" y="703"/>
                  <a:pt x="9966" y="705"/>
                </a:cubicBezTo>
                <a:cubicBezTo>
                  <a:pt x="10016" y="706"/>
                  <a:pt x="10049" y="711"/>
                  <a:pt x="10066" y="718"/>
                </a:cubicBezTo>
                <a:cubicBezTo>
                  <a:pt x="10083" y="725"/>
                  <a:pt x="10091" y="737"/>
                  <a:pt x="10091" y="754"/>
                </a:cubicBezTo>
                <a:cubicBezTo>
                  <a:pt x="10091" y="777"/>
                  <a:pt x="10077" y="799"/>
                  <a:pt x="10049" y="820"/>
                </a:cubicBezTo>
                <a:cubicBezTo>
                  <a:pt x="10022" y="841"/>
                  <a:pt x="9979" y="851"/>
                  <a:pt x="9920" y="851"/>
                </a:cubicBezTo>
                <a:cubicBezTo>
                  <a:pt x="9858" y="851"/>
                  <a:pt x="9811" y="841"/>
                  <a:pt x="9779" y="821"/>
                </a:cubicBezTo>
                <a:cubicBezTo>
                  <a:pt x="9760" y="809"/>
                  <a:pt x="9750" y="795"/>
                  <a:pt x="9750" y="780"/>
                </a:cubicBezTo>
                <a:cubicBezTo>
                  <a:pt x="9750" y="768"/>
                  <a:pt x="9754" y="755"/>
                  <a:pt x="9762" y="740"/>
                </a:cubicBezTo>
                <a:cubicBezTo>
                  <a:pt x="9770" y="726"/>
                  <a:pt x="9782" y="710"/>
                  <a:pt x="9797" y="694"/>
                </a:cubicBezTo>
                <a:close/>
                <a:moveTo>
                  <a:pt x="11393" y="233"/>
                </a:moveTo>
                <a:cubicBezTo>
                  <a:pt x="11367" y="233"/>
                  <a:pt x="11343" y="241"/>
                  <a:pt x="11319" y="257"/>
                </a:cubicBezTo>
                <a:cubicBezTo>
                  <a:pt x="11296" y="273"/>
                  <a:pt x="11273" y="300"/>
                  <a:pt x="11250" y="340"/>
                </a:cubicBezTo>
                <a:lnTo>
                  <a:pt x="11250" y="235"/>
                </a:lnTo>
                <a:lnTo>
                  <a:pt x="11231" y="235"/>
                </a:lnTo>
                <a:lnTo>
                  <a:pt x="11094" y="291"/>
                </a:lnTo>
                <a:lnTo>
                  <a:pt x="11100" y="307"/>
                </a:lnTo>
                <a:cubicBezTo>
                  <a:pt x="11112" y="302"/>
                  <a:pt x="11122" y="300"/>
                  <a:pt x="11129" y="300"/>
                </a:cubicBezTo>
                <a:cubicBezTo>
                  <a:pt x="11139" y="300"/>
                  <a:pt x="11147" y="302"/>
                  <a:pt x="11152" y="306"/>
                </a:cubicBezTo>
                <a:cubicBezTo>
                  <a:pt x="11158" y="310"/>
                  <a:pt x="11162" y="315"/>
                  <a:pt x="11165" y="323"/>
                </a:cubicBezTo>
                <a:cubicBezTo>
                  <a:pt x="11168" y="331"/>
                  <a:pt x="11169" y="349"/>
                  <a:pt x="11169" y="378"/>
                </a:cubicBezTo>
                <a:lnTo>
                  <a:pt x="11169" y="801"/>
                </a:lnTo>
                <a:cubicBezTo>
                  <a:pt x="11169" y="834"/>
                  <a:pt x="11167" y="854"/>
                  <a:pt x="11164" y="862"/>
                </a:cubicBezTo>
                <a:cubicBezTo>
                  <a:pt x="11160" y="870"/>
                  <a:pt x="11156" y="876"/>
                  <a:pt x="11149" y="879"/>
                </a:cubicBezTo>
                <a:cubicBezTo>
                  <a:pt x="11137" y="886"/>
                  <a:pt x="11123" y="890"/>
                  <a:pt x="11106" y="890"/>
                </a:cubicBezTo>
                <a:cubicBezTo>
                  <a:pt x="11105" y="890"/>
                  <a:pt x="11104" y="890"/>
                  <a:pt x="11104" y="890"/>
                </a:cubicBezTo>
                <a:lnTo>
                  <a:pt x="11091" y="890"/>
                </a:lnTo>
                <a:lnTo>
                  <a:pt x="11091" y="908"/>
                </a:lnTo>
                <a:lnTo>
                  <a:pt x="11326" y="908"/>
                </a:lnTo>
                <a:lnTo>
                  <a:pt x="11326" y="890"/>
                </a:lnTo>
                <a:cubicBezTo>
                  <a:pt x="11301" y="890"/>
                  <a:pt x="11284" y="887"/>
                  <a:pt x="11275" y="882"/>
                </a:cubicBezTo>
                <a:cubicBezTo>
                  <a:pt x="11266" y="877"/>
                  <a:pt x="11259" y="871"/>
                  <a:pt x="11256" y="862"/>
                </a:cubicBezTo>
                <a:cubicBezTo>
                  <a:pt x="11252" y="854"/>
                  <a:pt x="11250" y="835"/>
                  <a:pt x="11250" y="804"/>
                </a:cubicBezTo>
                <a:lnTo>
                  <a:pt x="11250" y="668"/>
                </a:lnTo>
                <a:cubicBezTo>
                  <a:pt x="11266" y="683"/>
                  <a:pt x="11281" y="692"/>
                  <a:pt x="11294" y="697"/>
                </a:cubicBezTo>
                <a:cubicBezTo>
                  <a:pt x="11312" y="704"/>
                  <a:pt x="11332" y="708"/>
                  <a:pt x="11356" y="708"/>
                </a:cubicBezTo>
                <a:cubicBezTo>
                  <a:pt x="11412" y="708"/>
                  <a:pt x="11458" y="687"/>
                  <a:pt x="11494" y="645"/>
                </a:cubicBezTo>
                <a:cubicBezTo>
                  <a:pt x="11538" y="595"/>
                  <a:pt x="11561" y="531"/>
                  <a:pt x="11561" y="454"/>
                </a:cubicBezTo>
                <a:cubicBezTo>
                  <a:pt x="11561" y="385"/>
                  <a:pt x="11542" y="329"/>
                  <a:pt x="11505" y="286"/>
                </a:cubicBezTo>
                <a:cubicBezTo>
                  <a:pt x="11475" y="251"/>
                  <a:pt x="11438" y="233"/>
                  <a:pt x="11393" y="233"/>
                </a:cubicBezTo>
                <a:close/>
                <a:moveTo>
                  <a:pt x="1436" y="247"/>
                </a:moveTo>
                <a:lnTo>
                  <a:pt x="1436" y="265"/>
                </a:lnTo>
                <a:cubicBezTo>
                  <a:pt x="1453" y="269"/>
                  <a:pt x="1465" y="273"/>
                  <a:pt x="1472" y="278"/>
                </a:cubicBezTo>
                <a:cubicBezTo>
                  <a:pt x="1477" y="282"/>
                  <a:pt x="1484" y="290"/>
                  <a:pt x="1492" y="301"/>
                </a:cubicBezTo>
                <a:cubicBezTo>
                  <a:pt x="1503" y="316"/>
                  <a:pt x="1511" y="329"/>
                  <a:pt x="1516" y="339"/>
                </a:cubicBezTo>
                <a:lnTo>
                  <a:pt x="1676" y="676"/>
                </a:lnTo>
                <a:lnTo>
                  <a:pt x="1645" y="754"/>
                </a:lnTo>
                <a:cubicBezTo>
                  <a:pt x="1633" y="783"/>
                  <a:pt x="1621" y="802"/>
                  <a:pt x="1610" y="812"/>
                </a:cubicBezTo>
                <a:cubicBezTo>
                  <a:pt x="1598" y="823"/>
                  <a:pt x="1587" y="828"/>
                  <a:pt x="1578" y="828"/>
                </a:cubicBezTo>
                <a:cubicBezTo>
                  <a:pt x="1574" y="828"/>
                  <a:pt x="1566" y="825"/>
                  <a:pt x="1553" y="820"/>
                </a:cubicBezTo>
                <a:cubicBezTo>
                  <a:pt x="1535" y="813"/>
                  <a:pt x="1520" y="810"/>
                  <a:pt x="1509" y="810"/>
                </a:cubicBezTo>
                <a:cubicBezTo>
                  <a:pt x="1494" y="810"/>
                  <a:pt x="1481" y="814"/>
                  <a:pt x="1472" y="822"/>
                </a:cubicBezTo>
                <a:cubicBezTo>
                  <a:pt x="1463" y="830"/>
                  <a:pt x="1459" y="841"/>
                  <a:pt x="1459" y="855"/>
                </a:cubicBezTo>
                <a:cubicBezTo>
                  <a:pt x="1459" y="869"/>
                  <a:pt x="1465" y="882"/>
                  <a:pt x="1478" y="893"/>
                </a:cubicBezTo>
                <a:cubicBezTo>
                  <a:pt x="1490" y="904"/>
                  <a:pt x="1506" y="910"/>
                  <a:pt x="1525" y="910"/>
                </a:cubicBezTo>
                <a:cubicBezTo>
                  <a:pt x="1551" y="910"/>
                  <a:pt x="1579" y="899"/>
                  <a:pt x="1607" y="876"/>
                </a:cubicBezTo>
                <a:cubicBezTo>
                  <a:pt x="1636" y="854"/>
                  <a:pt x="1659" y="822"/>
                  <a:pt x="1676" y="778"/>
                </a:cubicBezTo>
                <a:lnTo>
                  <a:pt x="1858" y="332"/>
                </a:lnTo>
                <a:cubicBezTo>
                  <a:pt x="1867" y="312"/>
                  <a:pt x="1872" y="299"/>
                  <a:pt x="1875" y="294"/>
                </a:cubicBezTo>
                <a:cubicBezTo>
                  <a:pt x="1883" y="284"/>
                  <a:pt x="1890" y="276"/>
                  <a:pt x="1896" y="272"/>
                </a:cubicBezTo>
                <a:cubicBezTo>
                  <a:pt x="1903" y="269"/>
                  <a:pt x="1912" y="266"/>
                  <a:pt x="1924" y="265"/>
                </a:cubicBezTo>
                <a:lnTo>
                  <a:pt x="1924" y="247"/>
                </a:lnTo>
                <a:lnTo>
                  <a:pt x="1779" y="247"/>
                </a:lnTo>
                <a:lnTo>
                  <a:pt x="1779" y="265"/>
                </a:lnTo>
                <a:cubicBezTo>
                  <a:pt x="1793" y="265"/>
                  <a:pt x="1803" y="266"/>
                  <a:pt x="1808" y="268"/>
                </a:cubicBezTo>
                <a:cubicBezTo>
                  <a:pt x="1814" y="270"/>
                  <a:pt x="1818" y="273"/>
                  <a:pt x="1820" y="276"/>
                </a:cubicBezTo>
                <a:cubicBezTo>
                  <a:pt x="1823" y="279"/>
                  <a:pt x="1824" y="284"/>
                  <a:pt x="1824" y="290"/>
                </a:cubicBezTo>
                <a:cubicBezTo>
                  <a:pt x="1824" y="303"/>
                  <a:pt x="1821" y="316"/>
                  <a:pt x="1815" y="329"/>
                </a:cubicBezTo>
                <a:lnTo>
                  <a:pt x="1715" y="576"/>
                </a:lnTo>
                <a:lnTo>
                  <a:pt x="1606" y="351"/>
                </a:lnTo>
                <a:cubicBezTo>
                  <a:pt x="1596" y="328"/>
                  <a:pt x="1590" y="311"/>
                  <a:pt x="1590" y="298"/>
                </a:cubicBezTo>
                <a:cubicBezTo>
                  <a:pt x="1590" y="288"/>
                  <a:pt x="1594" y="281"/>
                  <a:pt x="1601" y="274"/>
                </a:cubicBezTo>
                <a:cubicBezTo>
                  <a:pt x="1609" y="268"/>
                  <a:pt x="1620" y="265"/>
                  <a:pt x="1634" y="265"/>
                </a:cubicBezTo>
                <a:lnTo>
                  <a:pt x="1645" y="265"/>
                </a:lnTo>
                <a:lnTo>
                  <a:pt x="1645" y="247"/>
                </a:lnTo>
                <a:close/>
                <a:moveTo>
                  <a:pt x="9895" y="233"/>
                </a:moveTo>
                <a:cubicBezTo>
                  <a:pt x="9843" y="233"/>
                  <a:pt x="9800" y="249"/>
                  <a:pt x="9767" y="281"/>
                </a:cubicBezTo>
                <a:cubicBezTo>
                  <a:pt x="9733" y="313"/>
                  <a:pt x="9717" y="351"/>
                  <a:pt x="9717" y="395"/>
                </a:cubicBezTo>
                <a:cubicBezTo>
                  <a:pt x="9717" y="424"/>
                  <a:pt x="9724" y="451"/>
                  <a:pt x="9739" y="475"/>
                </a:cubicBezTo>
                <a:cubicBezTo>
                  <a:pt x="9753" y="499"/>
                  <a:pt x="9774" y="517"/>
                  <a:pt x="9802" y="531"/>
                </a:cubicBezTo>
                <a:cubicBezTo>
                  <a:pt x="9768" y="559"/>
                  <a:pt x="9747" y="580"/>
                  <a:pt x="9737" y="596"/>
                </a:cubicBezTo>
                <a:cubicBezTo>
                  <a:pt x="9728" y="611"/>
                  <a:pt x="9724" y="624"/>
                  <a:pt x="9724" y="636"/>
                </a:cubicBezTo>
                <a:cubicBezTo>
                  <a:pt x="9724" y="646"/>
                  <a:pt x="9727" y="655"/>
                  <a:pt x="9734" y="663"/>
                </a:cubicBezTo>
                <a:cubicBezTo>
                  <a:pt x="9741" y="671"/>
                  <a:pt x="9753" y="680"/>
                  <a:pt x="9770" y="690"/>
                </a:cubicBezTo>
                <a:cubicBezTo>
                  <a:pt x="9739" y="722"/>
                  <a:pt x="9722" y="740"/>
                  <a:pt x="9720" y="743"/>
                </a:cubicBezTo>
                <a:cubicBezTo>
                  <a:pt x="9703" y="764"/>
                  <a:pt x="9692" y="781"/>
                  <a:pt x="9686" y="793"/>
                </a:cubicBezTo>
                <a:cubicBezTo>
                  <a:pt x="9682" y="801"/>
                  <a:pt x="9681" y="809"/>
                  <a:pt x="9681" y="816"/>
                </a:cubicBezTo>
                <a:cubicBezTo>
                  <a:pt x="9681" y="834"/>
                  <a:pt x="9693" y="851"/>
                  <a:pt x="9717" y="867"/>
                </a:cubicBezTo>
                <a:cubicBezTo>
                  <a:pt x="9761" y="895"/>
                  <a:pt x="9814" y="910"/>
                  <a:pt x="9876" y="910"/>
                </a:cubicBezTo>
                <a:cubicBezTo>
                  <a:pt x="9958" y="910"/>
                  <a:pt x="10024" y="886"/>
                  <a:pt x="10075" y="838"/>
                </a:cubicBezTo>
                <a:cubicBezTo>
                  <a:pt x="10110" y="806"/>
                  <a:pt x="10127" y="772"/>
                  <a:pt x="10127" y="735"/>
                </a:cubicBezTo>
                <a:cubicBezTo>
                  <a:pt x="10127" y="708"/>
                  <a:pt x="10118" y="686"/>
                  <a:pt x="10100" y="667"/>
                </a:cubicBezTo>
                <a:cubicBezTo>
                  <a:pt x="10082" y="649"/>
                  <a:pt x="10058" y="638"/>
                  <a:pt x="10027" y="634"/>
                </a:cubicBezTo>
                <a:cubicBezTo>
                  <a:pt x="10007" y="631"/>
                  <a:pt x="9964" y="629"/>
                  <a:pt x="9897" y="627"/>
                </a:cubicBezTo>
                <a:cubicBezTo>
                  <a:pt x="9861" y="626"/>
                  <a:pt x="9838" y="625"/>
                  <a:pt x="9829" y="624"/>
                </a:cubicBezTo>
                <a:cubicBezTo>
                  <a:pt x="9813" y="621"/>
                  <a:pt x="9802" y="618"/>
                  <a:pt x="9797" y="612"/>
                </a:cubicBezTo>
                <a:cubicBezTo>
                  <a:pt x="9792" y="607"/>
                  <a:pt x="9789" y="602"/>
                  <a:pt x="9789" y="596"/>
                </a:cubicBezTo>
                <a:cubicBezTo>
                  <a:pt x="9789" y="590"/>
                  <a:pt x="9792" y="582"/>
                  <a:pt x="9797" y="573"/>
                </a:cubicBezTo>
                <a:cubicBezTo>
                  <a:pt x="9802" y="563"/>
                  <a:pt x="9811" y="552"/>
                  <a:pt x="9826" y="540"/>
                </a:cubicBezTo>
                <a:cubicBezTo>
                  <a:pt x="9849" y="547"/>
                  <a:pt x="9871" y="550"/>
                  <a:pt x="9894" y="550"/>
                </a:cubicBezTo>
                <a:cubicBezTo>
                  <a:pt x="9947" y="550"/>
                  <a:pt x="9990" y="535"/>
                  <a:pt x="10022" y="505"/>
                </a:cubicBezTo>
                <a:cubicBezTo>
                  <a:pt x="10054" y="476"/>
                  <a:pt x="10070" y="440"/>
                  <a:pt x="10070" y="398"/>
                </a:cubicBezTo>
                <a:cubicBezTo>
                  <a:pt x="10070" y="362"/>
                  <a:pt x="10061" y="332"/>
                  <a:pt x="10042" y="309"/>
                </a:cubicBezTo>
                <a:lnTo>
                  <a:pt x="10101" y="309"/>
                </a:lnTo>
                <a:cubicBezTo>
                  <a:pt x="10115" y="309"/>
                  <a:pt x="10123" y="308"/>
                  <a:pt x="10125" y="307"/>
                </a:cubicBezTo>
                <a:cubicBezTo>
                  <a:pt x="10128" y="306"/>
                  <a:pt x="10129" y="305"/>
                  <a:pt x="10130" y="303"/>
                </a:cubicBezTo>
                <a:cubicBezTo>
                  <a:pt x="10132" y="300"/>
                  <a:pt x="10133" y="294"/>
                  <a:pt x="10133" y="286"/>
                </a:cubicBezTo>
                <a:cubicBezTo>
                  <a:pt x="10133" y="278"/>
                  <a:pt x="10132" y="273"/>
                  <a:pt x="10130" y="270"/>
                </a:cubicBezTo>
                <a:cubicBezTo>
                  <a:pt x="10129" y="268"/>
                  <a:pt x="10127" y="267"/>
                  <a:pt x="10125" y="266"/>
                </a:cubicBezTo>
                <a:cubicBezTo>
                  <a:pt x="10123" y="265"/>
                  <a:pt x="10115" y="265"/>
                  <a:pt x="10101" y="265"/>
                </a:cubicBezTo>
                <a:lnTo>
                  <a:pt x="10006" y="265"/>
                </a:lnTo>
                <a:cubicBezTo>
                  <a:pt x="9975" y="244"/>
                  <a:pt x="9938" y="233"/>
                  <a:pt x="9895" y="233"/>
                </a:cubicBezTo>
                <a:close/>
              </a:path>
            </a:pathLst>
          </a:custGeom>
          <a:solidFill>
            <a:srgbClr val="FF0000"/>
          </a:solidFill>
          <a:ln w="19050" cap="flat">
            <a:solidFill>
              <a:srgbClr val="FF9900"/>
            </a:solidFill>
            <a:prstDash val="solid"/>
            <a:round/>
            <a:headEnd type="none" w="med" len="med"/>
            <a:tailEnd type="none" w="med" len="med"/>
          </a:ln>
        </p:spPr>
        <p:txBody>
          <a:bodyPr/>
          <a:lstStyle/>
          <a:p>
            <a:endParaRPr lang="en-US" dirty="0"/>
          </a:p>
        </p:txBody>
      </p:sp>
      <p:sp>
        <p:nvSpPr>
          <p:cNvPr id="88" name="Shape 88"/>
          <p:cNvSpPr txBox="1"/>
          <p:nvPr/>
        </p:nvSpPr>
        <p:spPr>
          <a:xfrm>
            <a:off x="480275" y="1209450"/>
            <a:ext cx="7055999" cy="2724600"/>
          </a:xfrm>
          <a:prstGeom prst="rect">
            <a:avLst/>
          </a:prstGeom>
        </p:spPr>
        <p:txBody>
          <a:bodyPr lIns="91425" tIns="91425" rIns="91425" bIns="91425" anchor="t" anchorCtr="0">
            <a:noAutofit/>
          </a:bodyPr>
          <a:lstStyle/>
          <a:p>
            <a:pPr lvl="0" algn="just" rtl="0">
              <a:buClr>
                <a:schemeClr val="dk2"/>
              </a:buClr>
              <a:buSzPct val="78571"/>
              <a:buFont typeface="Arial"/>
              <a:buNone/>
            </a:pPr>
            <a:r>
              <a:rPr lang="en">
                <a:solidFill>
                  <a:schemeClr val="dk2"/>
                </a:solidFill>
                <a:latin typeface="Chewy"/>
                <a:ea typeface="Chewy"/>
                <a:cs typeface="Chewy"/>
                <a:sym typeface="Chewy"/>
              </a:rPr>
              <a:t>When you eat a snack, you probably do not know the process it went through to be made. You might think that making these snacks are not a big deal to you, but they are to Orangutans around the world. People are cutting down trees in Borneo, Indonesia. Orangutans live there and their homes are being knocked down. Orangutans live in trees and their population is decreasing. Orangutans live in trees that carry palm oil. There will be many problems that will occur in these forests. Also, there are some people that do not care about the environment but only about their products. there are snacks that kids like and they are made out of palm oil. We need to stop cutting down trees. People do not care about what they do because it may not matter to them or to you. If you were one of the Orangutans, you would  almost be homeless when people are cutting down trees. In the next 10 years, Orangutans will be extinct if we people do not follow the Palm Oil crisis. There would be many problems around the planet if Orangutans disappear. If they disappear, then a part of us will disappear as well. We were made from them, so if they go extinct, we might get into trouble too.</a:t>
            </a:r>
          </a:p>
          <a:p>
            <a:endParaRPr lang="en">
              <a:solidFill>
                <a:schemeClr val="dk2"/>
              </a:solidFill>
              <a:latin typeface="Chewy"/>
              <a:ea typeface="Chewy"/>
              <a:cs typeface="Chewy"/>
              <a:sym typeface="Chewy"/>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75800" y="903000"/>
            <a:ext cx="6660000" cy="3769500"/>
          </a:xfrm>
          <a:prstGeom prst="rect">
            <a:avLst/>
          </a:prstGeom>
        </p:spPr>
        <p:txBody>
          <a:bodyPr lIns="91425" tIns="91425" rIns="91425" bIns="91425" anchor="t" anchorCtr="0">
            <a:noAutofit/>
          </a:bodyPr>
          <a:lstStyle/>
          <a:p>
            <a:pPr lvl="0" indent="457200" algn="just" rtl="0">
              <a:buNone/>
            </a:pPr>
            <a:r>
              <a:rPr lang="en">
                <a:solidFill>
                  <a:srgbClr val="00FFFF"/>
                </a:solidFill>
                <a:latin typeface="Kelly Slab"/>
                <a:ea typeface="Kelly Slab"/>
                <a:cs typeface="Kelly Slab"/>
                <a:sym typeface="Kelly Slab"/>
              </a:rPr>
              <a:t>Do you love to eat donuts? Love it with cream or frosting? Well, donuts may make you feel good, but have you ever thought of how Orangutans feel? Lately, people have been noticing what Palm Oil has done to Orangutans. 2 little Girl Scouts started noticing that their delicious Girl Scout Cookies are hurting the orangutans, elephants, tigers and many more animals.</a:t>
            </a:r>
          </a:p>
          <a:p>
            <a:pPr lvl="0" indent="457200" algn="just" rtl="0">
              <a:buNone/>
            </a:pPr>
            <a:r>
              <a:rPr lang="en">
                <a:solidFill>
                  <a:srgbClr val="00FFFF"/>
                </a:solidFill>
                <a:latin typeface="Kelly Slab"/>
                <a:ea typeface="Kelly Slab"/>
                <a:cs typeface="Kelly Slab"/>
                <a:sym typeface="Kelly Slab"/>
              </a:rPr>
              <a:t>Recently, people have started to notice that dunkin donuts have used palm oil in their donuts. In fact, millions of products have been caught red-handed, using Palm Oil. Sadly, Dunkin Donut uses Palm Oil in their Donuts.</a:t>
            </a:r>
          </a:p>
          <a:p>
            <a:pPr lvl="0" indent="457200" algn="just" rtl="0">
              <a:buNone/>
            </a:pPr>
            <a:r>
              <a:rPr lang="en">
                <a:solidFill>
                  <a:srgbClr val="00FFFF"/>
                </a:solidFill>
                <a:latin typeface="Kelly Slab"/>
                <a:ea typeface="Kelly Slab"/>
                <a:cs typeface="Kelly Slab"/>
                <a:sym typeface="Kelly Slab"/>
              </a:rPr>
              <a:t>Dunkin Donuts have started to blend Palm oil with other oils like soy and cottonseed oil in it’s donuts since 2007. The New York State comptroller, Thomas P. DiNapoli states “Consumers may not realize that many of the foods and cosmetics they eat and use contain palm oil that has been harvested in ways that are severely detrimental to the environment.” </a:t>
            </a:r>
          </a:p>
          <a:p>
            <a:pPr lvl="0" indent="457200" algn="just" rtl="0">
              <a:buNone/>
            </a:pPr>
            <a:r>
              <a:rPr lang="en">
                <a:solidFill>
                  <a:srgbClr val="00FFFF"/>
                </a:solidFill>
                <a:latin typeface="Kelly Slab"/>
                <a:ea typeface="Kelly Slab"/>
                <a:cs typeface="Kelly Slab"/>
                <a:sym typeface="Kelly Slab"/>
              </a:rPr>
              <a:t>Will you boycott Dunkin’ Donuts? Or will you continue to eat Dunkin Donuts, while feeling guilty that you know that this food is killing orangutans?</a:t>
            </a:r>
          </a:p>
        </p:txBody>
      </p:sp>
      <p:pic>
        <p:nvPicPr>
          <p:cNvPr id="99" name="Shape 99"/>
          <p:cNvPicPr preferRelativeResize="0"/>
          <p:nvPr/>
        </p:nvPicPr>
        <p:blipFill>
          <a:blip r:embed="rId3"/>
          <a:stretch>
            <a:fillRect/>
          </a:stretch>
        </p:blipFill>
        <p:spPr>
          <a:xfrm>
            <a:off x="6780325" y="3560560"/>
            <a:ext cx="2363674" cy="1582939"/>
          </a:xfrm>
          <a:prstGeom prst="rect">
            <a:avLst/>
          </a:prstGeom>
        </p:spPr>
      </p:pic>
      <p:pic>
        <p:nvPicPr>
          <p:cNvPr id="100" name="Shape 100"/>
          <p:cNvPicPr preferRelativeResize="0"/>
          <p:nvPr/>
        </p:nvPicPr>
        <p:blipFill>
          <a:blip r:embed="rId4"/>
          <a:stretch>
            <a:fillRect/>
          </a:stretch>
        </p:blipFill>
        <p:spPr>
          <a:xfrm>
            <a:off x="6780315" y="116500"/>
            <a:ext cx="2363684" cy="1487150"/>
          </a:xfrm>
          <a:prstGeom prst="rect">
            <a:avLst/>
          </a:prstGeom>
        </p:spPr>
      </p:pic>
      <p:pic>
        <p:nvPicPr>
          <p:cNvPr id="101" name="Shape 101"/>
          <p:cNvPicPr preferRelativeResize="0"/>
          <p:nvPr/>
        </p:nvPicPr>
        <p:blipFill>
          <a:blip r:embed="rId5"/>
          <a:stretch>
            <a:fillRect/>
          </a:stretch>
        </p:blipFill>
        <p:spPr>
          <a:xfrm>
            <a:off x="6780325" y="1735270"/>
            <a:ext cx="2363675" cy="1680078"/>
          </a:xfrm>
          <a:prstGeom prst="rect">
            <a:avLst/>
          </a:prstGeom>
        </p:spPr>
      </p:pic>
      <p:sp>
        <p:nvSpPr>
          <p:cNvPr id="102" name="Shape 102"/>
          <p:cNvSpPr/>
          <p:nvPr/>
        </p:nvSpPr>
        <p:spPr>
          <a:xfrm>
            <a:off x="762000" y="250300"/>
            <a:ext cx="4441467" cy="652700"/>
          </a:xfrm>
          <a:custGeom>
            <a:avLst/>
            <a:gdLst/>
            <a:ahLst/>
            <a:cxnLst/>
            <a:rect l="0" t="0" r="0" b="0"/>
            <a:pathLst>
              <a:path w="4629" h="861" extrusionOk="0">
                <a:moveTo>
                  <a:pt x="1735" y="0"/>
                </a:moveTo>
                <a:cubicBezTo>
                  <a:pt x="1721" y="0"/>
                  <a:pt x="1710" y="4"/>
                  <a:pt x="1700" y="14"/>
                </a:cubicBezTo>
                <a:cubicBezTo>
                  <a:pt x="1690" y="24"/>
                  <a:pt x="1686" y="35"/>
                  <a:pt x="1686" y="49"/>
                </a:cubicBezTo>
                <a:cubicBezTo>
                  <a:pt x="1686" y="62"/>
                  <a:pt x="1690" y="74"/>
                  <a:pt x="1700" y="84"/>
                </a:cubicBezTo>
                <a:cubicBezTo>
                  <a:pt x="1710" y="94"/>
                  <a:pt x="1722" y="99"/>
                  <a:pt x="1735" y="99"/>
                </a:cubicBezTo>
                <a:cubicBezTo>
                  <a:pt x="1749" y="99"/>
                  <a:pt x="1761" y="94"/>
                  <a:pt x="1770" y="84"/>
                </a:cubicBezTo>
                <a:cubicBezTo>
                  <a:pt x="1780" y="74"/>
                  <a:pt x="1785" y="62"/>
                  <a:pt x="1785" y="49"/>
                </a:cubicBezTo>
                <a:cubicBezTo>
                  <a:pt x="1785" y="35"/>
                  <a:pt x="1780" y="24"/>
                  <a:pt x="1770" y="14"/>
                </a:cubicBezTo>
                <a:cubicBezTo>
                  <a:pt x="1761" y="4"/>
                  <a:pt x="1749" y="0"/>
                  <a:pt x="1735" y="0"/>
                </a:cubicBezTo>
                <a:close/>
                <a:moveTo>
                  <a:pt x="2455" y="17"/>
                </a:moveTo>
                <a:cubicBezTo>
                  <a:pt x="2440" y="17"/>
                  <a:pt x="2429" y="21"/>
                  <a:pt x="2420" y="31"/>
                </a:cubicBezTo>
                <a:cubicBezTo>
                  <a:pt x="2412" y="40"/>
                  <a:pt x="2408" y="55"/>
                  <a:pt x="2408" y="76"/>
                </a:cubicBezTo>
                <a:cubicBezTo>
                  <a:pt x="2408" y="90"/>
                  <a:pt x="2411" y="117"/>
                  <a:pt x="2419" y="157"/>
                </a:cubicBezTo>
                <a:lnTo>
                  <a:pt x="2445" y="302"/>
                </a:lnTo>
                <a:lnTo>
                  <a:pt x="2467" y="302"/>
                </a:lnTo>
                <a:lnTo>
                  <a:pt x="2493" y="158"/>
                </a:lnTo>
                <a:cubicBezTo>
                  <a:pt x="2502" y="111"/>
                  <a:pt x="2506" y="81"/>
                  <a:pt x="2506" y="69"/>
                </a:cubicBezTo>
                <a:cubicBezTo>
                  <a:pt x="2506" y="53"/>
                  <a:pt x="2501" y="41"/>
                  <a:pt x="2491" y="31"/>
                </a:cubicBezTo>
                <a:cubicBezTo>
                  <a:pt x="2482" y="21"/>
                  <a:pt x="2470" y="17"/>
                  <a:pt x="2455" y="17"/>
                </a:cubicBezTo>
                <a:close/>
                <a:moveTo>
                  <a:pt x="5908" y="17"/>
                </a:moveTo>
                <a:cubicBezTo>
                  <a:pt x="5854" y="17"/>
                  <a:pt x="5811" y="31"/>
                  <a:pt x="5780" y="59"/>
                </a:cubicBezTo>
                <a:cubicBezTo>
                  <a:pt x="5748" y="87"/>
                  <a:pt x="5732" y="120"/>
                  <a:pt x="5732" y="157"/>
                </a:cubicBezTo>
                <a:cubicBezTo>
                  <a:pt x="5732" y="181"/>
                  <a:pt x="5738" y="200"/>
                  <a:pt x="5749" y="213"/>
                </a:cubicBezTo>
                <a:cubicBezTo>
                  <a:pt x="5760" y="227"/>
                  <a:pt x="5773" y="233"/>
                  <a:pt x="5787" y="233"/>
                </a:cubicBezTo>
                <a:cubicBezTo>
                  <a:pt x="5797" y="233"/>
                  <a:pt x="5806" y="229"/>
                  <a:pt x="5814" y="222"/>
                </a:cubicBezTo>
                <a:cubicBezTo>
                  <a:pt x="5821" y="213"/>
                  <a:pt x="5825" y="204"/>
                  <a:pt x="5825" y="192"/>
                </a:cubicBezTo>
                <a:cubicBezTo>
                  <a:pt x="5825" y="183"/>
                  <a:pt x="5820" y="169"/>
                  <a:pt x="5811" y="152"/>
                </a:cubicBezTo>
                <a:cubicBezTo>
                  <a:pt x="5801" y="134"/>
                  <a:pt x="5796" y="119"/>
                  <a:pt x="5796" y="107"/>
                </a:cubicBezTo>
                <a:cubicBezTo>
                  <a:pt x="5796" y="92"/>
                  <a:pt x="5804" y="77"/>
                  <a:pt x="5820" y="64"/>
                </a:cubicBezTo>
                <a:cubicBezTo>
                  <a:pt x="5837" y="51"/>
                  <a:pt x="5859" y="44"/>
                  <a:pt x="5887" y="44"/>
                </a:cubicBezTo>
                <a:cubicBezTo>
                  <a:pt x="5919" y="44"/>
                  <a:pt x="5946" y="56"/>
                  <a:pt x="5968" y="81"/>
                </a:cubicBezTo>
                <a:cubicBezTo>
                  <a:pt x="5990" y="105"/>
                  <a:pt x="6001" y="138"/>
                  <a:pt x="6001" y="179"/>
                </a:cubicBezTo>
                <a:cubicBezTo>
                  <a:pt x="6001" y="199"/>
                  <a:pt x="5998" y="219"/>
                  <a:pt x="5992" y="239"/>
                </a:cubicBezTo>
                <a:cubicBezTo>
                  <a:pt x="5986" y="259"/>
                  <a:pt x="5974" y="287"/>
                  <a:pt x="5954" y="324"/>
                </a:cubicBezTo>
                <a:cubicBezTo>
                  <a:pt x="5929" y="372"/>
                  <a:pt x="5912" y="409"/>
                  <a:pt x="5904" y="436"/>
                </a:cubicBezTo>
                <a:cubicBezTo>
                  <a:pt x="5897" y="463"/>
                  <a:pt x="5891" y="497"/>
                  <a:pt x="5889" y="538"/>
                </a:cubicBezTo>
                <a:lnTo>
                  <a:pt x="5909" y="538"/>
                </a:lnTo>
                <a:cubicBezTo>
                  <a:pt x="5911" y="499"/>
                  <a:pt x="5918" y="468"/>
                  <a:pt x="5928" y="446"/>
                </a:cubicBezTo>
                <a:cubicBezTo>
                  <a:pt x="5939" y="423"/>
                  <a:pt x="5968" y="385"/>
                  <a:pt x="6015" y="332"/>
                </a:cubicBezTo>
                <a:cubicBezTo>
                  <a:pt x="6045" y="298"/>
                  <a:pt x="6065" y="269"/>
                  <a:pt x="6075" y="244"/>
                </a:cubicBezTo>
                <a:cubicBezTo>
                  <a:pt x="6086" y="219"/>
                  <a:pt x="6091" y="194"/>
                  <a:pt x="6091" y="170"/>
                </a:cubicBezTo>
                <a:cubicBezTo>
                  <a:pt x="6091" y="136"/>
                  <a:pt x="6080" y="104"/>
                  <a:pt x="6056" y="75"/>
                </a:cubicBezTo>
                <a:cubicBezTo>
                  <a:pt x="6025" y="36"/>
                  <a:pt x="5975" y="17"/>
                  <a:pt x="5908" y="17"/>
                </a:cubicBezTo>
                <a:close/>
                <a:moveTo>
                  <a:pt x="3104" y="69"/>
                </a:moveTo>
                <a:cubicBezTo>
                  <a:pt x="3183" y="69"/>
                  <a:pt x="3247" y="95"/>
                  <a:pt x="3296" y="148"/>
                </a:cubicBezTo>
                <a:cubicBezTo>
                  <a:pt x="3346" y="201"/>
                  <a:pt x="3371" y="273"/>
                  <a:pt x="3371" y="364"/>
                </a:cubicBezTo>
                <a:cubicBezTo>
                  <a:pt x="3371" y="455"/>
                  <a:pt x="3346" y="527"/>
                  <a:pt x="3296" y="580"/>
                </a:cubicBezTo>
                <a:cubicBezTo>
                  <a:pt x="3247" y="633"/>
                  <a:pt x="3184" y="660"/>
                  <a:pt x="3108" y="660"/>
                </a:cubicBezTo>
                <a:cubicBezTo>
                  <a:pt x="3080" y="660"/>
                  <a:pt x="3046" y="655"/>
                  <a:pt x="3004" y="646"/>
                </a:cubicBezTo>
                <a:lnTo>
                  <a:pt x="3004" y="83"/>
                </a:lnTo>
                <a:cubicBezTo>
                  <a:pt x="3042" y="74"/>
                  <a:pt x="3075" y="69"/>
                  <a:pt x="3104" y="69"/>
                </a:cubicBezTo>
                <a:close/>
                <a:moveTo>
                  <a:pt x="825" y="265"/>
                </a:moveTo>
                <a:cubicBezTo>
                  <a:pt x="861" y="265"/>
                  <a:pt x="890" y="281"/>
                  <a:pt x="914" y="312"/>
                </a:cubicBezTo>
                <a:cubicBezTo>
                  <a:pt x="948" y="358"/>
                  <a:pt x="965" y="420"/>
                  <a:pt x="965" y="500"/>
                </a:cubicBezTo>
                <a:cubicBezTo>
                  <a:pt x="965" y="563"/>
                  <a:pt x="955" y="608"/>
                  <a:pt x="934" y="634"/>
                </a:cubicBezTo>
                <a:cubicBezTo>
                  <a:pt x="914" y="660"/>
                  <a:pt x="888" y="673"/>
                  <a:pt x="856" y="673"/>
                </a:cubicBezTo>
                <a:cubicBezTo>
                  <a:pt x="814" y="673"/>
                  <a:pt x="780" y="649"/>
                  <a:pt x="754" y="602"/>
                </a:cubicBezTo>
                <a:cubicBezTo>
                  <a:pt x="728" y="555"/>
                  <a:pt x="715" y="499"/>
                  <a:pt x="715" y="434"/>
                </a:cubicBezTo>
                <a:cubicBezTo>
                  <a:pt x="715" y="393"/>
                  <a:pt x="720" y="360"/>
                  <a:pt x="731" y="334"/>
                </a:cubicBezTo>
                <a:cubicBezTo>
                  <a:pt x="742" y="309"/>
                  <a:pt x="756" y="291"/>
                  <a:pt x="773" y="281"/>
                </a:cubicBezTo>
                <a:cubicBezTo>
                  <a:pt x="791" y="270"/>
                  <a:pt x="808" y="265"/>
                  <a:pt x="825" y="265"/>
                </a:cubicBezTo>
                <a:close/>
                <a:moveTo>
                  <a:pt x="3755" y="265"/>
                </a:moveTo>
                <a:cubicBezTo>
                  <a:pt x="3791" y="265"/>
                  <a:pt x="3821" y="281"/>
                  <a:pt x="3844" y="312"/>
                </a:cubicBezTo>
                <a:cubicBezTo>
                  <a:pt x="3878" y="358"/>
                  <a:pt x="3895" y="420"/>
                  <a:pt x="3895" y="500"/>
                </a:cubicBezTo>
                <a:cubicBezTo>
                  <a:pt x="3895" y="563"/>
                  <a:pt x="3885" y="608"/>
                  <a:pt x="3864" y="634"/>
                </a:cubicBezTo>
                <a:cubicBezTo>
                  <a:pt x="3844" y="660"/>
                  <a:pt x="3818" y="673"/>
                  <a:pt x="3786" y="673"/>
                </a:cubicBezTo>
                <a:cubicBezTo>
                  <a:pt x="3744" y="673"/>
                  <a:pt x="3710" y="649"/>
                  <a:pt x="3684" y="602"/>
                </a:cubicBezTo>
                <a:cubicBezTo>
                  <a:pt x="3658" y="555"/>
                  <a:pt x="3645" y="499"/>
                  <a:pt x="3645" y="434"/>
                </a:cubicBezTo>
                <a:cubicBezTo>
                  <a:pt x="3645" y="393"/>
                  <a:pt x="3650" y="360"/>
                  <a:pt x="3661" y="334"/>
                </a:cubicBezTo>
                <a:cubicBezTo>
                  <a:pt x="3672" y="309"/>
                  <a:pt x="3686" y="291"/>
                  <a:pt x="3703" y="281"/>
                </a:cubicBezTo>
                <a:cubicBezTo>
                  <a:pt x="3721" y="270"/>
                  <a:pt x="3738" y="265"/>
                  <a:pt x="3755" y="265"/>
                </a:cubicBezTo>
                <a:close/>
                <a:moveTo>
                  <a:pt x="0" y="32"/>
                </a:moveTo>
                <a:lnTo>
                  <a:pt x="0" y="50"/>
                </a:lnTo>
                <a:lnTo>
                  <a:pt x="24" y="50"/>
                </a:lnTo>
                <a:cubicBezTo>
                  <a:pt x="49" y="50"/>
                  <a:pt x="68" y="57"/>
                  <a:pt x="81" y="71"/>
                </a:cubicBezTo>
                <a:cubicBezTo>
                  <a:pt x="90" y="82"/>
                  <a:pt x="95" y="108"/>
                  <a:pt x="95" y="149"/>
                </a:cubicBezTo>
                <a:lnTo>
                  <a:pt x="95" y="576"/>
                </a:lnTo>
                <a:cubicBezTo>
                  <a:pt x="95" y="614"/>
                  <a:pt x="91" y="638"/>
                  <a:pt x="84" y="648"/>
                </a:cubicBezTo>
                <a:cubicBezTo>
                  <a:pt x="72" y="667"/>
                  <a:pt x="52" y="676"/>
                  <a:pt x="24" y="676"/>
                </a:cubicBezTo>
                <a:lnTo>
                  <a:pt x="0" y="676"/>
                </a:lnTo>
                <a:lnTo>
                  <a:pt x="0" y="694"/>
                </a:lnTo>
                <a:lnTo>
                  <a:pt x="512" y="694"/>
                </a:lnTo>
                <a:lnTo>
                  <a:pt x="569" y="514"/>
                </a:lnTo>
                <a:lnTo>
                  <a:pt x="553" y="511"/>
                </a:lnTo>
                <a:cubicBezTo>
                  <a:pt x="536" y="552"/>
                  <a:pt x="519" y="582"/>
                  <a:pt x="502" y="601"/>
                </a:cubicBezTo>
                <a:cubicBezTo>
                  <a:pt x="485" y="620"/>
                  <a:pt x="466" y="633"/>
                  <a:pt x="446" y="641"/>
                </a:cubicBezTo>
                <a:cubicBezTo>
                  <a:pt x="425" y="648"/>
                  <a:pt x="390" y="652"/>
                  <a:pt x="339" y="652"/>
                </a:cubicBezTo>
                <a:lnTo>
                  <a:pt x="291" y="652"/>
                </a:lnTo>
                <a:cubicBezTo>
                  <a:pt x="248" y="652"/>
                  <a:pt x="222" y="650"/>
                  <a:pt x="214" y="647"/>
                </a:cubicBezTo>
                <a:cubicBezTo>
                  <a:pt x="206" y="644"/>
                  <a:pt x="200" y="639"/>
                  <a:pt x="196" y="632"/>
                </a:cubicBezTo>
                <a:cubicBezTo>
                  <a:pt x="191" y="622"/>
                  <a:pt x="188" y="603"/>
                  <a:pt x="188" y="576"/>
                </a:cubicBezTo>
                <a:lnTo>
                  <a:pt x="188" y="160"/>
                </a:lnTo>
                <a:cubicBezTo>
                  <a:pt x="188" y="121"/>
                  <a:pt x="191" y="96"/>
                  <a:pt x="196" y="85"/>
                </a:cubicBezTo>
                <a:cubicBezTo>
                  <a:pt x="201" y="75"/>
                  <a:pt x="211" y="66"/>
                  <a:pt x="225" y="60"/>
                </a:cubicBezTo>
                <a:cubicBezTo>
                  <a:pt x="239" y="53"/>
                  <a:pt x="262" y="50"/>
                  <a:pt x="295" y="50"/>
                </a:cubicBezTo>
                <a:cubicBezTo>
                  <a:pt x="296" y="50"/>
                  <a:pt x="298" y="50"/>
                  <a:pt x="299" y="50"/>
                </a:cubicBezTo>
                <a:lnTo>
                  <a:pt x="299" y="32"/>
                </a:lnTo>
                <a:close/>
                <a:moveTo>
                  <a:pt x="1754" y="233"/>
                </a:moveTo>
                <a:lnTo>
                  <a:pt x="1620" y="288"/>
                </a:lnTo>
                <a:lnTo>
                  <a:pt x="1626" y="306"/>
                </a:lnTo>
                <a:cubicBezTo>
                  <a:pt x="1639" y="301"/>
                  <a:pt x="1651" y="298"/>
                  <a:pt x="1660" y="298"/>
                </a:cubicBezTo>
                <a:cubicBezTo>
                  <a:pt x="1668" y="298"/>
                  <a:pt x="1675" y="300"/>
                  <a:pt x="1680" y="305"/>
                </a:cubicBezTo>
                <a:cubicBezTo>
                  <a:pt x="1685" y="309"/>
                  <a:pt x="1688" y="316"/>
                  <a:pt x="1690" y="326"/>
                </a:cubicBezTo>
                <a:cubicBezTo>
                  <a:pt x="1693" y="340"/>
                  <a:pt x="1695" y="372"/>
                  <a:pt x="1695" y="420"/>
                </a:cubicBezTo>
                <a:lnTo>
                  <a:pt x="1695" y="593"/>
                </a:lnTo>
                <a:cubicBezTo>
                  <a:pt x="1695" y="620"/>
                  <a:pt x="1693" y="639"/>
                  <a:pt x="1688" y="649"/>
                </a:cubicBezTo>
                <a:cubicBezTo>
                  <a:pt x="1684" y="659"/>
                  <a:pt x="1678" y="666"/>
                  <a:pt x="1670" y="670"/>
                </a:cubicBezTo>
                <a:cubicBezTo>
                  <a:pt x="1663" y="674"/>
                  <a:pt x="1648" y="676"/>
                  <a:pt x="1626" y="676"/>
                </a:cubicBezTo>
                <a:lnTo>
                  <a:pt x="1626" y="694"/>
                </a:lnTo>
                <a:lnTo>
                  <a:pt x="1844" y="694"/>
                </a:lnTo>
                <a:lnTo>
                  <a:pt x="1844" y="676"/>
                </a:lnTo>
                <a:cubicBezTo>
                  <a:pt x="1823" y="676"/>
                  <a:pt x="1808" y="674"/>
                  <a:pt x="1800" y="669"/>
                </a:cubicBezTo>
                <a:cubicBezTo>
                  <a:pt x="1792" y="665"/>
                  <a:pt x="1786" y="658"/>
                  <a:pt x="1782" y="649"/>
                </a:cubicBezTo>
                <a:cubicBezTo>
                  <a:pt x="1778" y="639"/>
                  <a:pt x="1776" y="621"/>
                  <a:pt x="1776" y="593"/>
                </a:cubicBezTo>
                <a:lnTo>
                  <a:pt x="1776" y="233"/>
                </a:lnTo>
                <a:close/>
                <a:moveTo>
                  <a:pt x="2009" y="233"/>
                </a:moveTo>
                <a:lnTo>
                  <a:pt x="1874" y="288"/>
                </a:lnTo>
                <a:lnTo>
                  <a:pt x="1881" y="306"/>
                </a:lnTo>
                <a:cubicBezTo>
                  <a:pt x="1894" y="301"/>
                  <a:pt x="1905" y="298"/>
                  <a:pt x="1914" y="298"/>
                </a:cubicBezTo>
                <a:cubicBezTo>
                  <a:pt x="1923" y="298"/>
                  <a:pt x="1929" y="300"/>
                  <a:pt x="1934" y="305"/>
                </a:cubicBezTo>
                <a:cubicBezTo>
                  <a:pt x="1939" y="309"/>
                  <a:pt x="1943" y="317"/>
                  <a:pt x="1945" y="329"/>
                </a:cubicBezTo>
                <a:cubicBezTo>
                  <a:pt x="1948" y="340"/>
                  <a:pt x="1949" y="373"/>
                  <a:pt x="1949" y="427"/>
                </a:cubicBezTo>
                <a:lnTo>
                  <a:pt x="1949" y="593"/>
                </a:lnTo>
                <a:cubicBezTo>
                  <a:pt x="1949" y="625"/>
                  <a:pt x="1945" y="647"/>
                  <a:pt x="1937" y="659"/>
                </a:cubicBezTo>
                <a:cubicBezTo>
                  <a:pt x="1929" y="671"/>
                  <a:pt x="1914" y="676"/>
                  <a:pt x="1891" y="676"/>
                </a:cubicBezTo>
                <a:lnTo>
                  <a:pt x="1881" y="676"/>
                </a:lnTo>
                <a:lnTo>
                  <a:pt x="1881" y="694"/>
                </a:lnTo>
                <a:lnTo>
                  <a:pt x="2103" y="694"/>
                </a:lnTo>
                <a:lnTo>
                  <a:pt x="2103" y="676"/>
                </a:lnTo>
                <a:cubicBezTo>
                  <a:pt x="2078" y="676"/>
                  <a:pt x="2062" y="674"/>
                  <a:pt x="2054" y="670"/>
                </a:cubicBezTo>
                <a:cubicBezTo>
                  <a:pt x="2046" y="665"/>
                  <a:pt x="2040" y="658"/>
                  <a:pt x="2035" y="649"/>
                </a:cubicBezTo>
                <a:cubicBezTo>
                  <a:pt x="2032" y="642"/>
                  <a:pt x="2030" y="623"/>
                  <a:pt x="2030" y="593"/>
                </a:cubicBezTo>
                <a:lnTo>
                  <a:pt x="2030" y="357"/>
                </a:lnTo>
                <a:cubicBezTo>
                  <a:pt x="2068" y="315"/>
                  <a:pt x="2107" y="293"/>
                  <a:pt x="2145" y="293"/>
                </a:cubicBezTo>
                <a:cubicBezTo>
                  <a:pt x="2171" y="293"/>
                  <a:pt x="2188" y="303"/>
                  <a:pt x="2199" y="321"/>
                </a:cubicBezTo>
                <a:cubicBezTo>
                  <a:pt x="2210" y="339"/>
                  <a:pt x="2215" y="369"/>
                  <a:pt x="2215" y="410"/>
                </a:cubicBezTo>
                <a:lnTo>
                  <a:pt x="2215" y="593"/>
                </a:lnTo>
                <a:cubicBezTo>
                  <a:pt x="2215" y="618"/>
                  <a:pt x="2214" y="634"/>
                  <a:pt x="2213" y="639"/>
                </a:cubicBezTo>
                <a:cubicBezTo>
                  <a:pt x="2210" y="651"/>
                  <a:pt x="2204" y="660"/>
                  <a:pt x="2195" y="667"/>
                </a:cubicBezTo>
                <a:cubicBezTo>
                  <a:pt x="2187" y="673"/>
                  <a:pt x="2173" y="676"/>
                  <a:pt x="2152" y="676"/>
                </a:cubicBezTo>
                <a:lnTo>
                  <a:pt x="2143" y="676"/>
                </a:lnTo>
                <a:lnTo>
                  <a:pt x="2143" y="694"/>
                </a:lnTo>
                <a:lnTo>
                  <a:pt x="2364" y="694"/>
                </a:lnTo>
                <a:lnTo>
                  <a:pt x="2364" y="676"/>
                </a:lnTo>
                <a:cubicBezTo>
                  <a:pt x="2342" y="676"/>
                  <a:pt x="2328" y="674"/>
                  <a:pt x="2319" y="669"/>
                </a:cubicBezTo>
                <a:cubicBezTo>
                  <a:pt x="2312" y="665"/>
                  <a:pt x="2306" y="659"/>
                  <a:pt x="2302" y="650"/>
                </a:cubicBezTo>
                <a:cubicBezTo>
                  <a:pt x="2298" y="640"/>
                  <a:pt x="2295" y="621"/>
                  <a:pt x="2295" y="593"/>
                </a:cubicBezTo>
                <a:lnTo>
                  <a:pt x="2295" y="402"/>
                </a:lnTo>
                <a:cubicBezTo>
                  <a:pt x="2295" y="361"/>
                  <a:pt x="2292" y="332"/>
                  <a:pt x="2285" y="312"/>
                </a:cubicBezTo>
                <a:cubicBezTo>
                  <a:pt x="2274" y="284"/>
                  <a:pt x="2260" y="264"/>
                  <a:pt x="2243" y="252"/>
                </a:cubicBezTo>
                <a:cubicBezTo>
                  <a:pt x="2225" y="240"/>
                  <a:pt x="2204" y="233"/>
                  <a:pt x="2180" y="233"/>
                </a:cubicBezTo>
                <a:cubicBezTo>
                  <a:pt x="2132" y="233"/>
                  <a:pt x="2082" y="265"/>
                  <a:pt x="2030" y="328"/>
                </a:cubicBezTo>
                <a:lnTo>
                  <a:pt x="2030" y="233"/>
                </a:lnTo>
                <a:close/>
                <a:moveTo>
                  <a:pt x="2815" y="32"/>
                </a:moveTo>
                <a:lnTo>
                  <a:pt x="2815" y="50"/>
                </a:lnTo>
                <a:lnTo>
                  <a:pt x="2840" y="50"/>
                </a:lnTo>
                <a:cubicBezTo>
                  <a:pt x="2865" y="50"/>
                  <a:pt x="2884" y="57"/>
                  <a:pt x="2897" y="71"/>
                </a:cubicBezTo>
                <a:cubicBezTo>
                  <a:pt x="2906" y="82"/>
                  <a:pt x="2911" y="108"/>
                  <a:pt x="2911" y="149"/>
                </a:cubicBezTo>
                <a:lnTo>
                  <a:pt x="2911" y="577"/>
                </a:lnTo>
                <a:cubicBezTo>
                  <a:pt x="2911" y="614"/>
                  <a:pt x="2907" y="638"/>
                  <a:pt x="2900" y="649"/>
                </a:cubicBezTo>
                <a:cubicBezTo>
                  <a:pt x="2888" y="667"/>
                  <a:pt x="2868" y="676"/>
                  <a:pt x="2840" y="676"/>
                </a:cubicBezTo>
                <a:lnTo>
                  <a:pt x="2815" y="676"/>
                </a:lnTo>
                <a:lnTo>
                  <a:pt x="2815" y="694"/>
                </a:lnTo>
                <a:lnTo>
                  <a:pt x="3111" y="694"/>
                </a:lnTo>
                <a:cubicBezTo>
                  <a:pt x="3240" y="694"/>
                  <a:pt x="3336" y="659"/>
                  <a:pt x="3398" y="590"/>
                </a:cubicBezTo>
                <a:cubicBezTo>
                  <a:pt x="3454" y="528"/>
                  <a:pt x="3482" y="451"/>
                  <a:pt x="3482" y="359"/>
                </a:cubicBezTo>
                <a:cubicBezTo>
                  <a:pt x="3482" y="291"/>
                  <a:pt x="3467" y="230"/>
                  <a:pt x="3435" y="178"/>
                </a:cubicBezTo>
                <a:cubicBezTo>
                  <a:pt x="3404" y="125"/>
                  <a:pt x="3362" y="88"/>
                  <a:pt x="3311" y="65"/>
                </a:cubicBezTo>
                <a:cubicBezTo>
                  <a:pt x="3259" y="43"/>
                  <a:pt x="3184" y="32"/>
                  <a:pt x="3085" y="32"/>
                </a:cubicBezTo>
                <a:close/>
                <a:moveTo>
                  <a:pt x="4161" y="233"/>
                </a:moveTo>
                <a:lnTo>
                  <a:pt x="4026" y="288"/>
                </a:lnTo>
                <a:lnTo>
                  <a:pt x="4034" y="306"/>
                </a:lnTo>
                <a:cubicBezTo>
                  <a:pt x="4046" y="301"/>
                  <a:pt x="4057" y="298"/>
                  <a:pt x="4066" y="298"/>
                </a:cubicBezTo>
                <a:cubicBezTo>
                  <a:pt x="4075" y="298"/>
                  <a:pt x="4082" y="300"/>
                  <a:pt x="4087" y="305"/>
                </a:cubicBezTo>
                <a:cubicBezTo>
                  <a:pt x="4092" y="309"/>
                  <a:pt x="4095" y="317"/>
                  <a:pt x="4098" y="329"/>
                </a:cubicBezTo>
                <a:cubicBezTo>
                  <a:pt x="4100" y="340"/>
                  <a:pt x="4102" y="373"/>
                  <a:pt x="4102" y="427"/>
                </a:cubicBezTo>
                <a:lnTo>
                  <a:pt x="4102" y="593"/>
                </a:lnTo>
                <a:cubicBezTo>
                  <a:pt x="4102" y="625"/>
                  <a:pt x="4098" y="647"/>
                  <a:pt x="4090" y="659"/>
                </a:cubicBezTo>
                <a:cubicBezTo>
                  <a:pt x="4082" y="671"/>
                  <a:pt x="4066" y="676"/>
                  <a:pt x="4043" y="676"/>
                </a:cubicBezTo>
                <a:lnTo>
                  <a:pt x="4034" y="676"/>
                </a:lnTo>
                <a:lnTo>
                  <a:pt x="4034" y="694"/>
                </a:lnTo>
                <a:lnTo>
                  <a:pt x="4255" y="694"/>
                </a:lnTo>
                <a:lnTo>
                  <a:pt x="4255" y="676"/>
                </a:lnTo>
                <a:cubicBezTo>
                  <a:pt x="4230" y="676"/>
                  <a:pt x="4214" y="674"/>
                  <a:pt x="4206" y="670"/>
                </a:cubicBezTo>
                <a:cubicBezTo>
                  <a:pt x="4198" y="665"/>
                  <a:pt x="4192" y="658"/>
                  <a:pt x="4187" y="649"/>
                </a:cubicBezTo>
                <a:cubicBezTo>
                  <a:pt x="4184" y="642"/>
                  <a:pt x="4182" y="623"/>
                  <a:pt x="4182" y="593"/>
                </a:cubicBezTo>
                <a:lnTo>
                  <a:pt x="4182" y="357"/>
                </a:lnTo>
                <a:cubicBezTo>
                  <a:pt x="4221" y="315"/>
                  <a:pt x="4259" y="293"/>
                  <a:pt x="4298" y="293"/>
                </a:cubicBezTo>
                <a:cubicBezTo>
                  <a:pt x="4323" y="293"/>
                  <a:pt x="4341" y="303"/>
                  <a:pt x="4351" y="321"/>
                </a:cubicBezTo>
                <a:cubicBezTo>
                  <a:pt x="4362" y="339"/>
                  <a:pt x="4367" y="369"/>
                  <a:pt x="4367" y="410"/>
                </a:cubicBezTo>
                <a:lnTo>
                  <a:pt x="4367" y="593"/>
                </a:lnTo>
                <a:cubicBezTo>
                  <a:pt x="4367" y="618"/>
                  <a:pt x="4367" y="634"/>
                  <a:pt x="4365" y="639"/>
                </a:cubicBezTo>
                <a:cubicBezTo>
                  <a:pt x="4362" y="651"/>
                  <a:pt x="4356" y="660"/>
                  <a:pt x="4348" y="667"/>
                </a:cubicBezTo>
                <a:cubicBezTo>
                  <a:pt x="4340" y="673"/>
                  <a:pt x="4325" y="676"/>
                  <a:pt x="4304" y="676"/>
                </a:cubicBezTo>
                <a:lnTo>
                  <a:pt x="4295" y="676"/>
                </a:lnTo>
                <a:lnTo>
                  <a:pt x="4295" y="694"/>
                </a:lnTo>
                <a:lnTo>
                  <a:pt x="4516" y="694"/>
                </a:lnTo>
                <a:lnTo>
                  <a:pt x="4516" y="676"/>
                </a:lnTo>
                <a:cubicBezTo>
                  <a:pt x="4495" y="676"/>
                  <a:pt x="4480" y="674"/>
                  <a:pt x="4472" y="669"/>
                </a:cubicBezTo>
                <a:cubicBezTo>
                  <a:pt x="4464" y="665"/>
                  <a:pt x="4458" y="659"/>
                  <a:pt x="4455" y="650"/>
                </a:cubicBezTo>
                <a:cubicBezTo>
                  <a:pt x="4450" y="640"/>
                  <a:pt x="4448" y="621"/>
                  <a:pt x="4448" y="593"/>
                </a:cubicBezTo>
                <a:lnTo>
                  <a:pt x="4448" y="402"/>
                </a:lnTo>
                <a:cubicBezTo>
                  <a:pt x="4448" y="361"/>
                  <a:pt x="4444" y="332"/>
                  <a:pt x="4437" y="312"/>
                </a:cubicBezTo>
                <a:cubicBezTo>
                  <a:pt x="4427" y="284"/>
                  <a:pt x="4413" y="264"/>
                  <a:pt x="4395" y="252"/>
                </a:cubicBezTo>
                <a:cubicBezTo>
                  <a:pt x="4377" y="240"/>
                  <a:pt x="4356" y="233"/>
                  <a:pt x="4332" y="233"/>
                </a:cubicBezTo>
                <a:cubicBezTo>
                  <a:pt x="4284" y="233"/>
                  <a:pt x="4235" y="265"/>
                  <a:pt x="4182" y="328"/>
                </a:cubicBezTo>
                <a:lnTo>
                  <a:pt x="4182" y="233"/>
                </a:lnTo>
                <a:close/>
                <a:moveTo>
                  <a:pt x="5166" y="100"/>
                </a:moveTo>
                <a:cubicBezTo>
                  <a:pt x="5153" y="132"/>
                  <a:pt x="5143" y="155"/>
                  <a:pt x="5135" y="167"/>
                </a:cubicBezTo>
                <a:cubicBezTo>
                  <a:pt x="5121" y="191"/>
                  <a:pt x="5104" y="211"/>
                  <a:pt x="5085" y="228"/>
                </a:cubicBezTo>
                <a:cubicBezTo>
                  <a:pt x="5066" y="245"/>
                  <a:pt x="5048" y="257"/>
                  <a:pt x="5030" y="265"/>
                </a:cubicBezTo>
                <a:lnTo>
                  <a:pt x="5030" y="281"/>
                </a:lnTo>
                <a:lnTo>
                  <a:pt x="5101" y="281"/>
                </a:lnTo>
                <a:lnTo>
                  <a:pt x="5101" y="582"/>
                </a:lnTo>
                <a:cubicBezTo>
                  <a:pt x="5101" y="614"/>
                  <a:pt x="5104" y="638"/>
                  <a:pt x="5111" y="653"/>
                </a:cubicBezTo>
                <a:cubicBezTo>
                  <a:pt x="5118" y="669"/>
                  <a:pt x="5129" y="680"/>
                  <a:pt x="5143" y="689"/>
                </a:cubicBezTo>
                <a:cubicBezTo>
                  <a:pt x="5157" y="697"/>
                  <a:pt x="5172" y="701"/>
                  <a:pt x="5187" y="701"/>
                </a:cubicBezTo>
                <a:cubicBezTo>
                  <a:pt x="5209" y="701"/>
                  <a:pt x="5231" y="693"/>
                  <a:pt x="5251" y="677"/>
                </a:cubicBezTo>
                <a:cubicBezTo>
                  <a:pt x="5272" y="661"/>
                  <a:pt x="5288" y="637"/>
                  <a:pt x="5300" y="605"/>
                </a:cubicBezTo>
                <a:lnTo>
                  <a:pt x="5281" y="605"/>
                </a:lnTo>
                <a:cubicBezTo>
                  <a:pt x="5275" y="618"/>
                  <a:pt x="5267" y="628"/>
                  <a:pt x="5257" y="635"/>
                </a:cubicBezTo>
                <a:cubicBezTo>
                  <a:pt x="5247" y="641"/>
                  <a:pt x="5237" y="645"/>
                  <a:pt x="5226" y="645"/>
                </a:cubicBezTo>
                <a:cubicBezTo>
                  <a:pt x="5213" y="645"/>
                  <a:pt x="5202" y="639"/>
                  <a:pt x="5194" y="629"/>
                </a:cubicBezTo>
                <a:cubicBezTo>
                  <a:pt x="5186" y="619"/>
                  <a:pt x="5182" y="600"/>
                  <a:pt x="5182" y="571"/>
                </a:cubicBezTo>
                <a:lnTo>
                  <a:pt x="5182" y="281"/>
                </a:lnTo>
                <a:lnTo>
                  <a:pt x="5286" y="281"/>
                </a:lnTo>
                <a:lnTo>
                  <a:pt x="5286" y="247"/>
                </a:lnTo>
                <a:lnTo>
                  <a:pt x="5182" y="247"/>
                </a:lnTo>
                <a:lnTo>
                  <a:pt x="5182" y="100"/>
                </a:lnTo>
                <a:close/>
                <a:moveTo>
                  <a:pt x="5902" y="598"/>
                </a:moveTo>
                <a:cubicBezTo>
                  <a:pt x="5887" y="598"/>
                  <a:pt x="5875" y="603"/>
                  <a:pt x="5864" y="614"/>
                </a:cubicBezTo>
                <a:cubicBezTo>
                  <a:pt x="5853" y="625"/>
                  <a:pt x="5848" y="638"/>
                  <a:pt x="5848" y="653"/>
                </a:cubicBezTo>
                <a:cubicBezTo>
                  <a:pt x="5848" y="668"/>
                  <a:pt x="5853" y="681"/>
                  <a:pt x="5864" y="691"/>
                </a:cubicBezTo>
                <a:cubicBezTo>
                  <a:pt x="5875" y="702"/>
                  <a:pt x="5887" y="707"/>
                  <a:pt x="5902" y="707"/>
                </a:cubicBezTo>
                <a:cubicBezTo>
                  <a:pt x="5917" y="707"/>
                  <a:pt x="5930" y="702"/>
                  <a:pt x="5941" y="691"/>
                </a:cubicBezTo>
                <a:cubicBezTo>
                  <a:pt x="5952" y="681"/>
                  <a:pt x="5957" y="668"/>
                  <a:pt x="5957" y="653"/>
                </a:cubicBezTo>
                <a:cubicBezTo>
                  <a:pt x="5957" y="638"/>
                  <a:pt x="5952" y="625"/>
                  <a:pt x="5941" y="614"/>
                </a:cubicBezTo>
                <a:cubicBezTo>
                  <a:pt x="5931" y="603"/>
                  <a:pt x="5918" y="598"/>
                  <a:pt x="5902" y="598"/>
                </a:cubicBezTo>
                <a:close/>
                <a:moveTo>
                  <a:pt x="840" y="233"/>
                </a:moveTo>
                <a:cubicBezTo>
                  <a:pt x="803" y="233"/>
                  <a:pt x="768" y="243"/>
                  <a:pt x="735" y="263"/>
                </a:cubicBezTo>
                <a:cubicBezTo>
                  <a:pt x="702" y="282"/>
                  <a:pt x="675" y="312"/>
                  <a:pt x="654" y="352"/>
                </a:cubicBezTo>
                <a:cubicBezTo>
                  <a:pt x="634" y="393"/>
                  <a:pt x="624" y="434"/>
                  <a:pt x="624" y="475"/>
                </a:cubicBezTo>
                <a:cubicBezTo>
                  <a:pt x="624" y="531"/>
                  <a:pt x="641" y="582"/>
                  <a:pt x="674" y="627"/>
                </a:cubicBezTo>
                <a:cubicBezTo>
                  <a:pt x="714" y="681"/>
                  <a:pt x="768" y="708"/>
                  <a:pt x="835" y="708"/>
                </a:cubicBezTo>
                <a:cubicBezTo>
                  <a:pt x="876" y="708"/>
                  <a:pt x="914" y="697"/>
                  <a:pt x="947" y="676"/>
                </a:cubicBezTo>
                <a:cubicBezTo>
                  <a:pt x="981" y="655"/>
                  <a:pt x="1008" y="625"/>
                  <a:pt x="1027" y="583"/>
                </a:cubicBezTo>
                <a:cubicBezTo>
                  <a:pt x="1046" y="542"/>
                  <a:pt x="1056" y="502"/>
                  <a:pt x="1056" y="462"/>
                </a:cubicBezTo>
                <a:cubicBezTo>
                  <a:pt x="1056" y="405"/>
                  <a:pt x="1038" y="354"/>
                  <a:pt x="1003" y="311"/>
                </a:cubicBezTo>
                <a:cubicBezTo>
                  <a:pt x="962" y="259"/>
                  <a:pt x="908" y="233"/>
                  <a:pt x="840" y="233"/>
                </a:cubicBezTo>
                <a:close/>
                <a:moveTo>
                  <a:pt x="1099" y="247"/>
                </a:moveTo>
                <a:lnTo>
                  <a:pt x="1099" y="265"/>
                </a:lnTo>
                <a:cubicBezTo>
                  <a:pt x="1115" y="267"/>
                  <a:pt x="1126" y="270"/>
                  <a:pt x="1131" y="273"/>
                </a:cubicBezTo>
                <a:cubicBezTo>
                  <a:pt x="1141" y="278"/>
                  <a:pt x="1150" y="285"/>
                  <a:pt x="1156" y="292"/>
                </a:cubicBezTo>
                <a:cubicBezTo>
                  <a:pt x="1163" y="300"/>
                  <a:pt x="1170" y="312"/>
                  <a:pt x="1177" y="330"/>
                </a:cubicBezTo>
                <a:lnTo>
                  <a:pt x="1336" y="708"/>
                </a:lnTo>
                <a:lnTo>
                  <a:pt x="1356" y="708"/>
                </a:lnTo>
                <a:lnTo>
                  <a:pt x="1515" y="324"/>
                </a:lnTo>
                <a:cubicBezTo>
                  <a:pt x="1524" y="301"/>
                  <a:pt x="1534" y="285"/>
                  <a:pt x="1546" y="275"/>
                </a:cubicBezTo>
                <a:cubicBezTo>
                  <a:pt x="1552" y="269"/>
                  <a:pt x="1564" y="266"/>
                  <a:pt x="1581" y="265"/>
                </a:cubicBezTo>
                <a:lnTo>
                  <a:pt x="1581" y="247"/>
                </a:lnTo>
                <a:lnTo>
                  <a:pt x="1435" y="247"/>
                </a:lnTo>
                <a:lnTo>
                  <a:pt x="1435" y="265"/>
                </a:lnTo>
                <a:cubicBezTo>
                  <a:pt x="1452" y="265"/>
                  <a:pt x="1463" y="266"/>
                  <a:pt x="1469" y="267"/>
                </a:cubicBezTo>
                <a:cubicBezTo>
                  <a:pt x="1474" y="269"/>
                  <a:pt x="1479" y="272"/>
                  <a:pt x="1482" y="277"/>
                </a:cubicBezTo>
                <a:cubicBezTo>
                  <a:pt x="1485" y="280"/>
                  <a:pt x="1486" y="284"/>
                  <a:pt x="1486" y="289"/>
                </a:cubicBezTo>
                <a:cubicBezTo>
                  <a:pt x="1486" y="298"/>
                  <a:pt x="1483" y="312"/>
                  <a:pt x="1475" y="330"/>
                </a:cubicBezTo>
                <a:lnTo>
                  <a:pt x="1371" y="586"/>
                </a:lnTo>
                <a:lnTo>
                  <a:pt x="1267" y="339"/>
                </a:lnTo>
                <a:cubicBezTo>
                  <a:pt x="1260" y="324"/>
                  <a:pt x="1256" y="310"/>
                  <a:pt x="1256" y="299"/>
                </a:cubicBezTo>
                <a:cubicBezTo>
                  <a:pt x="1256" y="288"/>
                  <a:pt x="1260" y="280"/>
                  <a:pt x="1266" y="274"/>
                </a:cubicBezTo>
                <a:cubicBezTo>
                  <a:pt x="1273" y="268"/>
                  <a:pt x="1283" y="265"/>
                  <a:pt x="1295" y="265"/>
                </a:cubicBezTo>
                <a:lnTo>
                  <a:pt x="1309" y="265"/>
                </a:lnTo>
                <a:lnTo>
                  <a:pt x="1309" y="247"/>
                </a:lnTo>
                <a:close/>
                <a:moveTo>
                  <a:pt x="3770" y="233"/>
                </a:moveTo>
                <a:cubicBezTo>
                  <a:pt x="3733" y="233"/>
                  <a:pt x="3698" y="243"/>
                  <a:pt x="3665" y="263"/>
                </a:cubicBezTo>
                <a:cubicBezTo>
                  <a:pt x="3632" y="282"/>
                  <a:pt x="3605" y="312"/>
                  <a:pt x="3585" y="352"/>
                </a:cubicBezTo>
                <a:cubicBezTo>
                  <a:pt x="3564" y="393"/>
                  <a:pt x="3554" y="434"/>
                  <a:pt x="3554" y="475"/>
                </a:cubicBezTo>
                <a:cubicBezTo>
                  <a:pt x="3554" y="531"/>
                  <a:pt x="3571" y="582"/>
                  <a:pt x="3604" y="627"/>
                </a:cubicBezTo>
                <a:cubicBezTo>
                  <a:pt x="3644" y="681"/>
                  <a:pt x="3698" y="708"/>
                  <a:pt x="3765" y="708"/>
                </a:cubicBezTo>
                <a:cubicBezTo>
                  <a:pt x="3806" y="708"/>
                  <a:pt x="3844" y="697"/>
                  <a:pt x="3878" y="676"/>
                </a:cubicBezTo>
                <a:cubicBezTo>
                  <a:pt x="3911" y="655"/>
                  <a:pt x="3938" y="625"/>
                  <a:pt x="3957" y="583"/>
                </a:cubicBezTo>
                <a:cubicBezTo>
                  <a:pt x="3976" y="542"/>
                  <a:pt x="3986" y="502"/>
                  <a:pt x="3986" y="462"/>
                </a:cubicBezTo>
                <a:cubicBezTo>
                  <a:pt x="3986" y="405"/>
                  <a:pt x="3968" y="354"/>
                  <a:pt x="3934" y="311"/>
                </a:cubicBezTo>
                <a:cubicBezTo>
                  <a:pt x="3893" y="259"/>
                  <a:pt x="3838" y="233"/>
                  <a:pt x="3770" y="233"/>
                </a:cubicBezTo>
                <a:close/>
                <a:moveTo>
                  <a:pt x="4521" y="247"/>
                </a:moveTo>
                <a:lnTo>
                  <a:pt x="4521" y="265"/>
                </a:lnTo>
                <a:cubicBezTo>
                  <a:pt x="4523" y="265"/>
                  <a:pt x="4525" y="265"/>
                  <a:pt x="4526" y="265"/>
                </a:cubicBezTo>
                <a:cubicBezTo>
                  <a:pt x="4547" y="265"/>
                  <a:pt x="4562" y="267"/>
                  <a:pt x="4570" y="271"/>
                </a:cubicBezTo>
                <a:cubicBezTo>
                  <a:pt x="4579" y="275"/>
                  <a:pt x="4586" y="281"/>
                  <a:pt x="4590" y="290"/>
                </a:cubicBezTo>
                <a:cubicBezTo>
                  <a:pt x="4595" y="298"/>
                  <a:pt x="4597" y="312"/>
                  <a:pt x="4597" y="333"/>
                </a:cubicBezTo>
                <a:lnTo>
                  <a:pt x="4597" y="533"/>
                </a:lnTo>
                <a:cubicBezTo>
                  <a:pt x="4597" y="575"/>
                  <a:pt x="4601" y="607"/>
                  <a:pt x="4608" y="630"/>
                </a:cubicBezTo>
                <a:cubicBezTo>
                  <a:pt x="4615" y="653"/>
                  <a:pt x="4628" y="671"/>
                  <a:pt x="4646" y="686"/>
                </a:cubicBezTo>
                <a:cubicBezTo>
                  <a:pt x="4665" y="700"/>
                  <a:pt x="4686" y="708"/>
                  <a:pt x="4711" y="708"/>
                </a:cubicBezTo>
                <a:cubicBezTo>
                  <a:pt x="4734" y="708"/>
                  <a:pt x="4755" y="702"/>
                  <a:pt x="4775" y="691"/>
                </a:cubicBezTo>
                <a:cubicBezTo>
                  <a:pt x="4796" y="681"/>
                  <a:pt x="4825" y="654"/>
                  <a:pt x="4863" y="613"/>
                </a:cubicBezTo>
                <a:lnTo>
                  <a:pt x="4863" y="708"/>
                </a:lnTo>
                <a:lnTo>
                  <a:pt x="4885" y="708"/>
                </a:lnTo>
                <a:lnTo>
                  <a:pt x="5019" y="652"/>
                </a:lnTo>
                <a:lnTo>
                  <a:pt x="5012" y="635"/>
                </a:lnTo>
                <a:cubicBezTo>
                  <a:pt x="5000" y="641"/>
                  <a:pt x="4988" y="644"/>
                  <a:pt x="4978" y="644"/>
                </a:cubicBezTo>
                <a:cubicBezTo>
                  <a:pt x="4971" y="644"/>
                  <a:pt x="4965" y="641"/>
                  <a:pt x="4959" y="637"/>
                </a:cubicBezTo>
                <a:cubicBezTo>
                  <a:pt x="4954" y="632"/>
                  <a:pt x="4950" y="624"/>
                  <a:pt x="4947" y="613"/>
                </a:cubicBezTo>
                <a:cubicBezTo>
                  <a:pt x="4945" y="601"/>
                  <a:pt x="4944" y="569"/>
                  <a:pt x="4944" y="518"/>
                </a:cubicBezTo>
                <a:lnTo>
                  <a:pt x="4944" y="247"/>
                </a:lnTo>
                <a:lnTo>
                  <a:pt x="4791" y="247"/>
                </a:lnTo>
                <a:lnTo>
                  <a:pt x="4791" y="265"/>
                </a:lnTo>
                <a:cubicBezTo>
                  <a:pt x="4821" y="265"/>
                  <a:pt x="4840" y="270"/>
                  <a:pt x="4849" y="279"/>
                </a:cubicBezTo>
                <a:cubicBezTo>
                  <a:pt x="4859" y="288"/>
                  <a:pt x="4863" y="305"/>
                  <a:pt x="4863" y="331"/>
                </a:cubicBezTo>
                <a:lnTo>
                  <a:pt x="4863" y="584"/>
                </a:lnTo>
                <a:cubicBezTo>
                  <a:pt x="4839" y="609"/>
                  <a:pt x="4818" y="625"/>
                  <a:pt x="4800" y="634"/>
                </a:cubicBezTo>
                <a:cubicBezTo>
                  <a:pt x="4782" y="643"/>
                  <a:pt x="4766" y="647"/>
                  <a:pt x="4752" y="647"/>
                </a:cubicBezTo>
                <a:cubicBezTo>
                  <a:pt x="4732" y="647"/>
                  <a:pt x="4714" y="641"/>
                  <a:pt x="4700" y="628"/>
                </a:cubicBezTo>
                <a:cubicBezTo>
                  <a:pt x="4685" y="615"/>
                  <a:pt x="4678" y="588"/>
                  <a:pt x="4678" y="546"/>
                </a:cubicBezTo>
                <a:lnTo>
                  <a:pt x="4678" y="247"/>
                </a:lnTo>
                <a:close/>
                <a:moveTo>
                  <a:pt x="5483" y="233"/>
                </a:moveTo>
                <a:cubicBezTo>
                  <a:pt x="5443" y="233"/>
                  <a:pt x="5410" y="246"/>
                  <a:pt x="5385" y="270"/>
                </a:cubicBezTo>
                <a:cubicBezTo>
                  <a:pt x="5360" y="295"/>
                  <a:pt x="5347" y="326"/>
                  <a:pt x="5347" y="363"/>
                </a:cubicBezTo>
                <a:cubicBezTo>
                  <a:pt x="5347" y="391"/>
                  <a:pt x="5354" y="415"/>
                  <a:pt x="5369" y="433"/>
                </a:cubicBezTo>
                <a:cubicBezTo>
                  <a:pt x="5384" y="452"/>
                  <a:pt x="5415" y="473"/>
                  <a:pt x="5462" y="497"/>
                </a:cubicBezTo>
                <a:cubicBezTo>
                  <a:pt x="5509" y="520"/>
                  <a:pt x="5541" y="539"/>
                  <a:pt x="5556" y="555"/>
                </a:cubicBezTo>
                <a:cubicBezTo>
                  <a:pt x="5572" y="570"/>
                  <a:pt x="5580" y="589"/>
                  <a:pt x="5580" y="611"/>
                </a:cubicBezTo>
                <a:cubicBezTo>
                  <a:pt x="5580" y="630"/>
                  <a:pt x="5573" y="646"/>
                  <a:pt x="5559" y="659"/>
                </a:cubicBezTo>
                <a:cubicBezTo>
                  <a:pt x="5545" y="672"/>
                  <a:pt x="5526" y="679"/>
                  <a:pt x="5504" y="679"/>
                </a:cubicBezTo>
                <a:cubicBezTo>
                  <a:pt x="5472" y="679"/>
                  <a:pt x="5443" y="667"/>
                  <a:pt x="5417" y="644"/>
                </a:cubicBezTo>
                <a:cubicBezTo>
                  <a:pt x="5392" y="621"/>
                  <a:pt x="5374" y="587"/>
                  <a:pt x="5365" y="541"/>
                </a:cubicBezTo>
                <a:lnTo>
                  <a:pt x="5349" y="541"/>
                </a:lnTo>
                <a:lnTo>
                  <a:pt x="5349" y="701"/>
                </a:lnTo>
                <a:lnTo>
                  <a:pt x="5365" y="701"/>
                </a:lnTo>
                <a:cubicBezTo>
                  <a:pt x="5369" y="692"/>
                  <a:pt x="5375" y="688"/>
                  <a:pt x="5383" y="688"/>
                </a:cubicBezTo>
                <a:cubicBezTo>
                  <a:pt x="5390" y="688"/>
                  <a:pt x="5398" y="690"/>
                  <a:pt x="5409" y="693"/>
                </a:cubicBezTo>
                <a:cubicBezTo>
                  <a:pt x="5444" y="703"/>
                  <a:pt x="5476" y="708"/>
                  <a:pt x="5503" y="708"/>
                </a:cubicBezTo>
                <a:cubicBezTo>
                  <a:pt x="5541" y="708"/>
                  <a:pt x="5575" y="695"/>
                  <a:pt x="5606" y="670"/>
                </a:cubicBezTo>
                <a:cubicBezTo>
                  <a:pt x="5637" y="645"/>
                  <a:pt x="5652" y="612"/>
                  <a:pt x="5652" y="572"/>
                </a:cubicBezTo>
                <a:cubicBezTo>
                  <a:pt x="5652" y="519"/>
                  <a:pt x="5619" y="477"/>
                  <a:pt x="5553" y="444"/>
                </a:cubicBezTo>
                <a:lnTo>
                  <a:pt x="5482" y="410"/>
                </a:lnTo>
                <a:cubicBezTo>
                  <a:pt x="5451" y="395"/>
                  <a:pt x="5430" y="381"/>
                  <a:pt x="5420" y="367"/>
                </a:cubicBezTo>
                <a:cubicBezTo>
                  <a:pt x="5410" y="354"/>
                  <a:pt x="5405" y="339"/>
                  <a:pt x="5405" y="320"/>
                </a:cubicBezTo>
                <a:cubicBezTo>
                  <a:pt x="5405" y="306"/>
                  <a:pt x="5412" y="292"/>
                  <a:pt x="5426" y="280"/>
                </a:cubicBezTo>
                <a:cubicBezTo>
                  <a:pt x="5440" y="268"/>
                  <a:pt x="5458" y="262"/>
                  <a:pt x="5481" y="262"/>
                </a:cubicBezTo>
                <a:cubicBezTo>
                  <a:pt x="5511" y="262"/>
                  <a:pt x="5536" y="271"/>
                  <a:pt x="5555" y="288"/>
                </a:cubicBezTo>
                <a:cubicBezTo>
                  <a:pt x="5574" y="305"/>
                  <a:pt x="5590" y="338"/>
                  <a:pt x="5603" y="386"/>
                </a:cubicBezTo>
                <a:lnTo>
                  <a:pt x="5619" y="386"/>
                </a:lnTo>
                <a:lnTo>
                  <a:pt x="5619" y="233"/>
                </a:lnTo>
                <a:lnTo>
                  <a:pt x="5603" y="233"/>
                </a:lnTo>
                <a:cubicBezTo>
                  <a:pt x="5599" y="241"/>
                  <a:pt x="5595" y="246"/>
                  <a:pt x="5592" y="249"/>
                </a:cubicBezTo>
                <a:cubicBezTo>
                  <a:pt x="5589" y="251"/>
                  <a:pt x="5585" y="252"/>
                  <a:pt x="5580" y="252"/>
                </a:cubicBezTo>
                <a:cubicBezTo>
                  <a:pt x="5575" y="252"/>
                  <a:pt x="5563" y="250"/>
                  <a:pt x="5547" y="245"/>
                </a:cubicBezTo>
                <a:cubicBezTo>
                  <a:pt x="5522" y="237"/>
                  <a:pt x="5500" y="233"/>
                  <a:pt x="5483" y="233"/>
                </a:cubicBezTo>
                <a:close/>
              </a:path>
            </a:pathLst>
          </a:custGeom>
          <a:solidFill>
            <a:srgbClr val="FFFF00"/>
          </a:solidFill>
          <a:ln w="19050" cap="flat">
            <a:solidFill>
              <a:srgbClr val="00FFFF"/>
            </a:solidFill>
            <a:prstDash val="solid"/>
            <a:round/>
            <a:headEnd type="none" w="med" len="med"/>
            <a:tailEnd type="none" w="med" len="med"/>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4801111" y="57150"/>
            <a:ext cx="2941573" cy="506050"/>
          </a:xfrm>
          <a:custGeom>
            <a:avLst/>
            <a:gdLst/>
            <a:ahLst/>
            <a:cxnLst/>
            <a:rect l="0" t="0" r="0" b="0"/>
            <a:pathLst>
              <a:path w="4395" h="881" extrusionOk="0">
                <a:moveTo>
                  <a:pt x="1096" y="0"/>
                </a:moveTo>
                <a:lnTo>
                  <a:pt x="1096" y="103"/>
                </a:lnTo>
                <a:lnTo>
                  <a:pt x="1299" y="103"/>
                </a:lnTo>
                <a:lnTo>
                  <a:pt x="1299" y="0"/>
                </a:lnTo>
                <a:close/>
                <a:moveTo>
                  <a:pt x="2269" y="135"/>
                </a:moveTo>
                <a:cubicBezTo>
                  <a:pt x="2290" y="135"/>
                  <a:pt x="2304" y="137"/>
                  <a:pt x="2312" y="139"/>
                </a:cubicBezTo>
                <a:cubicBezTo>
                  <a:pt x="2319" y="142"/>
                  <a:pt x="2325" y="148"/>
                  <a:pt x="2330" y="158"/>
                </a:cubicBezTo>
                <a:cubicBezTo>
                  <a:pt x="2334" y="168"/>
                  <a:pt x="2336" y="185"/>
                  <a:pt x="2336" y="210"/>
                </a:cubicBezTo>
                <a:cubicBezTo>
                  <a:pt x="2336" y="257"/>
                  <a:pt x="2334" y="285"/>
                  <a:pt x="2328" y="295"/>
                </a:cubicBezTo>
                <a:cubicBezTo>
                  <a:pt x="2323" y="305"/>
                  <a:pt x="2310" y="310"/>
                  <a:pt x="2290" y="310"/>
                </a:cubicBezTo>
                <a:cubicBezTo>
                  <a:pt x="2285" y="310"/>
                  <a:pt x="2278" y="310"/>
                  <a:pt x="2269" y="311"/>
                </a:cubicBezTo>
                <a:lnTo>
                  <a:pt x="2269" y="135"/>
                </a:lnTo>
                <a:close/>
                <a:moveTo>
                  <a:pt x="1592" y="245"/>
                </a:moveTo>
                <a:cubicBezTo>
                  <a:pt x="1603" y="245"/>
                  <a:pt x="1610" y="250"/>
                  <a:pt x="1614" y="260"/>
                </a:cubicBezTo>
                <a:cubicBezTo>
                  <a:pt x="1617" y="270"/>
                  <a:pt x="1619" y="291"/>
                  <a:pt x="1619" y="325"/>
                </a:cubicBezTo>
                <a:lnTo>
                  <a:pt x="1619" y="372"/>
                </a:lnTo>
                <a:lnTo>
                  <a:pt x="1562" y="372"/>
                </a:lnTo>
                <a:lnTo>
                  <a:pt x="1562" y="325"/>
                </a:lnTo>
                <a:cubicBezTo>
                  <a:pt x="1562" y="288"/>
                  <a:pt x="1563" y="266"/>
                  <a:pt x="1566" y="258"/>
                </a:cubicBezTo>
                <a:cubicBezTo>
                  <a:pt x="1570" y="249"/>
                  <a:pt x="1578" y="245"/>
                  <a:pt x="1592" y="245"/>
                </a:cubicBezTo>
                <a:close/>
                <a:moveTo>
                  <a:pt x="3791" y="245"/>
                </a:moveTo>
                <a:cubicBezTo>
                  <a:pt x="3802" y="245"/>
                  <a:pt x="3809" y="250"/>
                  <a:pt x="3813" y="260"/>
                </a:cubicBezTo>
                <a:cubicBezTo>
                  <a:pt x="3817" y="270"/>
                  <a:pt x="3818" y="291"/>
                  <a:pt x="3818" y="325"/>
                </a:cubicBezTo>
                <a:lnTo>
                  <a:pt x="3818" y="372"/>
                </a:lnTo>
                <a:lnTo>
                  <a:pt x="3761" y="372"/>
                </a:lnTo>
                <a:lnTo>
                  <a:pt x="3761" y="325"/>
                </a:lnTo>
                <a:cubicBezTo>
                  <a:pt x="3761" y="288"/>
                  <a:pt x="3762" y="266"/>
                  <a:pt x="3766" y="258"/>
                </a:cubicBezTo>
                <a:cubicBezTo>
                  <a:pt x="3769" y="249"/>
                  <a:pt x="3777" y="245"/>
                  <a:pt x="3791" y="245"/>
                </a:cubicBezTo>
                <a:close/>
                <a:moveTo>
                  <a:pt x="261" y="176"/>
                </a:moveTo>
                <a:cubicBezTo>
                  <a:pt x="272" y="308"/>
                  <a:pt x="282" y="418"/>
                  <a:pt x="292" y="508"/>
                </a:cubicBezTo>
                <a:lnTo>
                  <a:pt x="222" y="508"/>
                </a:lnTo>
                <a:cubicBezTo>
                  <a:pt x="227" y="438"/>
                  <a:pt x="240" y="327"/>
                  <a:pt x="261" y="176"/>
                </a:cubicBezTo>
                <a:close/>
                <a:moveTo>
                  <a:pt x="2269" y="434"/>
                </a:moveTo>
                <a:cubicBezTo>
                  <a:pt x="2300" y="435"/>
                  <a:pt x="2319" y="439"/>
                  <a:pt x="2326" y="446"/>
                </a:cubicBezTo>
                <a:cubicBezTo>
                  <a:pt x="2333" y="453"/>
                  <a:pt x="2336" y="473"/>
                  <a:pt x="2336" y="507"/>
                </a:cubicBezTo>
                <a:lnTo>
                  <a:pt x="2336" y="581"/>
                </a:lnTo>
                <a:cubicBezTo>
                  <a:pt x="2336" y="613"/>
                  <a:pt x="2332" y="633"/>
                  <a:pt x="2324" y="641"/>
                </a:cubicBezTo>
                <a:cubicBezTo>
                  <a:pt x="2316" y="649"/>
                  <a:pt x="2298" y="654"/>
                  <a:pt x="2269" y="655"/>
                </a:cubicBezTo>
                <a:lnTo>
                  <a:pt x="2269" y="434"/>
                </a:lnTo>
                <a:close/>
                <a:moveTo>
                  <a:pt x="2831" y="245"/>
                </a:moveTo>
                <a:cubicBezTo>
                  <a:pt x="2842" y="245"/>
                  <a:pt x="2850" y="249"/>
                  <a:pt x="2854" y="258"/>
                </a:cubicBezTo>
                <a:cubicBezTo>
                  <a:pt x="2857" y="267"/>
                  <a:pt x="2859" y="288"/>
                  <a:pt x="2859" y="321"/>
                </a:cubicBezTo>
                <a:lnTo>
                  <a:pt x="2859" y="620"/>
                </a:lnTo>
                <a:cubicBezTo>
                  <a:pt x="2859" y="648"/>
                  <a:pt x="2857" y="666"/>
                  <a:pt x="2853" y="674"/>
                </a:cubicBezTo>
                <a:cubicBezTo>
                  <a:pt x="2849" y="683"/>
                  <a:pt x="2842" y="687"/>
                  <a:pt x="2830" y="687"/>
                </a:cubicBezTo>
                <a:cubicBezTo>
                  <a:pt x="2819" y="687"/>
                  <a:pt x="2811" y="682"/>
                  <a:pt x="2807" y="673"/>
                </a:cubicBezTo>
                <a:cubicBezTo>
                  <a:pt x="2803" y="664"/>
                  <a:pt x="2801" y="644"/>
                  <a:pt x="2801" y="613"/>
                </a:cubicBezTo>
                <a:lnTo>
                  <a:pt x="2801" y="321"/>
                </a:lnTo>
                <a:cubicBezTo>
                  <a:pt x="2801" y="288"/>
                  <a:pt x="2803" y="267"/>
                  <a:pt x="2807" y="258"/>
                </a:cubicBezTo>
                <a:cubicBezTo>
                  <a:pt x="2811" y="249"/>
                  <a:pt x="2819" y="245"/>
                  <a:pt x="2831" y="245"/>
                </a:cubicBezTo>
                <a:close/>
                <a:moveTo>
                  <a:pt x="104" y="0"/>
                </a:moveTo>
                <a:lnTo>
                  <a:pt x="0" y="790"/>
                </a:lnTo>
                <a:lnTo>
                  <a:pt x="212" y="790"/>
                </a:lnTo>
                <a:lnTo>
                  <a:pt x="225" y="648"/>
                </a:lnTo>
                <a:lnTo>
                  <a:pt x="298" y="648"/>
                </a:lnTo>
                <a:lnTo>
                  <a:pt x="309" y="790"/>
                </a:lnTo>
                <a:lnTo>
                  <a:pt x="519" y="790"/>
                </a:lnTo>
                <a:lnTo>
                  <a:pt x="401" y="0"/>
                </a:lnTo>
                <a:close/>
                <a:moveTo>
                  <a:pt x="548" y="0"/>
                </a:moveTo>
                <a:lnTo>
                  <a:pt x="548" y="790"/>
                </a:lnTo>
                <a:lnTo>
                  <a:pt x="751" y="790"/>
                </a:lnTo>
                <a:lnTo>
                  <a:pt x="751" y="0"/>
                </a:lnTo>
                <a:close/>
                <a:moveTo>
                  <a:pt x="822" y="0"/>
                </a:moveTo>
                <a:lnTo>
                  <a:pt x="822" y="790"/>
                </a:lnTo>
                <a:lnTo>
                  <a:pt x="1025" y="790"/>
                </a:lnTo>
                <a:lnTo>
                  <a:pt x="1025" y="0"/>
                </a:lnTo>
                <a:close/>
                <a:moveTo>
                  <a:pt x="1096" y="142"/>
                </a:moveTo>
                <a:lnTo>
                  <a:pt x="1096" y="790"/>
                </a:lnTo>
                <a:lnTo>
                  <a:pt x="1299" y="790"/>
                </a:lnTo>
                <a:lnTo>
                  <a:pt x="1299" y="142"/>
                </a:lnTo>
                <a:close/>
                <a:moveTo>
                  <a:pt x="2063" y="0"/>
                </a:moveTo>
                <a:lnTo>
                  <a:pt x="2063" y="790"/>
                </a:lnTo>
                <a:lnTo>
                  <a:pt x="2301" y="790"/>
                </a:lnTo>
                <a:cubicBezTo>
                  <a:pt x="2384" y="790"/>
                  <a:pt x="2439" y="785"/>
                  <a:pt x="2465" y="776"/>
                </a:cubicBezTo>
                <a:cubicBezTo>
                  <a:pt x="2492" y="766"/>
                  <a:pt x="2511" y="749"/>
                  <a:pt x="2524" y="723"/>
                </a:cubicBezTo>
                <a:cubicBezTo>
                  <a:pt x="2536" y="697"/>
                  <a:pt x="2542" y="658"/>
                  <a:pt x="2542" y="604"/>
                </a:cubicBezTo>
                <a:lnTo>
                  <a:pt x="2542" y="531"/>
                </a:lnTo>
                <a:cubicBezTo>
                  <a:pt x="2542" y="480"/>
                  <a:pt x="2534" y="442"/>
                  <a:pt x="2517" y="417"/>
                </a:cubicBezTo>
                <a:cubicBezTo>
                  <a:pt x="2500" y="392"/>
                  <a:pt x="2467" y="374"/>
                  <a:pt x="2420" y="363"/>
                </a:cubicBezTo>
                <a:cubicBezTo>
                  <a:pt x="2463" y="354"/>
                  <a:pt x="2491" y="340"/>
                  <a:pt x="2506" y="321"/>
                </a:cubicBezTo>
                <a:cubicBezTo>
                  <a:pt x="2520" y="303"/>
                  <a:pt x="2527" y="271"/>
                  <a:pt x="2527" y="225"/>
                </a:cubicBezTo>
                <a:cubicBezTo>
                  <a:pt x="2527" y="156"/>
                  <a:pt x="2517" y="107"/>
                  <a:pt x="2497" y="76"/>
                </a:cubicBezTo>
                <a:cubicBezTo>
                  <a:pt x="2476" y="45"/>
                  <a:pt x="2449" y="25"/>
                  <a:pt x="2416" y="15"/>
                </a:cubicBezTo>
                <a:cubicBezTo>
                  <a:pt x="2382" y="5"/>
                  <a:pt x="2333" y="0"/>
                  <a:pt x="2269" y="0"/>
                </a:cubicBezTo>
                <a:close/>
                <a:moveTo>
                  <a:pt x="4395" y="130"/>
                </a:moveTo>
                <a:cubicBezTo>
                  <a:pt x="4340" y="134"/>
                  <a:pt x="4299" y="166"/>
                  <a:pt x="4270" y="227"/>
                </a:cubicBezTo>
                <a:lnTo>
                  <a:pt x="4278" y="142"/>
                </a:lnTo>
                <a:lnTo>
                  <a:pt x="4081" y="142"/>
                </a:lnTo>
                <a:lnTo>
                  <a:pt x="4081" y="790"/>
                </a:lnTo>
                <a:lnTo>
                  <a:pt x="4278" y="790"/>
                </a:lnTo>
                <a:lnTo>
                  <a:pt x="4278" y="534"/>
                </a:lnTo>
                <a:cubicBezTo>
                  <a:pt x="4278" y="471"/>
                  <a:pt x="4280" y="431"/>
                  <a:pt x="4284" y="414"/>
                </a:cubicBezTo>
                <a:cubicBezTo>
                  <a:pt x="4288" y="396"/>
                  <a:pt x="4298" y="383"/>
                  <a:pt x="4315" y="373"/>
                </a:cubicBezTo>
                <a:cubicBezTo>
                  <a:pt x="4332" y="363"/>
                  <a:pt x="4358" y="358"/>
                  <a:pt x="4395" y="358"/>
                </a:cubicBezTo>
                <a:lnTo>
                  <a:pt x="4395" y="130"/>
                </a:lnTo>
                <a:close/>
                <a:moveTo>
                  <a:pt x="1583" y="130"/>
                </a:moveTo>
                <a:cubicBezTo>
                  <a:pt x="1537" y="130"/>
                  <a:pt x="1497" y="139"/>
                  <a:pt x="1462" y="157"/>
                </a:cubicBezTo>
                <a:cubicBezTo>
                  <a:pt x="1428" y="174"/>
                  <a:pt x="1402" y="199"/>
                  <a:pt x="1387" y="232"/>
                </a:cubicBezTo>
                <a:cubicBezTo>
                  <a:pt x="1372" y="264"/>
                  <a:pt x="1364" y="309"/>
                  <a:pt x="1364" y="366"/>
                </a:cubicBezTo>
                <a:lnTo>
                  <a:pt x="1364" y="555"/>
                </a:lnTo>
                <a:cubicBezTo>
                  <a:pt x="1364" y="603"/>
                  <a:pt x="1368" y="640"/>
                  <a:pt x="1375" y="665"/>
                </a:cubicBezTo>
                <a:cubicBezTo>
                  <a:pt x="1381" y="690"/>
                  <a:pt x="1394" y="713"/>
                  <a:pt x="1411" y="734"/>
                </a:cubicBezTo>
                <a:cubicBezTo>
                  <a:pt x="1429" y="755"/>
                  <a:pt x="1454" y="772"/>
                  <a:pt x="1486" y="784"/>
                </a:cubicBezTo>
                <a:cubicBezTo>
                  <a:pt x="1518" y="796"/>
                  <a:pt x="1555" y="802"/>
                  <a:pt x="1596" y="802"/>
                </a:cubicBezTo>
                <a:cubicBezTo>
                  <a:pt x="1639" y="802"/>
                  <a:pt x="1675" y="796"/>
                  <a:pt x="1703" y="784"/>
                </a:cubicBezTo>
                <a:cubicBezTo>
                  <a:pt x="1732" y="771"/>
                  <a:pt x="1755" y="753"/>
                  <a:pt x="1774" y="729"/>
                </a:cubicBezTo>
                <a:cubicBezTo>
                  <a:pt x="1792" y="704"/>
                  <a:pt x="1804" y="681"/>
                  <a:pt x="1809" y="660"/>
                </a:cubicBezTo>
                <a:cubicBezTo>
                  <a:pt x="1814" y="638"/>
                  <a:pt x="1817" y="607"/>
                  <a:pt x="1817" y="567"/>
                </a:cubicBezTo>
                <a:lnTo>
                  <a:pt x="1817" y="520"/>
                </a:lnTo>
                <a:lnTo>
                  <a:pt x="1630" y="520"/>
                </a:lnTo>
                <a:lnTo>
                  <a:pt x="1630" y="605"/>
                </a:lnTo>
                <a:cubicBezTo>
                  <a:pt x="1630" y="637"/>
                  <a:pt x="1627" y="659"/>
                  <a:pt x="1622" y="670"/>
                </a:cubicBezTo>
                <a:cubicBezTo>
                  <a:pt x="1617" y="681"/>
                  <a:pt x="1607" y="687"/>
                  <a:pt x="1592" y="687"/>
                </a:cubicBezTo>
                <a:cubicBezTo>
                  <a:pt x="1580" y="687"/>
                  <a:pt x="1572" y="683"/>
                  <a:pt x="1568" y="674"/>
                </a:cubicBezTo>
                <a:cubicBezTo>
                  <a:pt x="1564" y="666"/>
                  <a:pt x="1562" y="647"/>
                  <a:pt x="1562" y="618"/>
                </a:cubicBezTo>
                <a:lnTo>
                  <a:pt x="1562" y="478"/>
                </a:lnTo>
                <a:lnTo>
                  <a:pt x="1817" y="478"/>
                </a:lnTo>
                <a:lnTo>
                  <a:pt x="1817" y="392"/>
                </a:lnTo>
                <a:cubicBezTo>
                  <a:pt x="1817" y="329"/>
                  <a:pt x="1810" y="280"/>
                  <a:pt x="1795" y="245"/>
                </a:cubicBezTo>
                <a:cubicBezTo>
                  <a:pt x="1781" y="211"/>
                  <a:pt x="1755" y="183"/>
                  <a:pt x="1719" y="162"/>
                </a:cubicBezTo>
                <a:cubicBezTo>
                  <a:pt x="1683" y="141"/>
                  <a:pt x="1638" y="130"/>
                  <a:pt x="1583" y="130"/>
                </a:cubicBezTo>
                <a:close/>
                <a:moveTo>
                  <a:pt x="2824" y="130"/>
                </a:moveTo>
                <a:cubicBezTo>
                  <a:pt x="2771" y="130"/>
                  <a:pt x="2728" y="141"/>
                  <a:pt x="2694" y="161"/>
                </a:cubicBezTo>
                <a:cubicBezTo>
                  <a:pt x="2660" y="182"/>
                  <a:pt x="2637" y="209"/>
                  <a:pt x="2624" y="243"/>
                </a:cubicBezTo>
                <a:cubicBezTo>
                  <a:pt x="2611" y="277"/>
                  <a:pt x="2604" y="324"/>
                  <a:pt x="2604" y="384"/>
                </a:cubicBezTo>
                <a:lnTo>
                  <a:pt x="2604" y="550"/>
                </a:lnTo>
                <a:cubicBezTo>
                  <a:pt x="2604" y="605"/>
                  <a:pt x="2608" y="646"/>
                  <a:pt x="2615" y="674"/>
                </a:cubicBezTo>
                <a:cubicBezTo>
                  <a:pt x="2622" y="701"/>
                  <a:pt x="2634" y="725"/>
                  <a:pt x="2651" y="744"/>
                </a:cubicBezTo>
                <a:cubicBezTo>
                  <a:pt x="2667" y="763"/>
                  <a:pt x="2691" y="778"/>
                  <a:pt x="2721" y="787"/>
                </a:cubicBezTo>
                <a:cubicBezTo>
                  <a:pt x="2751" y="797"/>
                  <a:pt x="2788" y="802"/>
                  <a:pt x="2832" y="802"/>
                </a:cubicBezTo>
                <a:cubicBezTo>
                  <a:pt x="2871" y="802"/>
                  <a:pt x="2906" y="796"/>
                  <a:pt x="2936" y="785"/>
                </a:cubicBezTo>
                <a:cubicBezTo>
                  <a:pt x="2966" y="774"/>
                  <a:pt x="2991" y="756"/>
                  <a:pt x="3010" y="733"/>
                </a:cubicBezTo>
                <a:cubicBezTo>
                  <a:pt x="3029" y="709"/>
                  <a:pt x="3041" y="684"/>
                  <a:pt x="3047" y="657"/>
                </a:cubicBezTo>
                <a:cubicBezTo>
                  <a:pt x="3053" y="629"/>
                  <a:pt x="3056" y="587"/>
                  <a:pt x="3056" y="528"/>
                </a:cubicBezTo>
                <a:lnTo>
                  <a:pt x="3056" y="370"/>
                </a:lnTo>
                <a:cubicBezTo>
                  <a:pt x="3056" y="324"/>
                  <a:pt x="3053" y="290"/>
                  <a:pt x="3047" y="267"/>
                </a:cubicBezTo>
                <a:cubicBezTo>
                  <a:pt x="3040" y="245"/>
                  <a:pt x="3028" y="223"/>
                  <a:pt x="3011" y="202"/>
                </a:cubicBezTo>
                <a:cubicBezTo>
                  <a:pt x="2994" y="180"/>
                  <a:pt x="2969" y="163"/>
                  <a:pt x="2938" y="150"/>
                </a:cubicBezTo>
                <a:cubicBezTo>
                  <a:pt x="2906" y="137"/>
                  <a:pt x="2868" y="130"/>
                  <a:pt x="2824" y="130"/>
                </a:cubicBezTo>
                <a:close/>
                <a:moveTo>
                  <a:pt x="3782" y="130"/>
                </a:moveTo>
                <a:cubicBezTo>
                  <a:pt x="3736" y="130"/>
                  <a:pt x="3696" y="139"/>
                  <a:pt x="3662" y="157"/>
                </a:cubicBezTo>
                <a:cubicBezTo>
                  <a:pt x="3627" y="174"/>
                  <a:pt x="3602" y="199"/>
                  <a:pt x="3586" y="232"/>
                </a:cubicBezTo>
                <a:cubicBezTo>
                  <a:pt x="3571" y="264"/>
                  <a:pt x="3563" y="309"/>
                  <a:pt x="3563" y="366"/>
                </a:cubicBezTo>
                <a:lnTo>
                  <a:pt x="3563" y="555"/>
                </a:lnTo>
                <a:cubicBezTo>
                  <a:pt x="3563" y="603"/>
                  <a:pt x="3567" y="640"/>
                  <a:pt x="3574" y="665"/>
                </a:cubicBezTo>
                <a:cubicBezTo>
                  <a:pt x="3581" y="690"/>
                  <a:pt x="3593" y="713"/>
                  <a:pt x="3611" y="734"/>
                </a:cubicBezTo>
                <a:cubicBezTo>
                  <a:pt x="3628" y="755"/>
                  <a:pt x="3653" y="772"/>
                  <a:pt x="3685" y="784"/>
                </a:cubicBezTo>
                <a:cubicBezTo>
                  <a:pt x="3717" y="796"/>
                  <a:pt x="3754" y="802"/>
                  <a:pt x="3795" y="802"/>
                </a:cubicBezTo>
                <a:cubicBezTo>
                  <a:pt x="3838" y="802"/>
                  <a:pt x="3874" y="796"/>
                  <a:pt x="3902" y="784"/>
                </a:cubicBezTo>
                <a:cubicBezTo>
                  <a:pt x="3931" y="771"/>
                  <a:pt x="3955" y="753"/>
                  <a:pt x="3973" y="729"/>
                </a:cubicBezTo>
                <a:cubicBezTo>
                  <a:pt x="3992" y="704"/>
                  <a:pt x="4003" y="681"/>
                  <a:pt x="4008" y="660"/>
                </a:cubicBezTo>
                <a:cubicBezTo>
                  <a:pt x="4014" y="638"/>
                  <a:pt x="4016" y="607"/>
                  <a:pt x="4016" y="567"/>
                </a:cubicBezTo>
                <a:lnTo>
                  <a:pt x="4016" y="520"/>
                </a:lnTo>
                <a:lnTo>
                  <a:pt x="3829" y="520"/>
                </a:lnTo>
                <a:lnTo>
                  <a:pt x="3829" y="605"/>
                </a:lnTo>
                <a:cubicBezTo>
                  <a:pt x="3829" y="637"/>
                  <a:pt x="3827" y="659"/>
                  <a:pt x="3821" y="670"/>
                </a:cubicBezTo>
                <a:cubicBezTo>
                  <a:pt x="3816" y="681"/>
                  <a:pt x="3806" y="687"/>
                  <a:pt x="3791" y="687"/>
                </a:cubicBezTo>
                <a:cubicBezTo>
                  <a:pt x="3779" y="687"/>
                  <a:pt x="3771" y="683"/>
                  <a:pt x="3767" y="674"/>
                </a:cubicBezTo>
                <a:cubicBezTo>
                  <a:pt x="3763" y="666"/>
                  <a:pt x="3761" y="647"/>
                  <a:pt x="3761" y="618"/>
                </a:cubicBezTo>
                <a:lnTo>
                  <a:pt x="3761" y="478"/>
                </a:lnTo>
                <a:lnTo>
                  <a:pt x="4016" y="478"/>
                </a:lnTo>
                <a:lnTo>
                  <a:pt x="4016" y="392"/>
                </a:lnTo>
                <a:cubicBezTo>
                  <a:pt x="4016" y="329"/>
                  <a:pt x="4009" y="280"/>
                  <a:pt x="3994" y="245"/>
                </a:cubicBezTo>
                <a:cubicBezTo>
                  <a:pt x="3980" y="211"/>
                  <a:pt x="3955" y="183"/>
                  <a:pt x="3919" y="162"/>
                </a:cubicBezTo>
                <a:cubicBezTo>
                  <a:pt x="3883" y="141"/>
                  <a:pt x="3837" y="130"/>
                  <a:pt x="3782" y="130"/>
                </a:cubicBezTo>
                <a:close/>
                <a:moveTo>
                  <a:pt x="3080" y="142"/>
                </a:moveTo>
                <a:lnTo>
                  <a:pt x="3188" y="684"/>
                </a:lnTo>
                <a:cubicBezTo>
                  <a:pt x="3196" y="724"/>
                  <a:pt x="3200" y="747"/>
                  <a:pt x="3200" y="752"/>
                </a:cubicBezTo>
                <a:cubicBezTo>
                  <a:pt x="3200" y="763"/>
                  <a:pt x="3196" y="770"/>
                  <a:pt x="3187" y="773"/>
                </a:cubicBezTo>
                <a:cubicBezTo>
                  <a:pt x="3178" y="776"/>
                  <a:pt x="3159" y="777"/>
                  <a:pt x="3128" y="777"/>
                </a:cubicBezTo>
                <a:lnTo>
                  <a:pt x="3128" y="881"/>
                </a:lnTo>
                <a:lnTo>
                  <a:pt x="3248" y="881"/>
                </a:lnTo>
                <a:cubicBezTo>
                  <a:pt x="3302" y="881"/>
                  <a:pt x="3342" y="877"/>
                  <a:pt x="3367" y="868"/>
                </a:cubicBezTo>
                <a:cubicBezTo>
                  <a:pt x="3392" y="860"/>
                  <a:pt x="3411" y="847"/>
                  <a:pt x="3425" y="830"/>
                </a:cubicBezTo>
                <a:cubicBezTo>
                  <a:pt x="3439" y="812"/>
                  <a:pt x="3449" y="790"/>
                  <a:pt x="3455" y="763"/>
                </a:cubicBezTo>
                <a:cubicBezTo>
                  <a:pt x="3461" y="736"/>
                  <a:pt x="3469" y="685"/>
                  <a:pt x="3478" y="611"/>
                </a:cubicBezTo>
                <a:lnTo>
                  <a:pt x="3534" y="142"/>
                </a:lnTo>
                <a:lnTo>
                  <a:pt x="3355" y="142"/>
                </a:lnTo>
                <a:lnTo>
                  <a:pt x="3324" y="579"/>
                </a:lnTo>
                <a:lnTo>
                  <a:pt x="3259" y="142"/>
                </a:lnTo>
                <a:close/>
              </a:path>
            </a:pathLst>
          </a:custGeom>
          <a:solidFill>
            <a:srgbClr val="00FF00"/>
          </a:solidFill>
          <a:ln w="19050" cap="flat">
            <a:solidFill>
              <a:schemeClr val="dk2"/>
            </a:solidFill>
            <a:prstDash val="solid"/>
            <a:round/>
            <a:headEnd type="none" w="med" len="med"/>
            <a:tailEnd type="none" w="med" len="med"/>
          </a:ln>
        </p:spPr>
      </p:sp>
      <p:pic>
        <p:nvPicPr>
          <p:cNvPr id="117" name="Shape 117"/>
          <p:cNvPicPr preferRelativeResize="0"/>
          <p:nvPr/>
        </p:nvPicPr>
        <p:blipFill>
          <a:blip r:embed="rId3"/>
          <a:stretch>
            <a:fillRect/>
          </a:stretch>
        </p:blipFill>
        <p:spPr>
          <a:xfrm rot="-510000">
            <a:off x="171850" y="127449"/>
            <a:ext cx="1907835" cy="2467025"/>
          </a:xfrm>
          <a:prstGeom prst="rect">
            <a:avLst/>
          </a:prstGeom>
        </p:spPr>
      </p:pic>
      <p:pic>
        <p:nvPicPr>
          <p:cNvPr id="118" name="Shape 118"/>
          <p:cNvPicPr preferRelativeResize="0"/>
          <p:nvPr/>
        </p:nvPicPr>
        <p:blipFill>
          <a:blip r:embed="rId4"/>
          <a:stretch>
            <a:fillRect/>
          </a:stretch>
        </p:blipFill>
        <p:spPr>
          <a:xfrm>
            <a:off x="0" y="2721925"/>
            <a:ext cx="3777250" cy="2211624"/>
          </a:xfrm>
          <a:prstGeom prst="rect">
            <a:avLst/>
          </a:prstGeom>
        </p:spPr>
      </p:pic>
      <p:sp>
        <p:nvSpPr>
          <p:cNvPr id="119" name="Shape 119"/>
          <p:cNvSpPr txBox="1"/>
          <p:nvPr/>
        </p:nvSpPr>
        <p:spPr>
          <a:xfrm>
            <a:off x="3726300" y="423975"/>
            <a:ext cx="5417699" cy="4656000"/>
          </a:xfrm>
          <a:prstGeom prst="rect">
            <a:avLst/>
          </a:prstGeom>
          <a:noFill/>
        </p:spPr>
        <p:txBody>
          <a:bodyPr lIns="91425" tIns="91425" rIns="91425" bIns="91425" anchor="t" anchorCtr="0">
            <a:noAutofit/>
          </a:bodyPr>
          <a:lstStyle/>
          <a:p>
            <a:pPr lvl="0" indent="457200" algn="just" rtl="0">
              <a:buNone/>
            </a:pPr>
            <a:r>
              <a:rPr lang="en" sz="1200">
                <a:solidFill>
                  <a:srgbClr val="00FFFF"/>
                </a:solidFill>
                <a:latin typeface="Nova Script"/>
                <a:ea typeface="Nova Script"/>
                <a:cs typeface="Nova Script"/>
                <a:sym typeface="Nova Script"/>
              </a:rPr>
              <a:t>A girl named Allie Boyer also noticed that the orangutans habitat was being destroyed by evil people. She is helping by selling purses. “The funds we donate go directly to the releases of orangutans back into the wild from rehabilitation centers,” Allie says. She’s raised over $8,000 selling purses.“They help with all money given to us, making sure it gets to Orangutan Outreach,” Allie states.</a:t>
            </a:r>
          </a:p>
          <a:p>
            <a:pPr lvl="0" indent="457200" algn="just" rtl="0">
              <a:buNone/>
            </a:pPr>
            <a:r>
              <a:rPr lang="en" sz="1200">
                <a:solidFill>
                  <a:srgbClr val="00FFFF"/>
                </a:solidFill>
                <a:latin typeface="Nova Script"/>
                <a:ea typeface="Nova Script"/>
                <a:cs typeface="Nova Script"/>
                <a:sym typeface="Nova Script"/>
              </a:rPr>
              <a:t>Allie has noticed the Orangutans problem from when she was little.“When I was seven, and was first wanting to get into this cause, I emailed a bunch of different organizations. Rich took so much interest and it was amazing to me to find an adult that cared what a 7-year-old had to say. That is one of the reasons I donate 100% through them. Rich is definitely one of my heroes!” Allie says to North State Parents. </a:t>
            </a:r>
          </a:p>
          <a:p>
            <a:pPr lvl="0" indent="457200" algn="just" rtl="0">
              <a:buNone/>
            </a:pPr>
            <a:r>
              <a:rPr lang="en" sz="1200">
                <a:solidFill>
                  <a:srgbClr val="00FFFF"/>
                </a:solidFill>
                <a:latin typeface="Nova Script"/>
                <a:ea typeface="Nova Script"/>
                <a:cs typeface="Nova Script"/>
                <a:sym typeface="Nova Script"/>
              </a:rPr>
              <a:t>Allie states that Jane Goodall and Richard Zimmerman are her inspiration. “Jane, with her pure passion alone, got into her cause with chimpanzees and made a huge impact world wide, even though she started so small. And Rich has such a passion for saving orangutans that he quit his job at UNICEF just to start Orangutan Outreach. I hope that I can grow to be as successful with my cause as they are.”</a:t>
            </a:r>
          </a:p>
          <a:p>
            <a:pPr lvl="0" algn="just" rtl="0">
              <a:lnSpc>
                <a:spcPct val="136363"/>
              </a:lnSpc>
              <a:buNone/>
            </a:pPr>
            <a:r>
              <a:rPr lang="en" sz="1200">
                <a:solidFill>
                  <a:srgbClr val="00FFFF"/>
                </a:solidFill>
                <a:latin typeface="Nova Script"/>
                <a:ea typeface="Nova Script"/>
                <a:cs typeface="Nova Script"/>
                <a:sym typeface="Nova Script"/>
              </a:rPr>
              <a:t>“And if anyone is interested in hosting a purse party at their home, we do that too!” she says. “I find that getting more connections in my community goes a long way,” Allie adds. “Social media helps once you’re well known, but personal connections go very far.”</a:t>
            </a:r>
          </a:p>
          <a:p>
            <a:endParaRPr lang="en" sz="1200">
              <a:solidFill>
                <a:srgbClr val="00FFFF"/>
              </a:solidFill>
              <a:latin typeface="Nova Script"/>
              <a:ea typeface="Nova Script"/>
              <a:cs typeface="Nova Script"/>
              <a:sym typeface="Nova Script"/>
            </a:endParaRPr>
          </a:p>
          <a:p>
            <a:endParaRPr lang="en" sz="1200">
              <a:solidFill>
                <a:srgbClr val="00FFFF"/>
              </a:solidFill>
              <a:latin typeface="Nova Script"/>
              <a:ea typeface="Nova Script"/>
              <a:cs typeface="Nova Script"/>
              <a:sym typeface="Nova Script"/>
            </a:endParaRPr>
          </a:p>
        </p:txBody>
      </p:sp>
      <p:pic>
        <p:nvPicPr>
          <p:cNvPr id="120" name="Shape 120"/>
          <p:cNvPicPr preferRelativeResize="0"/>
          <p:nvPr/>
        </p:nvPicPr>
        <p:blipFill>
          <a:blip r:embed="rId5"/>
          <a:stretch>
            <a:fillRect/>
          </a:stretch>
        </p:blipFill>
        <p:spPr>
          <a:xfrm rot="815999">
            <a:off x="1788674" y="182949"/>
            <a:ext cx="1850274" cy="2467024"/>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97925"/>
            <a:ext cx="9144000" cy="377700"/>
          </a:xfrm>
          <a:prstGeom prst="rect">
            <a:avLst/>
          </a:prstGeom>
        </p:spPr>
        <p:txBody>
          <a:bodyPr lIns="91425" tIns="91425" rIns="91425" bIns="91425" anchor="ctr" anchorCtr="0">
            <a:noAutofit/>
          </a:bodyPr>
          <a:lstStyle/>
          <a:p>
            <a:pPr algn="ctr">
              <a:buNone/>
            </a:pPr>
            <a:r>
              <a:rPr lang="en" sz="3800">
                <a:solidFill>
                  <a:srgbClr val="00FF00"/>
                </a:solidFill>
                <a:latin typeface="Cookie"/>
                <a:ea typeface="Cookie"/>
                <a:cs typeface="Cookie"/>
                <a:sym typeface="Cookie"/>
              </a:rPr>
              <a:t>Birute Marija Filomena Galdikas</a:t>
            </a:r>
          </a:p>
        </p:txBody>
      </p:sp>
      <p:pic>
        <p:nvPicPr>
          <p:cNvPr id="156" name="Shape 156"/>
          <p:cNvPicPr preferRelativeResize="0"/>
          <p:nvPr/>
        </p:nvPicPr>
        <p:blipFill>
          <a:blip r:embed="rId3"/>
          <a:stretch>
            <a:fillRect/>
          </a:stretch>
        </p:blipFill>
        <p:spPr>
          <a:xfrm>
            <a:off x="62" y="1368585"/>
            <a:ext cx="3259200" cy="1937188"/>
          </a:xfrm>
          <a:prstGeom prst="rect">
            <a:avLst/>
          </a:prstGeom>
        </p:spPr>
      </p:pic>
      <p:sp>
        <p:nvSpPr>
          <p:cNvPr id="157" name="Shape 157"/>
          <p:cNvSpPr txBox="1">
            <a:spLocks noGrp="1"/>
          </p:cNvSpPr>
          <p:nvPr>
            <p:ph type="body" idx="1"/>
          </p:nvPr>
        </p:nvSpPr>
        <p:spPr>
          <a:xfrm>
            <a:off x="3370775" y="611700"/>
            <a:ext cx="5693699" cy="4409399"/>
          </a:xfrm>
          <a:prstGeom prst="rect">
            <a:avLst/>
          </a:prstGeom>
          <a:solidFill>
            <a:srgbClr val="3C78D8"/>
          </a:solidFill>
        </p:spPr>
        <p:txBody>
          <a:bodyPr lIns="91425" tIns="91425" rIns="91425" bIns="91425" anchor="t" anchorCtr="0">
            <a:noAutofit/>
          </a:bodyPr>
          <a:lstStyle/>
          <a:p>
            <a:pPr lvl="0" rtl="0">
              <a:buNone/>
            </a:pPr>
            <a:r>
              <a:rPr lang="en" sz="1100">
                <a:solidFill>
                  <a:srgbClr val="FFFFFF"/>
                </a:solidFill>
                <a:latin typeface="Coming Soon"/>
                <a:ea typeface="Coming Soon"/>
                <a:cs typeface="Coming Soon"/>
                <a:sym typeface="Coming Soon"/>
              </a:rPr>
              <a:t>	Birute Marija Filomena Galdikas who isn’t as famous, and works with orangutans, as Jane Goodall who worked with chimpanzees, and Diane Fossey who worked with gorillas, but this doesn’t mean that she isn’t important. (Jane Goodall, Birute Mary Galdikas, and Diane Fossey were called Leakey’s angels, [Leakey was the man that send these three women to study on the three primates, the chimpanzees, orangutans and gorillas, known as the great ape]). She is still out there in Borneo, trying to save these endangered orangutans. In addition to that, Birute Mary Galdikas even started her own camp, which is named after Dr. Leakey, which is called “Camp Leakey.”</a:t>
            </a:r>
          </a:p>
          <a:p>
            <a:pPr lvl="0" indent="457200" rtl="0">
              <a:buNone/>
            </a:pPr>
            <a:r>
              <a:rPr lang="en" sz="1100">
                <a:solidFill>
                  <a:srgbClr val="FFFFFF"/>
                </a:solidFill>
                <a:latin typeface="Coming Soon"/>
                <a:ea typeface="Coming Soon"/>
                <a:cs typeface="Coming Soon"/>
                <a:sym typeface="Coming Soon"/>
              </a:rPr>
              <a:t>At Camp Leakey, Birute Mary Galdikas take care of orangutans. This is because of the palm oil plantation, which is destroying the orangutans’ habitat. When a orangutan enters the palm oil plantation, it depends on what happens to it. If the orangutan is an adult and it is mature, it will get killed, and if an orangutan is young and it is just a baby, the people that work on the palm oil plantation will take the baby orangutan and sell it on a black market. One time a baby orangutan had sold for $60,000!</a:t>
            </a:r>
          </a:p>
          <a:p>
            <a:pPr lvl="0" indent="457200" rtl="0">
              <a:buNone/>
            </a:pPr>
            <a:r>
              <a:rPr lang="en" sz="1100">
                <a:solidFill>
                  <a:srgbClr val="FFFFFF"/>
                </a:solidFill>
                <a:latin typeface="Coming Soon"/>
                <a:ea typeface="Coming Soon"/>
                <a:cs typeface="Coming Soon"/>
                <a:sym typeface="Coming Soon"/>
              </a:rPr>
              <a:t>Birute Mary Galdikas sometimes have to make difficult choices. She once had to sent a whole group of male orangutans to one place, and unfortunately there was no leader because there were no female for the males to fight over, which meant that there wouldn’t be any cheek padders. Cheek padders were leader orangutans, and to show that they were the leader, they would have pads on their cheeks. </a:t>
            </a:r>
          </a:p>
          <a:p>
            <a:pPr lvl="0" indent="457200" rtl="0">
              <a:buNone/>
            </a:pPr>
            <a:r>
              <a:rPr lang="en" sz="1100">
                <a:solidFill>
                  <a:srgbClr val="FFFFFF"/>
                </a:solidFill>
                <a:latin typeface="Coming Soon"/>
                <a:ea typeface="Coming Soon"/>
                <a:cs typeface="Coming Soon"/>
                <a:sym typeface="Coming Soon"/>
              </a:rPr>
              <a:t>Birute Mary Galdikas is still trying to help the orangutans, no matter what, and she had was the first non-native Indonesian person to be noticed by Indonesia, and she had received the Kalpataru award because of her great help to the orangutans. Her work with the orangutans paid off, but her work is not done, yet!</a:t>
            </a:r>
          </a:p>
        </p:txBody>
      </p:sp>
      <p:pic>
        <p:nvPicPr>
          <p:cNvPr id="158" name="Shape 158"/>
          <p:cNvPicPr preferRelativeResize="0"/>
          <p:nvPr/>
        </p:nvPicPr>
        <p:blipFill>
          <a:blip r:embed="rId4"/>
          <a:stretch>
            <a:fillRect/>
          </a:stretch>
        </p:blipFill>
        <p:spPr>
          <a:xfrm>
            <a:off x="0" y="2914975"/>
            <a:ext cx="3259324" cy="2228650"/>
          </a:xfrm>
          <a:prstGeom prst="rect">
            <a:avLst/>
          </a:prstGeom>
        </p:spPr>
      </p:pic>
      <p:sp>
        <p:nvSpPr>
          <p:cNvPr id="159" name="Shape 159"/>
          <p:cNvSpPr/>
          <p:nvPr/>
        </p:nvSpPr>
        <p:spPr>
          <a:xfrm>
            <a:off x="75" y="611700"/>
            <a:ext cx="3259200" cy="1098600"/>
          </a:xfrm>
          <a:prstGeom prst="rect">
            <a:avLst/>
          </a:prstGeom>
          <a:solidFill>
            <a:srgbClr val="38761D"/>
          </a:solidFill>
          <a:ln w="19050" cap="flat">
            <a:solidFill>
              <a:srgbClr val="00FF00"/>
            </a:solidFill>
            <a:prstDash val="solid"/>
            <a:round/>
            <a:headEnd type="none" w="med" len="med"/>
            <a:tailEnd type="none" w="med" len="med"/>
          </a:ln>
        </p:spPr>
        <p:txBody>
          <a:bodyPr lIns="91425" tIns="91425" rIns="91425" bIns="91425" anchor="ctr" anchorCtr="0">
            <a:noAutofit/>
          </a:bodyPr>
          <a:lstStyle/>
          <a:p>
            <a:endParaRPr/>
          </a:p>
        </p:txBody>
      </p:sp>
      <p:sp>
        <p:nvSpPr>
          <p:cNvPr id="160" name="Shape 160"/>
          <p:cNvSpPr/>
          <p:nvPr/>
        </p:nvSpPr>
        <p:spPr>
          <a:xfrm>
            <a:off x="271025" y="772650"/>
            <a:ext cx="2717305" cy="776700"/>
          </a:xfrm>
          <a:custGeom>
            <a:avLst/>
            <a:gdLst/>
            <a:ahLst/>
            <a:cxnLst/>
            <a:rect l="0" t="0" r="0" b="0"/>
            <a:pathLst>
              <a:path w="5309" h="753" extrusionOk="0">
                <a:moveTo>
                  <a:pt x="969" y="52"/>
                </a:moveTo>
                <a:cubicBezTo>
                  <a:pt x="1011" y="52"/>
                  <a:pt x="1046" y="65"/>
                  <a:pt x="1071" y="91"/>
                </a:cubicBezTo>
                <a:cubicBezTo>
                  <a:pt x="1097" y="116"/>
                  <a:pt x="1110" y="150"/>
                  <a:pt x="1110" y="191"/>
                </a:cubicBezTo>
                <a:cubicBezTo>
                  <a:pt x="1110" y="234"/>
                  <a:pt x="1094" y="269"/>
                  <a:pt x="1062" y="296"/>
                </a:cubicBezTo>
                <a:cubicBezTo>
                  <a:pt x="1030" y="323"/>
                  <a:pt x="983" y="337"/>
                  <a:pt x="919" y="337"/>
                </a:cubicBezTo>
                <a:cubicBezTo>
                  <a:pt x="916" y="337"/>
                  <a:pt x="913" y="337"/>
                  <a:pt x="908" y="337"/>
                </a:cubicBezTo>
                <a:cubicBezTo>
                  <a:pt x="904" y="337"/>
                  <a:pt x="898" y="336"/>
                  <a:pt x="892" y="336"/>
                </a:cubicBezTo>
                <a:lnTo>
                  <a:pt x="892" y="61"/>
                </a:lnTo>
                <a:cubicBezTo>
                  <a:pt x="924" y="55"/>
                  <a:pt x="950" y="52"/>
                  <a:pt x="969" y="52"/>
                </a:cubicBezTo>
                <a:close/>
                <a:moveTo>
                  <a:pt x="1685" y="151"/>
                </a:moveTo>
                <a:lnTo>
                  <a:pt x="1797" y="419"/>
                </a:lnTo>
                <a:lnTo>
                  <a:pt x="1570" y="419"/>
                </a:lnTo>
                <a:lnTo>
                  <a:pt x="1685" y="151"/>
                </a:lnTo>
                <a:close/>
                <a:moveTo>
                  <a:pt x="5185" y="151"/>
                </a:moveTo>
                <a:lnTo>
                  <a:pt x="5297" y="419"/>
                </a:lnTo>
                <a:lnTo>
                  <a:pt x="5069" y="419"/>
                </a:lnTo>
                <a:lnTo>
                  <a:pt x="5185" y="151"/>
                </a:lnTo>
                <a:close/>
                <a:moveTo>
                  <a:pt x="7020" y="0"/>
                </a:moveTo>
                <a:cubicBezTo>
                  <a:pt x="7005" y="0"/>
                  <a:pt x="6992" y="6"/>
                  <a:pt x="6981" y="18"/>
                </a:cubicBezTo>
                <a:cubicBezTo>
                  <a:pt x="6970" y="30"/>
                  <a:pt x="6965" y="47"/>
                  <a:pt x="6965" y="67"/>
                </a:cubicBezTo>
                <a:cubicBezTo>
                  <a:pt x="6965" y="76"/>
                  <a:pt x="6966" y="89"/>
                  <a:pt x="6968" y="106"/>
                </a:cubicBezTo>
                <a:lnTo>
                  <a:pt x="7011" y="501"/>
                </a:lnTo>
                <a:lnTo>
                  <a:pt x="7029" y="501"/>
                </a:lnTo>
                <a:lnTo>
                  <a:pt x="7073" y="106"/>
                </a:lnTo>
                <a:cubicBezTo>
                  <a:pt x="7075" y="92"/>
                  <a:pt x="7075" y="81"/>
                  <a:pt x="7075" y="73"/>
                </a:cubicBezTo>
                <a:cubicBezTo>
                  <a:pt x="7075" y="49"/>
                  <a:pt x="7070" y="30"/>
                  <a:pt x="7059" y="18"/>
                </a:cubicBezTo>
                <a:cubicBezTo>
                  <a:pt x="7049" y="6"/>
                  <a:pt x="7036" y="0"/>
                  <a:pt x="7020" y="0"/>
                </a:cubicBezTo>
                <a:close/>
                <a:moveTo>
                  <a:pt x="321" y="35"/>
                </a:moveTo>
                <a:cubicBezTo>
                  <a:pt x="384" y="35"/>
                  <a:pt x="433" y="57"/>
                  <a:pt x="469" y="102"/>
                </a:cubicBezTo>
                <a:cubicBezTo>
                  <a:pt x="514" y="157"/>
                  <a:pt x="536" y="242"/>
                  <a:pt x="536" y="355"/>
                </a:cubicBezTo>
                <a:cubicBezTo>
                  <a:pt x="536" y="459"/>
                  <a:pt x="516" y="536"/>
                  <a:pt x="475" y="584"/>
                </a:cubicBezTo>
                <a:cubicBezTo>
                  <a:pt x="435" y="633"/>
                  <a:pt x="383" y="657"/>
                  <a:pt x="321" y="657"/>
                </a:cubicBezTo>
                <a:cubicBezTo>
                  <a:pt x="263" y="657"/>
                  <a:pt x="216" y="635"/>
                  <a:pt x="181" y="591"/>
                </a:cubicBezTo>
                <a:cubicBezTo>
                  <a:pt x="134" y="533"/>
                  <a:pt x="111" y="449"/>
                  <a:pt x="111" y="341"/>
                </a:cubicBezTo>
                <a:cubicBezTo>
                  <a:pt x="111" y="236"/>
                  <a:pt x="134" y="156"/>
                  <a:pt x="178" y="101"/>
                </a:cubicBezTo>
                <a:cubicBezTo>
                  <a:pt x="214" y="57"/>
                  <a:pt x="262" y="35"/>
                  <a:pt x="321" y="35"/>
                </a:cubicBezTo>
                <a:close/>
                <a:moveTo>
                  <a:pt x="1703" y="0"/>
                </a:moveTo>
                <a:lnTo>
                  <a:pt x="1470" y="544"/>
                </a:lnTo>
                <a:cubicBezTo>
                  <a:pt x="1450" y="592"/>
                  <a:pt x="1432" y="624"/>
                  <a:pt x="1415" y="640"/>
                </a:cubicBezTo>
                <a:cubicBezTo>
                  <a:pt x="1407" y="647"/>
                  <a:pt x="1389" y="654"/>
                  <a:pt x="1362" y="659"/>
                </a:cubicBezTo>
                <a:lnTo>
                  <a:pt x="1362" y="659"/>
                </a:lnTo>
                <a:cubicBezTo>
                  <a:pt x="1326" y="655"/>
                  <a:pt x="1297" y="646"/>
                  <a:pt x="1274" y="631"/>
                </a:cubicBezTo>
                <a:cubicBezTo>
                  <a:pt x="1252" y="617"/>
                  <a:pt x="1225" y="588"/>
                  <a:pt x="1194" y="544"/>
                </a:cubicBezTo>
                <a:lnTo>
                  <a:pt x="1057" y="354"/>
                </a:lnTo>
                <a:cubicBezTo>
                  <a:pt x="1113" y="342"/>
                  <a:pt x="1154" y="321"/>
                  <a:pt x="1180" y="291"/>
                </a:cubicBezTo>
                <a:cubicBezTo>
                  <a:pt x="1207" y="261"/>
                  <a:pt x="1220" y="226"/>
                  <a:pt x="1220" y="185"/>
                </a:cubicBezTo>
                <a:cubicBezTo>
                  <a:pt x="1220" y="147"/>
                  <a:pt x="1209" y="114"/>
                  <a:pt x="1185" y="87"/>
                </a:cubicBezTo>
                <a:cubicBezTo>
                  <a:pt x="1162" y="59"/>
                  <a:pt x="1134" y="40"/>
                  <a:pt x="1100" y="30"/>
                </a:cubicBezTo>
                <a:cubicBezTo>
                  <a:pt x="1067" y="20"/>
                  <a:pt x="1015" y="15"/>
                  <a:pt x="945" y="15"/>
                </a:cubicBezTo>
                <a:lnTo>
                  <a:pt x="704" y="15"/>
                </a:lnTo>
                <a:lnTo>
                  <a:pt x="704" y="33"/>
                </a:lnTo>
                <a:lnTo>
                  <a:pt x="729" y="33"/>
                </a:lnTo>
                <a:cubicBezTo>
                  <a:pt x="754" y="33"/>
                  <a:pt x="772" y="40"/>
                  <a:pt x="785" y="54"/>
                </a:cubicBezTo>
                <a:cubicBezTo>
                  <a:pt x="794" y="64"/>
                  <a:pt x="799" y="90"/>
                  <a:pt x="799" y="132"/>
                </a:cubicBezTo>
                <a:lnTo>
                  <a:pt x="799" y="560"/>
                </a:lnTo>
                <a:cubicBezTo>
                  <a:pt x="799" y="597"/>
                  <a:pt x="795" y="621"/>
                  <a:pt x="789" y="631"/>
                </a:cubicBezTo>
                <a:cubicBezTo>
                  <a:pt x="777" y="650"/>
                  <a:pt x="756" y="659"/>
                  <a:pt x="729" y="659"/>
                </a:cubicBezTo>
                <a:lnTo>
                  <a:pt x="704" y="659"/>
                </a:lnTo>
                <a:lnTo>
                  <a:pt x="704" y="677"/>
                </a:lnTo>
                <a:lnTo>
                  <a:pt x="987" y="677"/>
                </a:lnTo>
                <a:lnTo>
                  <a:pt x="987" y="659"/>
                </a:lnTo>
                <a:lnTo>
                  <a:pt x="961" y="659"/>
                </a:lnTo>
                <a:cubicBezTo>
                  <a:pt x="937" y="659"/>
                  <a:pt x="918" y="652"/>
                  <a:pt x="906" y="637"/>
                </a:cubicBezTo>
                <a:cubicBezTo>
                  <a:pt x="897" y="627"/>
                  <a:pt x="892" y="601"/>
                  <a:pt x="892" y="560"/>
                </a:cubicBezTo>
                <a:lnTo>
                  <a:pt x="892" y="367"/>
                </a:lnTo>
                <a:cubicBezTo>
                  <a:pt x="897" y="368"/>
                  <a:pt x="902" y="368"/>
                  <a:pt x="907" y="368"/>
                </a:cubicBezTo>
                <a:cubicBezTo>
                  <a:pt x="912" y="368"/>
                  <a:pt x="917" y="368"/>
                  <a:pt x="921" y="368"/>
                </a:cubicBezTo>
                <a:cubicBezTo>
                  <a:pt x="931" y="368"/>
                  <a:pt x="945" y="368"/>
                  <a:pt x="961" y="367"/>
                </a:cubicBezTo>
                <a:lnTo>
                  <a:pt x="1186" y="677"/>
                </a:lnTo>
                <a:lnTo>
                  <a:pt x="1570" y="677"/>
                </a:lnTo>
                <a:lnTo>
                  <a:pt x="1570" y="659"/>
                </a:lnTo>
                <a:cubicBezTo>
                  <a:pt x="1538" y="656"/>
                  <a:pt x="1517" y="651"/>
                  <a:pt x="1507" y="644"/>
                </a:cubicBezTo>
                <a:cubicBezTo>
                  <a:pt x="1498" y="636"/>
                  <a:pt x="1493" y="627"/>
                  <a:pt x="1493" y="617"/>
                </a:cubicBezTo>
                <a:cubicBezTo>
                  <a:pt x="1493" y="604"/>
                  <a:pt x="1499" y="585"/>
                  <a:pt x="1510" y="560"/>
                </a:cubicBezTo>
                <a:lnTo>
                  <a:pt x="1555" y="455"/>
                </a:lnTo>
                <a:lnTo>
                  <a:pt x="1811" y="455"/>
                </a:lnTo>
                <a:lnTo>
                  <a:pt x="1851" y="550"/>
                </a:lnTo>
                <a:cubicBezTo>
                  <a:pt x="1864" y="581"/>
                  <a:pt x="1871" y="604"/>
                  <a:pt x="1871" y="618"/>
                </a:cubicBezTo>
                <a:cubicBezTo>
                  <a:pt x="1871" y="629"/>
                  <a:pt x="1866" y="638"/>
                  <a:pt x="1857" y="645"/>
                </a:cubicBezTo>
                <a:cubicBezTo>
                  <a:pt x="1847" y="653"/>
                  <a:pt x="1830" y="657"/>
                  <a:pt x="1803" y="659"/>
                </a:cubicBezTo>
                <a:lnTo>
                  <a:pt x="1803" y="677"/>
                </a:lnTo>
                <a:lnTo>
                  <a:pt x="2064" y="677"/>
                </a:lnTo>
                <a:lnTo>
                  <a:pt x="2064" y="659"/>
                </a:lnTo>
                <a:cubicBezTo>
                  <a:pt x="2037" y="657"/>
                  <a:pt x="2016" y="650"/>
                  <a:pt x="2001" y="637"/>
                </a:cubicBezTo>
                <a:cubicBezTo>
                  <a:pt x="1986" y="623"/>
                  <a:pt x="1969" y="595"/>
                  <a:pt x="1951" y="550"/>
                </a:cubicBezTo>
                <a:lnTo>
                  <a:pt x="1720" y="0"/>
                </a:lnTo>
                <a:close/>
                <a:moveTo>
                  <a:pt x="4280" y="15"/>
                </a:moveTo>
                <a:lnTo>
                  <a:pt x="4272" y="170"/>
                </a:lnTo>
                <a:lnTo>
                  <a:pt x="4291" y="170"/>
                </a:lnTo>
                <a:cubicBezTo>
                  <a:pt x="4293" y="140"/>
                  <a:pt x="4300" y="116"/>
                  <a:pt x="4312" y="99"/>
                </a:cubicBezTo>
                <a:cubicBezTo>
                  <a:pt x="4325" y="81"/>
                  <a:pt x="4339" y="69"/>
                  <a:pt x="4356" y="63"/>
                </a:cubicBezTo>
                <a:cubicBezTo>
                  <a:pt x="4369" y="58"/>
                  <a:pt x="4391" y="56"/>
                  <a:pt x="4422" y="56"/>
                </a:cubicBezTo>
                <a:lnTo>
                  <a:pt x="4501" y="56"/>
                </a:lnTo>
                <a:lnTo>
                  <a:pt x="4501" y="562"/>
                </a:lnTo>
                <a:cubicBezTo>
                  <a:pt x="4501" y="599"/>
                  <a:pt x="4498" y="623"/>
                  <a:pt x="4491" y="633"/>
                </a:cubicBezTo>
                <a:cubicBezTo>
                  <a:pt x="4479" y="650"/>
                  <a:pt x="4459" y="659"/>
                  <a:pt x="4431" y="659"/>
                </a:cubicBezTo>
                <a:lnTo>
                  <a:pt x="4408" y="659"/>
                </a:lnTo>
                <a:lnTo>
                  <a:pt x="4408" y="677"/>
                </a:lnTo>
                <a:lnTo>
                  <a:pt x="4688" y="677"/>
                </a:lnTo>
                <a:lnTo>
                  <a:pt x="4688" y="659"/>
                </a:lnTo>
                <a:lnTo>
                  <a:pt x="4666" y="659"/>
                </a:lnTo>
                <a:cubicBezTo>
                  <a:pt x="4640" y="659"/>
                  <a:pt x="4621" y="652"/>
                  <a:pt x="4608" y="638"/>
                </a:cubicBezTo>
                <a:cubicBezTo>
                  <a:pt x="4600" y="628"/>
                  <a:pt x="4595" y="603"/>
                  <a:pt x="4595" y="562"/>
                </a:cubicBezTo>
                <a:lnTo>
                  <a:pt x="4595" y="56"/>
                </a:lnTo>
                <a:lnTo>
                  <a:pt x="4688" y="56"/>
                </a:lnTo>
                <a:cubicBezTo>
                  <a:pt x="4716" y="56"/>
                  <a:pt x="4738" y="61"/>
                  <a:pt x="4755" y="70"/>
                </a:cubicBezTo>
                <a:cubicBezTo>
                  <a:pt x="4771" y="79"/>
                  <a:pt x="4785" y="92"/>
                  <a:pt x="4795" y="111"/>
                </a:cubicBezTo>
                <a:cubicBezTo>
                  <a:pt x="4801" y="123"/>
                  <a:pt x="4806" y="143"/>
                  <a:pt x="4810" y="170"/>
                </a:cubicBezTo>
                <a:lnTo>
                  <a:pt x="4828" y="170"/>
                </a:lnTo>
                <a:lnTo>
                  <a:pt x="4821" y="15"/>
                </a:lnTo>
                <a:close/>
                <a:moveTo>
                  <a:pt x="5203" y="0"/>
                </a:moveTo>
                <a:lnTo>
                  <a:pt x="4970" y="544"/>
                </a:lnTo>
                <a:cubicBezTo>
                  <a:pt x="4950" y="592"/>
                  <a:pt x="4931" y="624"/>
                  <a:pt x="4915" y="640"/>
                </a:cubicBezTo>
                <a:cubicBezTo>
                  <a:pt x="4906" y="647"/>
                  <a:pt x="4888" y="654"/>
                  <a:pt x="4861" y="659"/>
                </a:cubicBezTo>
                <a:lnTo>
                  <a:pt x="4861" y="677"/>
                </a:lnTo>
                <a:lnTo>
                  <a:pt x="5069" y="677"/>
                </a:lnTo>
                <a:lnTo>
                  <a:pt x="5069" y="659"/>
                </a:lnTo>
                <a:cubicBezTo>
                  <a:pt x="5037" y="656"/>
                  <a:pt x="5017" y="651"/>
                  <a:pt x="5007" y="644"/>
                </a:cubicBezTo>
                <a:cubicBezTo>
                  <a:pt x="4997" y="636"/>
                  <a:pt x="4993" y="627"/>
                  <a:pt x="4993" y="617"/>
                </a:cubicBezTo>
                <a:cubicBezTo>
                  <a:pt x="4993" y="604"/>
                  <a:pt x="4998" y="585"/>
                  <a:pt x="5009" y="560"/>
                </a:cubicBezTo>
                <a:lnTo>
                  <a:pt x="5054" y="455"/>
                </a:lnTo>
                <a:lnTo>
                  <a:pt x="5311" y="455"/>
                </a:lnTo>
                <a:lnTo>
                  <a:pt x="5351" y="550"/>
                </a:lnTo>
                <a:cubicBezTo>
                  <a:pt x="5364" y="581"/>
                  <a:pt x="5370" y="604"/>
                  <a:pt x="5370" y="618"/>
                </a:cubicBezTo>
                <a:cubicBezTo>
                  <a:pt x="5370" y="629"/>
                  <a:pt x="5365" y="638"/>
                  <a:pt x="5356" y="645"/>
                </a:cubicBezTo>
                <a:cubicBezTo>
                  <a:pt x="5347" y="653"/>
                  <a:pt x="5329" y="657"/>
                  <a:pt x="5303" y="659"/>
                </a:cubicBezTo>
                <a:lnTo>
                  <a:pt x="5303" y="677"/>
                </a:lnTo>
                <a:lnTo>
                  <a:pt x="5564" y="677"/>
                </a:lnTo>
                <a:lnTo>
                  <a:pt x="5564" y="659"/>
                </a:lnTo>
                <a:cubicBezTo>
                  <a:pt x="5537" y="657"/>
                  <a:pt x="5516" y="650"/>
                  <a:pt x="5501" y="637"/>
                </a:cubicBezTo>
                <a:cubicBezTo>
                  <a:pt x="5486" y="623"/>
                  <a:pt x="5469" y="595"/>
                  <a:pt x="5450" y="550"/>
                </a:cubicBezTo>
                <a:lnTo>
                  <a:pt x="5220" y="0"/>
                </a:lnTo>
                <a:close/>
                <a:moveTo>
                  <a:pt x="2062" y="15"/>
                </a:moveTo>
                <a:lnTo>
                  <a:pt x="2062" y="33"/>
                </a:lnTo>
                <a:cubicBezTo>
                  <a:pt x="2082" y="33"/>
                  <a:pt x="2096" y="34"/>
                  <a:pt x="2105" y="37"/>
                </a:cubicBezTo>
                <a:cubicBezTo>
                  <a:pt x="2125" y="43"/>
                  <a:pt x="2139" y="50"/>
                  <a:pt x="2149" y="57"/>
                </a:cubicBezTo>
                <a:cubicBezTo>
                  <a:pt x="2159" y="64"/>
                  <a:pt x="2174" y="79"/>
                  <a:pt x="2193" y="102"/>
                </a:cubicBezTo>
                <a:lnTo>
                  <a:pt x="2193" y="562"/>
                </a:lnTo>
                <a:cubicBezTo>
                  <a:pt x="2193" y="599"/>
                  <a:pt x="2189" y="623"/>
                  <a:pt x="2182" y="633"/>
                </a:cubicBezTo>
                <a:cubicBezTo>
                  <a:pt x="2170" y="650"/>
                  <a:pt x="2150" y="659"/>
                  <a:pt x="2122" y="659"/>
                </a:cubicBezTo>
                <a:lnTo>
                  <a:pt x="2099" y="659"/>
                </a:lnTo>
                <a:lnTo>
                  <a:pt x="2099" y="677"/>
                </a:lnTo>
                <a:lnTo>
                  <a:pt x="2330" y="677"/>
                </a:lnTo>
                <a:lnTo>
                  <a:pt x="2330" y="659"/>
                </a:lnTo>
                <a:lnTo>
                  <a:pt x="2306" y="659"/>
                </a:lnTo>
                <a:cubicBezTo>
                  <a:pt x="2280" y="659"/>
                  <a:pt x="2261" y="652"/>
                  <a:pt x="2249" y="638"/>
                </a:cubicBezTo>
                <a:cubicBezTo>
                  <a:pt x="2240" y="628"/>
                  <a:pt x="2236" y="603"/>
                  <a:pt x="2236" y="562"/>
                </a:cubicBezTo>
                <a:lnTo>
                  <a:pt x="2236" y="154"/>
                </a:lnTo>
                <a:lnTo>
                  <a:pt x="2672" y="687"/>
                </a:lnTo>
                <a:lnTo>
                  <a:pt x="2690" y="687"/>
                </a:lnTo>
                <a:lnTo>
                  <a:pt x="2690" y="129"/>
                </a:lnTo>
                <a:cubicBezTo>
                  <a:pt x="2690" y="92"/>
                  <a:pt x="2694" y="69"/>
                  <a:pt x="2701" y="58"/>
                </a:cubicBezTo>
                <a:cubicBezTo>
                  <a:pt x="2712" y="41"/>
                  <a:pt x="2732" y="33"/>
                  <a:pt x="2760" y="33"/>
                </a:cubicBezTo>
                <a:lnTo>
                  <a:pt x="2784" y="33"/>
                </a:lnTo>
                <a:lnTo>
                  <a:pt x="2784" y="15"/>
                </a:lnTo>
                <a:lnTo>
                  <a:pt x="2553" y="15"/>
                </a:lnTo>
                <a:lnTo>
                  <a:pt x="2553" y="33"/>
                </a:lnTo>
                <a:lnTo>
                  <a:pt x="2576" y="33"/>
                </a:lnTo>
                <a:cubicBezTo>
                  <a:pt x="2602" y="33"/>
                  <a:pt x="2621" y="40"/>
                  <a:pt x="2633" y="53"/>
                </a:cubicBezTo>
                <a:cubicBezTo>
                  <a:pt x="2642" y="63"/>
                  <a:pt x="2647" y="89"/>
                  <a:pt x="2647" y="129"/>
                </a:cubicBezTo>
                <a:lnTo>
                  <a:pt x="2647" y="511"/>
                </a:lnTo>
                <a:lnTo>
                  <a:pt x="2242" y="15"/>
                </a:lnTo>
                <a:close/>
                <a:moveTo>
                  <a:pt x="5562" y="15"/>
                </a:moveTo>
                <a:lnTo>
                  <a:pt x="5562" y="33"/>
                </a:lnTo>
                <a:cubicBezTo>
                  <a:pt x="5581" y="33"/>
                  <a:pt x="5596" y="34"/>
                  <a:pt x="5605" y="37"/>
                </a:cubicBezTo>
                <a:cubicBezTo>
                  <a:pt x="5624" y="43"/>
                  <a:pt x="5639" y="50"/>
                  <a:pt x="5649" y="57"/>
                </a:cubicBezTo>
                <a:cubicBezTo>
                  <a:pt x="5659" y="64"/>
                  <a:pt x="5673" y="79"/>
                  <a:pt x="5692" y="102"/>
                </a:cubicBezTo>
                <a:lnTo>
                  <a:pt x="5692" y="562"/>
                </a:lnTo>
                <a:cubicBezTo>
                  <a:pt x="5692" y="599"/>
                  <a:pt x="5689" y="623"/>
                  <a:pt x="5682" y="633"/>
                </a:cubicBezTo>
                <a:cubicBezTo>
                  <a:pt x="5670" y="650"/>
                  <a:pt x="5650" y="659"/>
                  <a:pt x="5622" y="659"/>
                </a:cubicBezTo>
                <a:lnTo>
                  <a:pt x="5599" y="659"/>
                </a:lnTo>
                <a:lnTo>
                  <a:pt x="5599" y="677"/>
                </a:lnTo>
                <a:lnTo>
                  <a:pt x="5829" y="677"/>
                </a:lnTo>
                <a:lnTo>
                  <a:pt x="5829" y="659"/>
                </a:lnTo>
                <a:lnTo>
                  <a:pt x="5806" y="659"/>
                </a:lnTo>
                <a:cubicBezTo>
                  <a:pt x="5780" y="659"/>
                  <a:pt x="5761" y="652"/>
                  <a:pt x="5749" y="638"/>
                </a:cubicBezTo>
                <a:cubicBezTo>
                  <a:pt x="5740" y="628"/>
                  <a:pt x="5735" y="603"/>
                  <a:pt x="5735" y="562"/>
                </a:cubicBezTo>
                <a:lnTo>
                  <a:pt x="5735" y="154"/>
                </a:lnTo>
                <a:lnTo>
                  <a:pt x="6172" y="687"/>
                </a:lnTo>
                <a:lnTo>
                  <a:pt x="6189" y="687"/>
                </a:lnTo>
                <a:lnTo>
                  <a:pt x="6189" y="129"/>
                </a:lnTo>
                <a:cubicBezTo>
                  <a:pt x="6189" y="92"/>
                  <a:pt x="6193" y="69"/>
                  <a:pt x="6200" y="58"/>
                </a:cubicBezTo>
                <a:cubicBezTo>
                  <a:pt x="6212" y="41"/>
                  <a:pt x="6232" y="33"/>
                  <a:pt x="6260" y="33"/>
                </a:cubicBezTo>
                <a:lnTo>
                  <a:pt x="6283" y="33"/>
                </a:lnTo>
                <a:lnTo>
                  <a:pt x="6283" y="15"/>
                </a:lnTo>
                <a:lnTo>
                  <a:pt x="6053" y="15"/>
                </a:lnTo>
                <a:lnTo>
                  <a:pt x="6053" y="33"/>
                </a:lnTo>
                <a:lnTo>
                  <a:pt x="6076" y="33"/>
                </a:lnTo>
                <a:cubicBezTo>
                  <a:pt x="6102" y="33"/>
                  <a:pt x="6121" y="40"/>
                  <a:pt x="6133" y="53"/>
                </a:cubicBezTo>
                <a:cubicBezTo>
                  <a:pt x="6142" y="63"/>
                  <a:pt x="6146" y="89"/>
                  <a:pt x="6146" y="129"/>
                </a:cubicBezTo>
                <a:lnTo>
                  <a:pt x="6146" y="511"/>
                </a:lnTo>
                <a:lnTo>
                  <a:pt x="5742" y="15"/>
                </a:lnTo>
                <a:close/>
                <a:moveTo>
                  <a:pt x="7020" y="583"/>
                </a:moveTo>
                <a:cubicBezTo>
                  <a:pt x="7005" y="583"/>
                  <a:pt x="6992" y="588"/>
                  <a:pt x="6981" y="598"/>
                </a:cubicBezTo>
                <a:cubicBezTo>
                  <a:pt x="6971" y="609"/>
                  <a:pt x="6965" y="622"/>
                  <a:pt x="6965" y="636"/>
                </a:cubicBezTo>
                <a:cubicBezTo>
                  <a:pt x="6965" y="651"/>
                  <a:pt x="6971" y="664"/>
                  <a:pt x="6981" y="675"/>
                </a:cubicBezTo>
                <a:cubicBezTo>
                  <a:pt x="6992" y="685"/>
                  <a:pt x="7005" y="690"/>
                  <a:pt x="7020" y="690"/>
                </a:cubicBezTo>
                <a:cubicBezTo>
                  <a:pt x="7034" y="690"/>
                  <a:pt x="7047" y="685"/>
                  <a:pt x="7058" y="675"/>
                </a:cubicBezTo>
                <a:cubicBezTo>
                  <a:pt x="7068" y="664"/>
                  <a:pt x="7074" y="651"/>
                  <a:pt x="7074" y="636"/>
                </a:cubicBezTo>
                <a:cubicBezTo>
                  <a:pt x="7074" y="622"/>
                  <a:pt x="7068" y="609"/>
                  <a:pt x="7058" y="598"/>
                </a:cubicBezTo>
                <a:cubicBezTo>
                  <a:pt x="7047" y="588"/>
                  <a:pt x="7034" y="583"/>
                  <a:pt x="7020" y="583"/>
                </a:cubicBezTo>
                <a:close/>
                <a:moveTo>
                  <a:pt x="330" y="0"/>
                </a:moveTo>
                <a:cubicBezTo>
                  <a:pt x="243" y="0"/>
                  <a:pt x="169" y="28"/>
                  <a:pt x="107" y="86"/>
                </a:cubicBezTo>
                <a:cubicBezTo>
                  <a:pt x="35" y="152"/>
                  <a:pt x="0" y="238"/>
                  <a:pt x="0" y="343"/>
                </a:cubicBezTo>
                <a:cubicBezTo>
                  <a:pt x="0" y="446"/>
                  <a:pt x="30" y="530"/>
                  <a:pt x="92" y="595"/>
                </a:cubicBezTo>
                <a:cubicBezTo>
                  <a:pt x="155" y="659"/>
                  <a:pt x="231" y="692"/>
                  <a:pt x="322" y="692"/>
                </a:cubicBezTo>
                <a:cubicBezTo>
                  <a:pt x="412" y="692"/>
                  <a:pt x="489" y="659"/>
                  <a:pt x="553" y="592"/>
                </a:cubicBezTo>
                <a:cubicBezTo>
                  <a:pt x="616" y="526"/>
                  <a:pt x="648" y="442"/>
                  <a:pt x="648" y="342"/>
                </a:cubicBezTo>
                <a:cubicBezTo>
                  <a:pt x="648" y="244"/>
                  <a:pt x="616" y="163"/>
                  <a:pt x="553" y="97"/>
                </a:cubicBezTo>
                <a:cubicBezTo>
                  <a:pt x="490" y="32"/>
                  <a:pt x="416" y="0"/>
                  <a:pt x="330" y="0"/>
                </a:cubicBezTo>
                <a:close/>
                <a:moveTo>
                  <a:pt x="3184" y="0"/>
                </a:moveTo>
                <a:cubicBezTo>
                  <a:pt x="3118" y="0"/>
                  <a:pt x="3060" y="14"/>
                  <a:pt x="3012" y="42"/>
                </a:cubicBezTo>
                <a:cubicBezTo>
                  <a:pt x="2954" y="76"/>
                  <a:pt x="2908" y="125"/>
                  <a:pt x="2875" y="188"/>
                </a:cubicBezTo>
                <a:cubicBezTo>
                  <a:pt x="2847" y="242"/>
                  <a:pt x="2833" y="298"/>
                  <a:pt x="2833" y="356"/>
                </a:cubicBezTo>
                <a:cubicBezTo>
                  <a:pt x="2833" y="436"/>
                  <a:pt x="2858" y="507"/>
                  <a:pt x="2908" y="569"/>
                </a:cubicBezTo>
                <a:cubicBezTo>
                  <a:pt x="2974" y="651"/>
                  <a:pt x="3071" y="692"/>
                  <a:pt x="3199" y="692"/>
                </a:cubicBezTo>
                <a:cubicBezTo>
                  <a:pt x="3244" y="692"/>
                  <a:pt x="3284" y="687"/>
                  <a:pt x="3321" y="678"/>
                </a:cubicBezTo>
                <a:cubicBezTo>
                  <a:pt x="3357" y="668"/>
                  <a:pt x="3394" y="653"/>
                  <a:pt x="3432" y="633"/>
                </a:cubicBezTo>
                <a:lnTo>
                  <a:pt x="3432" y="431"/>
                </a:lnTo>
                <a:cubicBezTo>
                  <a:pt x="3432" y="395"/>
                  <a:pt x="3435" y="371"/>
                  <a:pt x="3441" y="359"/>
                </a:cubicBezTo>
                <a:cubicBezTo>
                  <a:pt x="3451" y="342"/>
                  <a:pt x="3468" y="334"/>
                  <a:pt x="3494" y="334"/>
                </a:cubicBezTo>
                <a:lnTo>
                  <a:pt x="3506" y="334"/>
                </a:lnTo>
                <a:lnTo>
                  <a:pt x="3506" y="315"/>
                </a:lnTo>
                <a:lnTo>
                  <a:pt x="3250" y="315"/>
                </a:lnTo>
                <a:lnTo>
                  <a:pt x="3250" y="334"/>
                </a:lnTo>
                <a:cubicBezTo>
                  <a:pt x="3276" y="334"/>
                  <a:pt x="3295" y="337"/>
                  <a:pt x="3305" y="342"/>
                </a:cubicBezTo>
                <a:cubicBezTo>
                  <a:pt x="3316" y="347"/>
                  <a:pt x="3324" y="355"/>
                  <a:pt x="3329" y="366"/>
                </a:cubicBezTo>
                <a:cubicBezTo>
                  <a:pt x="3334" y="376"/>
                  <a:pt x="3336" y="397"/>
                  <a:pt x="3336" y="431"/>
                </a:cubicBezTo>
                <a:lnTo>
                  <a:pt x="3336" y="622"/>
                </a:lnTo>
                <a:cubicBezTo>
                  <a:pt x="3315" y="634"/>
                  <a:pt x="3293" y="643"/>
                  <a:pt x="3270" y="649"/>
                </a:cubicBezTo>
                <a:cubicBezTo>
                  <a:pt x="3248" y="656"/>
                  <a:pt x="3224" y="659"/>
                  <a:pt x="3200" y="659"/>
                </a:cubicBezTo>
                <a:cubicBezTo>
                  <a:pt x="3158" y="659"/>
                  <a:pt x="3117" y="647"/>
                  <a:pt x="3078" y="622"/>
                </a:cubicBezTo>
                <a:cubicBezTo>
                  <a:pt x="3038" y="598"/>
                  <a:pt x="3006" y="560"/>
                  <a:pt x="2982" y="508"/>
                </a:cubicBezTo>
                <a:cubicBezTo>
                  <a:pt x="2958" y="456"/>
                  <a:pt x="2945" y="398"/>
                  <a:pt x="2945" y="335"/>
                </a:cubicBezTo>
                <a:cubicBezTo>
                  <a:pt x="2945" y="257"/>
                  <a:pt x="2964" y="190"/>
                  <a:pt x="3000" y="134"/>
                </a:cubicBezTo>
                <a:cubicBezTo>
                  <a:pt x="3044" y="67"/>
                  <a:pt x="3109" y="34"/>
                  <a:pt x="3193" y="34"/>
                </a:cubicBezTo>
                <a:cubicBezTo>
                  <a:pt x="3255" y="34"/>
                  <a:pt x="3305" y="53"/>
                  <a:pt x="3345" y="91"/>
                </a:cubicBezTo>
                <a:cubicBezTo>
                  <a:pt x="3372" y="117"/>
                  <a:pt x="3394" y="156"/>
                  <a:pt x="3412" y="208"/>
                </a:cubicBezTo>
                <a:lnTo>
                  <a:pt x="3429" y="208"/>
                </a:lnTo>
                <a:lnTo>
                  <a:pt x="3412" y="0"/>
                </a:lnTo>
                <a:lnTo>
                  <a:pt x="3394" y="0"/>
                </a:lnTo>
                <a:cubicBezTo>
                  <a:pt x="3393" y="16"/>
                  <a:pt x="3390" y="27"/>
                  <a:pt x="3385" y="33"/>
                </a:cubicBezTo>
                <a:cubicBezTo>
                  <a:pt x="3381" y="39"/>
                  <a:pt x="3376" y="41"/>
                  <a:pt x="3370" y="41"/>
                </a:cubicBezTo>
                <a:cubicBezTo>
                  <a:pt x="3363" y="41"/>
                  <a:pt x="3351" y="38"/>
                  <a:pt x="3333" y="31"/>
                </a:cubicBezTo>
                <a:cubicBezTo>
                  <a:pt x="3297" y="18"/>
                  <a:pt x="3269" y="9"/>
                  <a:pt x="3249" y="5"/>
                </a:cubicBezTo>
                <a:cubicBezTo>
                  <a:pt x="3230" y="1"/>
                  <a:pt x="3208" y="0"/>
                  <a:pt x="3184" y="0"/>
                </a:cubicBezTo>
                <a:close/>
                <a:moveTo>
                  <a:pt x="6554" y="0"/>
                </a:moveTo>
                <a:cubicBezTo>
                  <a:pt x="6497" y="0"/>
                  <a:pt x="6451" y="17"/>
                  <a:pt x="6415" y="51"/>
                </a:cubicBezTo>
                <a:cubicBezTo>
                  <a:pt x="6378" y="85"/>
                  <a:pt x="6360" y="126"/>
                  <a:pt x="6360" y="174"/>
                </a:cubicBezTo>
                <a:cubicBezTo>
                  <a:pt x="6360" y="201"/>
                  <a:pt x="6366" y="226"/>
                  <a:pt x="6378" y="249"/>
                </a:cubicBezTo>
                <a:cubicBezTo>
                  <a:pt x="6391" y="272"/>
                  <a:pt x="6409" y="293"/>
                  <a:pt x="6433" y="312"/>
                </a:cubicBezTo>
                <a:cubicBezTo>
                  <a:pt x="6457" y="330"/>
                  <a:pt x="6497" y="356"/>
                  <a:pt x="6554" y="388"/>
                </a:cubicBezTo>
                <a:cubicBezTo>
                  <a:pt x="6610" y="419"/>
                  <a:pt x="6645" y="440"/>
                  <a:pt x="6658" y="450"/>
                </a:cubicBezTo>
                <a:cubicBezTo>
                  <a:pt x="6677" y="464"/>
                  <a:pt x="6690" y="479"/>
                  <a:pt x="6699" y="496"/>
                </a:cubicBezTo>
                <a:cubicBezTo>
                  <a:pt x="6708" y="513"/>
                  <a:pt x="6713" y="529"/>
                  <a:pt x="6713" y="545"/>
                </a:cubicBezTo>
                <a:cubicBezTo>
                  <a:pt x="6713" y="575"/>
                  <a:pt x="6701" y="600"/>
                  <a:pt x="6677" y="622"/>
                </a:cubicBezTo>
                <a:cubicBezTo>
                  <a:pt x="6654" y="643"/>
                  <a:pt x="6622" y="654"/>
                  <a:pt x="6581" y="654"/>
                </a:cubicBezTo>
                <a:cubicBezTo>
                  <a:pt x="6546" y="654"/>
                  <a:pt x="6514" y="646"/>
                  <a:pt x="6484" y="630"/>
                </a:cubicBezTo>
                <a:cubicBezTo>
                  <a:pt x="6455" y="615"/>
                  <a:pt x="6433" y="595"/>
                  <a:pt x="6418" y="572"/>
                </a:cubicBezTo>
                <a:cubicBezTo>
                  <a:pt x="6404" y="548"/>
                  <a:pt x="6393" y="512"/>
                  <a:pt x="6384" y="465"/>
                </a:cubicBezTo>
                <a:lnTo>
                  <a:pt x="6366" y="465"/>
                </a:lnTo>
                <a:lnTo>
                  <a:pt x="6366" y="692"/>
                </a:lnTo>
                <a:lnTo>
                  <a:pt x="6384" y="692"/>
                </a:lnTo>
                <a:cubicBezTo>
                  <a:pt x="6387" y="677"/>
                  <a:pt x="6390" y="666"/>
                  <a:pt x="6395" y="662"/>
                </a:cubicBezTo>
                <a:cubicBezTo>
                  <a:pt x="6399" y="657"/>
                  <a:pt x="6406" y="654"/>
                  <a:pt x="6414" y="654"/>
                </a:cubicBezTo>
                <a:cubicBezTo>
                  <a:pt x="6423" y="654"/>
                  <a:pt x="6443" y="659"/>
                  <a:pt x="6474" y="670"/>
                </a:cubicBezTo>
                <a:cubicBezTo>
                  <a:pt x="6506" y="680"/>
                  <a:pt x="6527" y="686"/>
                  <a:pt x="6537" y="687"/>
                </a:cubicBezTo>
                <a:cubicBezTo>
                  <a:pt x="6554" y="690"/>
                  <a:pt x="6572" y="692"/>
                  <a:pt x="6591" y="692"/>
                </a:cubicBezTo>
                <a:cubicBezTo>
                  <a:pt x="6652" y="692"/>
                  <a:pt x="6703" y="674"/>
                  <a:pt x="6741" y="638"/>
                </a:cubicBezTo>
                <a:cubicBezTo>
                  <a:pt x="6780" y="601"/>
                  <a:pt x="6800" y="558"/>
                  <a:pt x="6800" y="508"/>
                </a:cubicBezTo>
                <a:cubicBezTo>
                  <a:pt x="6800" y="481"/>
                  <a:pt x="6794" y="456"/>
                  <a:pt x="6781" y="432"/>
                </a:cubicBezTo>
                <a:cubicBezTo>
                  <a:pt x="6769" y="408"/>
                  <a:pt x="6752" y="387"/>
                  <a:pt x="6729" y="369"/>
                </a:cubicBezTo>
                <a:cubicBezTo>
                  <a:pt x="6707" y="352"/>
                  <a:pt x="6664" y="326"/>
                  <a:pt x="6603" y="293"/>
                </a:cubicBezTo>
                <a:cubicBezTo>
                  <a:pt x="6527" y="252"/>
                  <a:pt x="6479" y="220"/>
                  <a:pt x="6458" y="195"/>
                </a:cubicBezTo>
                <a:cubicBezTo>
                  <a:pt x="6444" y="179"/>
                  <a:pt x="6437" y="160"/>
                  <a:pt x="6437" y="140"/>
                </a:cubicBezTo>
                <a:cubicBezTo>
                  <a:pt x="6437" y="114"/>
                  <a:pt x="6449" y="90"/>
                  <a:pt x="6471" y="70"/>
                </a:cubicBezTo>
                <a:cubicBezTo>
                  <a:pt x="6493" y="49"/>
                  <a:pt x="6521" y="39"/>
                  <a:pt x="6555" y="39"/>
                </a:cubicBezTo>
                <a:cubicBezTo>
                  <a:pt x="6585" y="39"/>
                  <a:pt x="6614" y="46"/>
                  <a:pt x="6642" y="62"/>
                </a:cubicBezTo>
                <a:cubicBezTo>
                  <a:pt x="6670" y="77"/>
                  <a:pt x="6691" y="97"/>
                  <a:pt x="6706" y="124"/>
                </a:cubicBezTo>
                <a:cubicBezTo>
                  <a:pt x="6721" y="150"/>
                  <a:pt x="6732" y="185"/>
                  <a:pt x="6738" y="229"/>
                </a:cubicBezTo>
                <a:lnTo>
                  <a:pt x="6756" y="229"/>
                </a:lnTo>
                <a:lnTo>
                  <a:pt x="6756" y="0"/>
                </a:lnTo>
                <a:lnTo>
                  <a:pt x="6738" y="0"/>
                </a:lnTo>
                <a:cubicBezTo>
                  <a:pt x="6735" y="15"/>
                  <a:pt x="6730" y="25"/>
                  <a:pt x="6725" y="30"/>
                </a:cubicBezTo>
                <a:cubicBezTo>
                  <a:pt x="6719" y="35"/>
                  <a:pt x="6713" y="38"/>
                  <a:pt x="6704" y="38"/>
                </a:cubicBezTo>
                <a:cubicBezTo>
                  <a:pt x="6697" y="38"/>
                  <a:pt x="6684" y="34"/>
                  <a:pt x="6666" y="25"/>
                </a:cubicBezTo>
                <a:cubicBezTo>
                  <a:pt x="6626" y="8"/>
                  <a:pt x="6589" y="0"/>
                  <a:pt x="6554" y="0"/>
                </a:cubicBezTo>
                <a:close/>
                <a:moveTo>
                  <a:pt x="3525" y="15"/>
                </a:moveTo>
                <a:lnTo>
                  <a:pt x="3525" y="33"/>
                </a:lnTo>
                <a:lnTo>
                  <a:pt x="3550" y="33"/>
                </a:lnTo>
                <a:cubicBezTo>
                  <a:pt x="3575" y="33"/>
                  <a:pt x="3593" y="39"/>
                  <a:pt x="3605" y="52"/>
                </a:cubicBezTo>
                <a:cubicBezTo>
                  <a:pt x="3616" y="64"/>
                  <a:pt x="3622" y="91"/>
                  <a:pt x="3622" y="132"/>
                </a:cubicBezTo>
                <a:lnTo>
                  <a:pt x="3622" y="391"/>
                </a:lnTo>
                <a:cubicBezTo>
                  <a:pt x="3622" y="470"/>
                  <a:pt x="3627" y="525"/>
                  <a:pt x="3637" y="554"/>
                </a:cubicBezTo>
                <a:cubicBezTo>
                  <a:pt x="3653" y="596"/>
                  <a:pt x="3679" y="630"/>
                  <a:pt x="3717" y="655"/>
                </a:cubicBezTo>
                <a:cubicBezTo>
                  <a:pt x="3754" y="680"/>
                  <a:pt x="3809" y="692"/>
                  <a:pt x="3881" y="692"/>
                </a:cubicBezTo>
                <a:cubicBezTo>
                  <a:pt x="3948" y="692"/>
                  <a:pt x="4000" y="679"/>
                  <a:pt x="4039" y="653"/>
                </a:cubicBezTo>
                <a:cubicBezTo>
                  <a:pt x="4077" y="627"/>
                  <a:pt x="4103" y="595"/>
                  <a:pt x="4116" y="559"/>
                </a:cubicBezTo>
                <a:cubicBezTo>
                  <a:pt x="4130" y="522"/>
                  <a:pt x="4136" y="471"/>
                  <a:pt x="4136" y="404"/>
                </a:cubicBezTo>
                <a:lnTo>
                  <a:pt x="4136" y="136"/>
                </a:lnTo>
                <a:cubicBezTo>
                  <a:pt x="4136" y="99"/>
                  <a:pt x="4140" y="76"/>
                  <a:pt x="4146" y="65"/>
                </a:cubicBezTo>
                <a:cubicBezTo>
                  <a:pt x="4160" y="44"/>
                  <a:pt x="4180" y="33"/>
                  <a:pt x="4207" y="33"/>
                </a:cubicBezTo>
                <a:lnTo>
                  <a:pt x="4231" y="33"/>
                </a:lnTo>
                <a:lnTo>
                  <a:pt x="4231" y="15"/>
                </a:lnTo>
                <a:lnTo>
                  <a:pt x="3997" y="15"/>
                </a:lnTo>
                <a:lnTo>
                  <a:pt x="3997" y="33"/>
                </a:lnTo>
                <a:lnTo>
                  <a:pt x="4022" y="33"/>
                </a:lnTo>
                <a:cubicBezTo>
                  <a:pt x="4047" y="33"/>
                  <a:pt x="4066" y="40"/>
                  <a:pt x="4079" y="54"/>
                </a:cubicBezTo>
                <a:cubicBezTo>
                  <a:pt x="4088" y="65"/>
                  <a:pt x="4092" y="90"/>
                  <a:pt x="4092" y="132"/>
                </a:cubicBezTo>
                <a:lnTo>
                  <a:pt x="4092" y="400"/>
                </a:lnTo>
                <a:cubicBezTo>
                  <a:pt x="4092" y="470"/>
                  <a:pt x="4086" y="520"/>
                  <a:pt x="4073" y="550"/>
                </a:cubicBezTo>
                <a:cubicBezTo>
                  <a:pt x="4061" y="579"/>
                  <a:pt x="4038" y="603"/>
                  <a:pt x="4003" y="622"/>
                </a:cubicBezTo>
                <a:cubicBezTo>
                  <a:pt x="3969" y="641"/>
                  <a:pt x="3930" y="650"/>
                  <a:pt x="3887" y="650"/>
                </a:cubicBezTo>
                <a:cubicBezTo>
                  <a:pt x="3853" y="650"/>
                  <a:pt x="3825" y="644"/>
                  <a:pt x="3801" y="632"/>
                </a:cubicBezTo>
                <a:cubicBezTo>
                  <a:pt x="3778" y="620"/>
                  <a:pt x="3760" y="605"/>
                  <a:pt x="3748" y="586"/>
                </a:cubicBezTo>
                <a:cubicBezTo>
                  <a:pt x="3736" y="568"/>
                  <a:pt x="3727" y="542"/>
                  <a:pt x="3722" y="509"/>
                </a:cubicBezTo>
                <a:cubicBezTo>
                  <a:pt x="3718" y="476"/>
                  <a:pt x="3715" y="446"/>
                  <a:pt x="3715" y="420"/>
                </a:cubicBezTo>
                <a:lnTo>
                  <a:pt x="3715" y="132"/>
                </a:lnTo>
                <a:cubicBezTo>
                  <a:pt x="3715" y="95"/>
                  <a:pt x="3719" y="70"/>
                  <a:pt x="3728" y="59"/>
                </a:cubicBezTo>
                <a:cubicBezTo>
                  <a:pt x="3739" y="41"/>
                  <a:pt x="3759" y="33"/>
                  <a:pt x="3786" y="33"/>
                </a:cubicBezTo>
                <a:lnTo>
                  <a:pt x="3812" y="33"/>
                </a:lnTo>
                <a:lnTo>
                  <a:pt x="3812" y="15"/>
                </a:lnTo>
                <a:close/>
              </a:path>
            </a:pathLst>
          </a:custGeom>
          <a:solidFill>
            <a:srgbClr val="98680B"/>
          </a:solidFill>
          <a:ln w="19050" cap="flat">
            <a:solidFill>
              <a:srgbClr val="FF9900"/>
            </a:solidFill>
            <a:prstDash val="solid"/>
            <a:round/>
            <a:headEnd type="none" w="med" len="med"/>
            <a:tailEnd type="none" w="med" len="med"/>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156650" y="1163675"/>
            <a:ext cx="8229600" cy="2694000"/>
          </a:xfrm>
          <a:prstGeom prst="rect">
            <a:avLst/>
          </a:prstGeom>
          <a:solidFill>
            <a:srgbClr val="A4C2F4"/>
          </a:solidFill>
        </p:spPr>
        <p:txBody>
          <a:bodyPr lIns="91425" tIns="91425" rIns="91425" bIns="91425" anchor="t" anchorCtr="0">
            <a:noAutofit/>
          </a:bodyPr>
          <a:lstStyle/>
          <a:p>
            <a:pPr lvl="0" algn="just" rtl="0">
              <a:buNone/>
            </a:pPr>
            <a:r>
              <a:rPr lang="en" sz="1400" b="1" dirty="0">
                <a:latin typeface="Comic Sans MS"/>
                <a:ea typeface="Comic Sans MS"/>
                <a:cs typeface="Comic Sans MS"/>
                <a:sym typeface="Comic Sans MS"/>
              </a:rPr>
              <a:t>	</a:t>
            </a:r>
            <a:r>
              <a:rPr lang="en" sz="1400" dirty="0">
                <a:solidFill>
                  <a:srgbClr val="000000"/>
                </a:solidFill>
                <a:latin typeface="Chewy"/>
                <a:ea typeface="Chewy"/>
                <a:cs typeface="Chewy"/>
                <a:sym typeface="Chewy"/>
              </a:rPr>
              <a:t>Did you ever stop eating a wonderful box of girl scout cookies and ask yourself what's it made out of? Two girl scouts Madison Vorva and Rhiannon Tomtishen had recently found out there delicious girl scout cookies have the terrible oil, Palm Oil. They were devastated to hear the news. The two Girl scouts spent seven whole years finding awareness to help find a way to make their girl scout cookies free of Palm Oil. These two girls believed they could do something, they were only in sixth grade. In a lot of cookies there are traces of palm oil.These two girls did not want to be reminded of the horrible things palm oil does. These girls wanted to make sure they would not hurt the environment any more.</a:t>
            </a:r>
          </a:p>
          <a:p>
            <a:pPr lvl="0" indent="457200" algn="just" rtl="0">
              <a:buNone/>
            </a:pPr>
            <a:r>
              <a:rPr lang="en" sz="1400" dirty="0">
                <a:solidFill>
                  <a:srgbClr val="000000"/>
                </a:solidFill>
                <a:latin typeface="Chewy"/>
                <a:ea typeface="Chewy"/>
                <a:cs typeface="Chewy"/>
                <a:sym typeface="Chewy"/>
              </a:rPr>
              <a:t>And they did do something amazing-they helped the earth!!! They got </a:t>
            </a:r>
          </a:p>
          <a:p>
            <a:pPr marL="0" lvl="0" indent="0" algn="just" rtl="0">
              <a:buNone/>
            </a:pPr>
            <a:r>
              <a:rPr lang="en" sz="1400" dirty="0">
                <a:solidFill>
                  <a:srgbClr val="000000"/>
                </a:solidFill>
                <a:latin typeface="Chewy"/>
                <a:ea typeface="Chewy"/>
                <a:cs typeface="Chewy"/>
                <a:sym typeface="Chewy"/>
              </a:rPr>
              <a:t>about 70,000 people to sign a contract to make girl scout cookies free from palm </a:t>
            </a:r>
          </a:p>
          <a:p>
            <a:pPr marL="0" lvl="0" indent="0" algn="just" rtl="0">
              <a:buNone/>
            </a:pPr>
            <a:r>
              <a:rPr lang="en" sz="1400" dirty="0">
                <a:solidFill>
                  <a:srgbClr val="000000"/>
                </a:solidFill>
                <a:latin typeface="Chewy"/>
                <a:ea typeface="Chewy"/>
                <a:cs typeface="Chewy"/>
                <a:sym typeface="Chewy"/>
              </a:rPr>
              <a:t>oil. Now, some of the trees are being saved because of these 2 girl scouts. This shows </a:t>
            </a:r>
          </a:p>
          <a:p>
            <a:pPr marL="0" lvl="0" indent="0" algn="just" rtl="0">
              <a:buNone/>
            </a:pPr>
            <a:r>
              <a:rPr lang="en" sz="1400" dirty="0">
                <a:solidFill>
                  <a:srgbClr val="000000"/>
                </a:solidFill>
                <a:latin typeface="Chewy"/>
                <a:ea typeface="Chewy"/>
                <a:cs typeface="Chewy"/>
                <a:sym typeface="Chewy"/>
              </a:rPr>
              <a:t>that these people were life savers and they have done a lot to many almost homeless</a:t>
            </a:r>
          </a:p>
          <a:p>
            <a:pPr marL="0" lvl="0" indent="0" algn="just" rtl="0">
              <a:buNone/>
            </a:pPr>
            <a:r>
              <a:rPr lang="en" sz="1400" dirty="0">
                <a:solidFill>
                  <a:srgbClr val="000000"/>
                </a:solidFill>
                <a:latin typeface="Chewy"/>
                <a:ea typeface="Chewy"/>
                <a:cs typeface="Chewy"/>
                <a:sym typeface="Chewy"/>
              </a:rPr>
              <a:t> Orangutans. This that people can make a difference if they try to. </a:t>
            </a:r>
          </a:p>
          <a:p>
            <a:pPr marL="0" lvl="0" indent="0" algn="just" rtl="0">
              <a:buNone/>
            </a:pPr>
            <a:r>
              <a:rPr lang="en" sz="1400" dirty="0">
                <a:solidFill>
                  <a:srgbClr val="000000"/>
                </a:solidFill>
                <a:latin typeface="Chewy"/>
                <a:ea typeface="Chewy"/>
                <a:cs typeface="Chewy"/>
                <a:sym typeface="Chewy"/>
              </a:rPr>
              <a:t>   </a:t>
            </a:r>
          </a:p>
          <a:p>
            <a:endParaRPr lang="en" sz="1400" dirty="0">
              <a:solidFill>
                <a:srgbClr val="000000"/>
              </a:solidFill>
              <a:latin typeface="Chewy"/>
              <a:ea typeface="Chewy"/>
              <a:cs typeface="Chewy"/>
              <a:sym typeface="Chewy"/>
            </a:endParaRPr>
          </a:p>
          <a:p>
            <a:pPr>
              <a:buNone/>
            </a:pPr>
            <a:r>
              <a:rPr lang="en" sz="1100" b="1" dirty="0">
                <a:solidFill>
                  <a:schemeClr val="dk2"/>
                </a:solidFill>
                <a:latin typeface="Comic Sans MS"/>
                <a:ea typeface="Comic Sans MS"/>
                <a:cs typeface="Comic Sans MS"/>
                <a:sym typeface="Comic Sans MS"/>
              </a:rPr>
              <a:t> </a:t>
            </a:r>
          </a:p>
        </p:txBody>
      </p:sp>
      <p:pic>
        <p:nvPicPr>
          <p:cNvPr id="172" name="Shape 172"/>
          <p:cNvPicPr preferRelativeResize="0"/>
          <p:nvPr/>
        </p:nvPicPr>
        <p:blipFill>
          <a:blip r:embed="rId3"/>
          <a:stretch>
            <a:fillRect/>
          </a:stretch>
        </p:blipFill>
        <p:spPr>
          <a:xfrm>
            <a:off x="6355600" y="2529600"/>
            <a:ext cx="2788399" cy="1901075"/>
          </a:xfrm>
          <a:prstGeom prst="rect">
            <a:avLst/>
          </a:prstGeom>
          <a:noFill/>
          <a:ln>
            <a:noFill/>
          </a:ln>
        </p:spPr>
      </p:pic>
      <p:sp>
        <p:nvSpPr>
          <p:cNvPr id="173" name="Shape 173"/>
          <p:cNvSpPr/>
          <p:nvPr/>
        </p:nvSpPr>
        <p:spPr>
          <a:xfrm>
            <a:off x="156625" y="155475"/>
            <a:ext cx="8830736" cy="903774"/>
          </a:xfrm>
          <a:custGeom>
            <a:avLst/>
            <a:gdLst/>
            <a:ahLst/>
            <a:cxnLst/>
            <a:rect l="0" t="0" r="0" b="0"/>
            <a:pathLst>
              <a:path w="16163" h="1124" extrusionOk="0">
                <a:moveTo>
                  <a:pt x="1531" y="194"/>
                </a:moveTo>
                <a:cubicBezTo>
                  <a:pt x="1524" y="194"/>
                  <a:pt x="1517" y="195"/>
                  <a:pt x="1512" y="198"/>
                </a:cubicBezTo>
                <a:cubicBezTo>
                  <a:pt x="1506" y="201"/>
                  <a:pt x="1503" y="207"/>
                  <a:pt x="1503" y="215"/>
                </a:cubicBezTo>
                <a:cubicBezTo>
                  <a:pt x="1503" y="228"/>
                  <a:pt x="1505" y="238"/>
                  <a:pt x="1510" y="246"/>
                </a:cubicBezTo>
                <a:cubicBezTo>
                  <a:pt x="1515" y="253"/>
                  <a:pt x="1521" y="257"/>
                  <a:pt x="1528" y="259"/>
                </a:cubicBezTo>
                <a:cubicBezTo>
                  <a:pt x="1530" y="260"/>
                  <a:pt x="1533" y="260"/>
                  <a:pt x="1535" y="260"/>
                </a:cubicBezTo>
                <a:cubicBezTo>
                  <a:pt x="1539" y="260"/>
                  <a:pt x="1544" y="259"/>
                  <a:pt x="1548" y="257"/>
                </a:cubicBezTo>
                <a:cubicBezTo>
                  <a:pt x="1554" y="254"/>
                  <a:pt x="1559" y="249"/>
                  <a:pt x="1563" y="241"/>
                </a:cubicBezTo>
                <a:cubicBezTo>
                  <a:pt x="1563" y="228"/>
                  <a:pt x="1562" y="217"/>
                  <a:pt x="1558" y="208"/>
                </a:cubicBezTo>
                <a:cubicBezTo>
                  <a:pt x="1554" y="199"/>
                  <a:pt x="1545" y="194"/>
                  <a:pt x="1531" y="194"/>
                </a:cubicBezTo>
                <a:close/>
                <a:moveTo>
                  <a:pt x="9678" y="194"/>
                </a:moveTo>
                <a:cubicBezTo>
                  <a:pt x="9670" y="194"/>
                  <a:pt x="9664" y="195"/>
                  <a:pt x="9658" y="198"/>
                </a:cubicBezTo>
                <a:cubicBezTo>
                  <a:pt x="9652" y="201"/>
                  <a:pt x="9649" y="207"/>
                  <a:pt x="9649" y="215"/>
                </a:cubicBezTo>
                <a:cubicBezTo>
                  <a:pt x="9649" y="228"/>
                  <a:pt x="9652" y="238"/>
                  <a:pt x="9657" y="246"/>
                </a:cubicBezTo>
                <a:cubicBezTo>
                  <a:pt x="9661" y="253"/>
                  <a:pt x="9667" y="257"/>
                  <a:pt x="9674" y="259"/>
                </a:cubicBezTo>
                <a:cubicBezTo>
                  <a:pt x="9677" y="260"/>
                  <a:pt x="9679" y="260"/>
                  <a:pt x="9682" y="260"/>
                </a:cubicBezTo>
                <a:cubicBezTo>
                  <a:pt x="9686" y="260"/>
                  <a:pt x="9690" y="259"/>
                  <a:pt x="9694" y="257"/>
                </a:cubicBezTo>
                <a:cubicBezTo>
                  <a:pt x="9701" y="254"/>
                  <a:pt x="9706" y="249"/>
                  <a:pt x="9710" y="241"/>
                </a:cubicBezTo>
                <a:cubicBezTo>
                  <a:pt x="9710" y="228"/>
                  <a:pt x="9708" y="217"/>
                  <a:pt x="9704" y="208"/>
                </a:cubicBezTo>
                <a:cubicBezTo>
                  <a:pt x="9701" y="199"/>
                  <a:pt x="9692" y="194"/>
                  <a:pt x="9678" y="194"/>
                </a:cubicBezTo>
                <a:close/>
                <a:moveTo>
                  <a:pt x="14751" y="194"/>
                </a:moveTo>
                <a:cubicBezTo>
                  <a:pt x="14744" y="194"/>
                  <a:pt x="14737" y="195"/>
                  <a:pt x="14731" y="198"/>
                </a:cubicBezTo>
                <a:cubicBezTo>
                  <a:pt x="14725" y="201"/>
                  <a:pt x="14722" y="207"/>
                  <a:pt x="14722" y="215"/>
                </a:cubicBezTo>
                <a:cubicBezTo>
                  <a:pt x="14722" y="228"/>
                  <a:pt x="14725" y="238"/>
                  <a:pt x="14730" y="246"/>
                </a:cubicBezTo>
                <a:cubicBezTo>
                  <a:pt x="14735" y="253"/>
                  <a:pt x="14741" y="257"/>
                  <a:pt x="14747" y="259"/>
                </a:cubicBezTo>
                <a:cubicBezTo>
                  <a:pt x="14750" y="260"/>
                  <a:pt x="14752" y="260"/>
                  <a:pt x="14755" y="260"/>
                </a:cubicBezTo>
                <a:cubicBezTo>
                  <a:pt x="14759" y="260"/>
                  <a:pt x="14763" y="259"/>
                  <a:pt x="14767" y="257"/>
                </a:cubicBezTo>
                <a:cubicBezTo>
                  <a:pt x="14774" y="254"/>
                  <a:pt x="14779" y="249"/>
                  <a:pt x="14783" y="241"/>
                </a:cubicBezTo>
                <a:cubicBezTo>
                  <a:pt x="14783" y="228"/>
                  <a:pt x="14781" y="217"/>
                  <a:pt x="14778" y="208"/>
                </a:cubicBezTo>
                <a:cubicBezTo>
                  <a:pt x="14774" y="199"/>
                  <a:pt x="14765" y="194"/>
                  <a:pt x="14751" y="194"/>
                </a:cubicBezTo>
                <a:close/>
                <a:moveTo>
                  <a:pt x="301" y="244"/>
                </a:moveTo>
                <a:cubicBezTo>
                  <a:pt x="309" y="244"/>
                  <a:pt x="316" y="244"/>
                  <a:pt x="323" y="245"/>
                </a:cubicBezTo>
                <a:cubicBezTo>
                  <a:pt x="336" y="256"/>
                  <a:pt x="341" y="270"/>
                  <a:pt x="337" y="289"/>
                </a:cubicBezTo>
                <a:cubicBezTo>
                  <a:pt x="333" y="308"/>
                  <a:pt x="324" y="328"/>
                  <a:pt x="309" y="351"/>
                </a:cubicBezTo>
                <a:cubicBezTo>
                  <a:pt x="294" y="373"/>
                  <a:pt x="276" y="396"/>
                  <a:pt x="254" y="420"/>
                </a:cubicBezTo>
                <a:cubicBezTo>
                  <a:pt x="232" y="444"/>
                  <a:pt x="209" y="467"/>
                  <a:pt x="186" y="489"/>
                </a:cubicBezTo>
                <a:cubicBezTo>
                  <a:pt x="163" y="511"/>
                  <a:pt x="141" y="531"/>
                  <a:pt x="120" y="548"/>
                </a:cubicBezTo>
                <a:cubicBezTo>
                  <a:pt x="100" y="566"/>
                  <a:pt x="84" y="580"/>
                  <a:pt x="72" y="589"/>
                </a:cubicBezTo>
                <a:cubicBezTo>
                  <a:pt x="69" y="576"/>
                  <a:pt x="66" y="559"/>
                  <a:pt x="65" y="539"/>
                </a:cubicBezTo>
                <a:cubicBezTo>
                  <a:pt x="63" y="518"/>
                  <a:pt x="62" y="498"/>
                  <a:pt x="62" y="476"/>
                </a:cubicBezTo>
                <a:cubicBezTo>
                  <a:pt x="62" y="455"/>
                  <a:pt x="63" y="434"/>
                  <a:pt x="64" y="414"/>
                </a:cubicBezTo>
                <a:cubicBezTo>
                  <a:pt x="65" y="393"/>
                  <a:pt x="66" y="377"/>
                  <a:pt x="68" y="364"/>
                </a:cubicBezTo>
                <a:cubicBezTo>
                  <a:pt x="70" y="349"/>
                  <a:pt x="76" y="335"/>
                  <a:pt x="86" y="323"/>
                </a:cubicBezTo>
                <a:cubicBezTo>
                  <a:pt x="96" y="310"/>
                  <a:pt x="109" y="299"/>
                  <a:pt x="124" y="290"/>
                </a:cubicBezTo>
                <a:cubicBezTo>
                  <a:pt x="139" y="281"/>
                  <a:pt x="155" y="273"/>
                  <a:pt x="174" y="266"/>
                </a:cubicBezTo>
                <a:cubicBezTo>
                  <a:pt x="192" y="260"/>
                  <a:pt x="210" y="255"/>
                  <a:pt x="228" y="251"/>
                </a:cubicBezTo>
                <a:cubicBezTo>
                  <a:pt x="247" y="247"/>
                  <a:pt x="264" y="245"/>
                  <a:pt x="281" y="244"/>
                </a:cubicBezTo>
                <a:cubicBezTo>
                  <a:pt x="288" y="244"/>
                  <a:pt x="294" y="244"/>
                  <a:pt x="301" y="244"/>
                </a:cubicBezTo>
                <a:close/>
                <a:moveTo>
                  <a:pt x="16004" y="0"/>
                </a:moveTo>
                <a:cubicBezTo>
                  <a:pt x="15995" y="0"/>
                  <a:pt x="15981" y="1"/>
                  <a:pt x="15963" y="4"/>
                </a:cubicBezTo>
                <a:cubicBezTo>
                  <a:pt x="15945" y="8"/>
                  <a:pt x="15925" y="12"/>
                  <a:pt x="15903" y="17"/>
                </a:cubicBezTo>
                <a:cubicBezTo>
                  <a:pt x="15880" y="22"/>
                  <a:pt x="15857" y="29"/>
                  <a:pt x="15834" y="36"/>
                </a:cubicBezTo>
                <a:cubicBezTo>
                  <a:pt x="15810" y="44"/>
                  <a:pt x="15789" y="51"/>
                  <a:pt x="15770" y="60"/>
                </a:cubicBezTo>
                <a:cubicBezTo>
                  <a:pt x="15751" y="68"/>
                  <a:pt x="15735" y="76"/>
                  <a:pt x="15722" y="85"/>
                </a:cubicBezTo>
                <a:cubicBezTo>
                  <a:pt x="15710" y="94"/>
                  <a:pt x="15704" y="102"/>
                  <a:pt x="15704" y="111"/>
                </a:cubicBezTo>
                <a:cubicBezTo>
                  <a:pt x="15704" y="126"/>
                  <a:pt x="15707" y="134"/>
                  <a:pt x="15714" y="137"/>
                </a:cubicBezTo>
                <a:cubicBezTo>
                  <a:pt x="15720" y="139"/>
                  <a:pt x="15728" y="140"/>
                  <a:pt x="15737" y="140"/>
                </a:cubicBezTo>
                <a:cubicBezTo>
                  <a:pt x="15757" y="140"/>
                  <a:pt x="15776" y="136"/>
                  <a:pt x="15795" y="127"/>
                </a:cubicBezTo>
                <a:cubicBezTo>
                  <a:pt x="15814" y="118"/>
                  <a:pt x="15833" y="108"/>
                  <a:pt x="15852" y="98"/>
                </a:cubicBezTo>
                <a:cubicBezTo>
                  <a:pt x="15871" y="87"/>
                  <a:pt x="15891" y="77"/>
                  <a:pt x="15912" y="68"/>
                </a:cubicBezTo>
                <a:cubicBezTo>
                  <a:pt x="15933" y="59"/>
                  <a:pt x="15955" y="54"/>
                  <a:pt x="15978" y="54"/>
                </a:cubicBezTo>
                <a:cubicBezTo>
                  <a:pt x="15991" y="54"/>
                  <a:pt x="16005" y="54"/>
                  <a:pt x="16020" y="54"/>
                </a:cubicBezTo>
                <a:cubicBezTo>
                  <a:pt x="16021" y="54"/>
                  <a:pt x="16023" y="54"/>
                  <a:pt x="16024" y="54"/>
                </a:cubicBezTo>
                <a:cubicBezTo>
                  <a:pt x="16038" y="54"/>
                  <a:pt x="16051" y="55"/>
                  <a:pt x="16062" y="58"/>
                </a:cubicBezTo>
                <a:cubicBezTo>
                  <a:pt x="16075" y="61"/>
                  <a:pt x="16086" y="66"/>
                  <a:pt x="16095" y="74"/>
                </a:cubicBezTo>
                <a:cubicBezTo>
                  <a:pt x="16104" y="82"/>
                  <a:pt x="16108" y="95"/>
                  <a:pt x="16108" y="112"/>
                </a:cubicBezTo>
                <a:cubicBezTo>
                  <a:pt x="16108" y="141"/>
                  <a:pt x="16101" y="168"/>
                  <a:pt x="16087" y="192"/>
                </a:cubicBezTo>
                <a:cubicBezTo>
                  <a:pt x="16073" y="216"/>
                  <a:pt x="16056" y="239"/>
                  <a:pt x="16035" y="261"/>
                </a:cubicBezTo>
                <a:cubicBezTo>
                  <a:pt x="16015" y="283"/>
                  <a:pt x="15993" y="304"/>
                  <a:pt x="15968" y="324"/>
                </a:cubicBezTo>
                <a:cubicBezTo>
                  <a:pt x="15944" y="344"/>
                  <a:pt x="15921" y="365"/>
                  <a:pt x="15901" y="386"/>
                </a:cubicBezTo>
                <a:cubicBezTo>
                  <a:pt x="15880" y="408"/>
                  <a:pt x="15863" y="430"/>
                  <a:pt x="15849" y="454"/>
                </a:cubicBezTo>
                <a:cubicBezTo>
                  <a:pt x="15835" y="478"/>
                  <a:pt x="15828" y="504"/>
                  <a:pt x="15828" y="534"/>
                </a:cubicBezTo>
                <a:cubicBezTo>
                  <a:pt x="15828" y="548"/>
                  <a:pt x="15831" y="561"/>
                  <a:pt x="15838" y="572"/>
                </a:cubicBezTo>
                <a:cubicBezTo>
                  <a:pt x="15844" y="584"/>
                  <a:pt x="15853" y="593"/>
                  <a:pt x="15864" y="602"/>
                </a:cubicBezTo>
                <a:cubicBezTo>
                  <a:pt x="15874" y="610"/>
                  <a:pt x="15886" y="616"/>
                  <a:pt x="15900" y="620"/>
                </a:cubicBezTo>
                <a:cubicBezTo>
                  <a:pt x="15913" y="624"/>
                  <a:pt x="15927" y="626"/>
                  <a:pt x="15940" y="626"/>
                </a:cubicBezTo>
                <a:cubicBezTo>
                  <a:pt x="15958" y="626"/>
                  <a:pt x="15978" y="625"/>
                  <a:pt x="15998" y="621"/>
                </a:cubicBezTo>
                <a:cubicBezTo>
                  <a:pt x="16019" y="617"/>
                  <a:pt x="16037" y="609"/>
                  <a:pt x="16052" y="597"/>
                </a:cubicBezTo>
                <a:lnTo>
                  <a:pt x="16031" y="555"/>
                </a:lnTo>
                <a:cubicBezTo>
                  <a:pt x="16013" y="566"/>
                  <a:pt x="15996" y="573"/>
                  <a:pt x="15981" y="574"/>
                </a:cubicBezTo>
                <a:cubicBezTo>
                  <a:pt x="15977" y="575"/>
                  <a:pt x="15973" y="575"/>
                  <a:pt x="15969" y="575"/>
                </a:cubicBezTo>
                <a:cubicBezTo>
                  <a:pt x="15958" y="575"/>
                  <a:pt x="15949" y="573"/>
                  <a:pt x="15940" y="570"/>
                </a:cubicBezTo>
                <a:cubicBezTo>
                  <a:pt x="15929" y="565"/>
                  <a:pt x="15919" y="558"/>
                  <a:pt x="15911" y="549"/>
                </a:cubicBezTo>
                <a:cubicBezTo>
                  <a:pt x="15903" y="540"/>
                  <a:pt x="15898" y="531"/>
                  <a:pt x="15895" y="521"/>
                </a:cubicBezTo>
                <a:cubicBezTo>
                  <a:pt x="15893" y="511"/>
                  <a:pt x="15893" y="502"/>
                  <a:pt x="15895" y="493"/>
                </a:cubicBezTo>
                <a:cubicBezTo>
                  <a:pt x="15897" y="484"/>
                  <a:pt x="15903" y="477"/>
                  <a:pt x="15912" y="472"/>
                </a:cubicBezTo>
                <a:cubicBezTo>
                  <a:pt x="15932" y="451"/>
                  <a:pt x="15957" y="426"/>
                  <a:pt x="15985" y="398"/>
                </a:cubicBezTo>
                <a:cubicBezTo>
                  <a:pt x="16014" y="371"/>
                  <a:pt x="16041" y="341"/>
                  <a:pt x="16068" y="309"/>
                </a:cubicBezTo>
                <a:cubicBezTo>
                  <a:pt x="16094" y="276"/>
                  <a:pt x="16117" y="242"/>
                  <a:pt x="16135" y="206"/>
                </a:cubicBezTo>
                <a:cubicBezTo>
                  <a:pt x="16154" y="170"/>
                  <a:pt x="16163" y="133"/>
                  <a:pt x="16163" y="96"/>
                </a:cubicBezTo>
                <a:cubicBezTo>
                  <a:pt x="16163" y="76"/>
                  <a:pt x="16158" y="60"/>
                  <a:pt x="16147" y="47"/>
                </a:cubicBezTo>
                <a:cubicBezTo>
                  <a:pt x="16137" y="34"/>
                  <a:pt x="16124" y="24"/>
                  <a:pt x="16108" y="18"/>
                </a:cubicBezTo>
                <a:cubicBezTo>
                  <a:pt x="16093" y="11"/>
                  <a:pt x="16075" y="6"/>
                  <a:pt x="16056" y="3"/>
                </a:cubicBezTo>
                <a:cubicBezTo>
                  <a:pt x="16038" y="1"/>
                  <a:pt x="16020" y="0"/>
                  <a:pt x="16004" y="0"/>
                </a:cubicBezTo>
                <a:close/>
                <a:moveTo>
                  <a:pt x="731" y="480"/>
                </a:moveTo>
                <a:cubicBezTo>
                  <a:pt x="747" y="480"/>
                  <a:pt x="762" y="483"/>
                  <a:pt x="777" y="489"/>
                </a:cubicBezTo>
                <a:cubicBezTo>
                  <a:pt x="799" y="497"/>
                  <a:pt x="820" y="515"/>
                  <a:pt x="841" y="543"/>
                </a:cubicBezTo>
                <a:lnTo>
                  <a:pt x="635" y="661"/>
                </a:lnTo>
                <a:cubicBezTo>
                  <a:pt x="633" y="639"/>
                  <a:pt x="633" y="618"/>
                  <a:pt x="636" y="598"/>
                </a:cubicBezTo>
                <a:cubicBezTo>
                  <a:pt x="638" y="577"/>
                  <a:pt x="643" y="559"/>
                  <a:pt x="649" y="542"/>
                </a:cubicBezTo>
                <a:cubicBezTo>
                  <a:pt x="656" y="525"/>
                  <a:pt x="664" y="512"/>
                  <a:pt x="675" y="501"/>
                </a:cubicBezTo>
                <a:cubicBezTo>
                  <a:pt x="685" y="490"/>
                  <a:pt x="697" y="484"/>
                  <a:pt x="711" y="482"/>
                </a:cubicBezTo>
                <a:cubicBezTo>
                  <a:pt x="717" y="481"/>
                  <a:pt x="724" y="480"/>
                  <a:pt x="731" y="480"/>
                </a:cubicBezTo>
                <a:close/>
                <a:moveTo>
                  <a:pt x="3877" y="480"/>
                </a:moveTo>
                <a:cubicBezTo>
                  <a:pt x="3893" y="480"/>
                  <a:pt x="3908" y="483"/>
                  <a:pt x="3924" y="489"/>
                </a:cubicBezTo>
                <a:cubicBezTo>
                  <a:pt x="3945" y="497"/>
                  <a:pt x="3966" y="515"/>
                  <a:pt x="3987" y="543"/>
                </a:cubicBezTo>
                <a:lnTo>
                  <a:pt x="3781" y="661"/>
                </a:lnTo>
                <a:cubicBezTo>
                  <a:pt x="3779" y="639"/>
                  <a:pt x="3779" y="618"/>
                  <a:pt x="3782" y="598"/>
                </a:cubicBezTo>
                <a:cubicBezTo>
                  <a:pt x="3785" y="577"/>
                  <a:pt x="3789" y="559"/>
                  <a:pt x="3796" y="542"/>
                </a:cubicBezTo>
                <a:cubicBezTo>
                  <a:pt x="3802" y="525"/>
                  <a:pt x="3811" y="512"/>
                  <a:pt x="3821" y="501"/>
                </a:cubicBezTo>
                <a:cubicBezTo>
                  <a:pt x="3832" y="490"/>
                  <a:pt x="3844" y="484"/>
                  <a:pt x="3857" y="482"/>
                </a:cubicBezTo>
                <a:cubicBezTo>
                  <a:pt x="3864" y="481"/>
                  <a:pt x="3871" y="480"/>
                  <a:pt x="3877" y="480"/>
                </a:cubicBezTo>
                <a:close/>
                <a:moveTo>
                  <a:pt x="5653" y="480"/>
                </a:moveTo>
                <a:cubicBezTo>
                  <a:pt x="5668" y="480"/>
                  <a:pt x="5684" y="483"/>
                  <a:pt x="5699" y="489"/>
                </a:cubicBezTo>
                <a:cubicBezTo>
                  <a:pt x="5721" y="497"/>
                  <a:pt x="5742" y="515"/>
                  <a:pt x="5763" y="543"/>
                </a:cubicBezTo>
                <a:lnTo>
                  <a:pt x="5556" y="661"/>
                </a:lnTo>
                <a:cubicBezTo>
                  <a:pt x="5555" y="639"/>
                  <a:pt x="5555" y="618"/>
                  <a:pt x="5557" y="598"/>
                </a:cubicBezTo>
                <a:cubicBezTo>
                  <a:pt x="5560" y="577"/>
                  <a:pt x="5565" y="559"/>
                  <a:pt x="5571" y="542"/>
                </a:cubicBezTo>
                <a:cubicBezTo>
                  <a:pt x="5578" y="525"/>
                  <a:pt x="5586" y="512"/>
                  <a:pt x="5597" y="501"/>
                </a:cubicBezTo>
                <a:cubicBezTo>
                  <a:pt x="5607" y="490"/>
                  <a:pt x="5619" y="484"/>
                  <a:pt x="5633" y="482"/>
                </a:cubicBezTo>
                <a:cubicBezTo>
                  <a:pt x="5639" y="481"/>
                  <a:pt x="5646" y="480"/>
                  <a:pt x="5653" y="480"/>
                </a:cubicBezTo>
                <a:close/>
                <a:moveTo>
                  <a:pt x="6569" y="480"/>
                </a:moveTo>
                <a:cubicBezTo>
                  <a:pt x="6584" y="480"/>
                  <a:pt x="6600" y="483"/>
                  <a:pt x="6615" y="489"/>
                </a:cubicBezTo>
                <a:cubicBezTo>
                  <a:pt x="6637" y="497"/>
                  <a:pt x="6658" y="515"/>
                  <a:pt x="6679" y="543"/>
                </a:cubicBezTo>
                <a:lnTo>
                  <a:pt x="6472" y="661"/>
                </a:lnTo>
                <a:cubicBezTo>
                  <a:pt x="6471" y="639"/>
                  <a:pt x="6471" y="618"/>
                  <a:pt x="6473" y="598"/>
                </a:cubicBezTo>
                <a:cubicBezTo>
                  <a:pt x="6476" y="577"/>
                  <a:pt x="6481" y="559"/>
                  <a:pt x="6487" y="542"/>
                </a:cubicBezTo>
                <a:cubicBezTo>
                  <a:pt x="6494" y="525"/>
                  <a:pt x="6502" y="512"/>
                  <a:pt x="6513" y="501"/>
                </a:cubicBezTo>
                <a:cubicBezTo>
                  <a:pt x="6523" y="490"/>
                  <a:pt x="6535" y="484"/>
                  <a:pt x="6549" y="482"/>
                </a:cubicBezTo>
                <a:cubicBezTo>
                  <a:pt x="6555" y="481"/>
                  <a:pt x="6562" y="480"/>
                  <a:pt x="6569" y="480"/>
                </a:cubicBezTo>
                <a:close/>
                <a:moveTo>
                  <a:pt x="15030" y="480"/>
                </a:moveTo>
                <a:cubicBezTo>
                  <a:pt x="15045" y="480"/>
                  <a:pt x="15061" y="483"/>
                  <a:pt x="15076" y="489"/>
                </a:cubicBezTo>
                <a:cubicBezTo>
                  <a:pt x="15097" y="497"/>
                  <a:pt x="15119" y="515"/>
                  <a:pt x="15139" y="543"/>
                </a:cubicBezTo>
                <a:lnTo>
                  <a:pt x="14933" y="661"/>
                </a:lnTo>
                <a:cubicBezTo>
                  <a:pt x="14931" y="639"/>
                  <a:pt x="14932" y="618"/>
                  <a:pt x="14934" y="598"/>
                </a:cubicBezTo>
                <a:cubicBezTo>
                  <a:pt x="14937" y="577"/>
                  <a:pt x="14942" y="559"/>
                  <a:pt x="14948" y="542"/>
                </a:cubicBezTo>
                <a:cubicBezTo>
                  <a:pt x="14955" y="525"/>
                  <a:pt x="14963" y="512"/>
                  <a:pt x="14973" y="501"/>
                </a:cubicBezTo>
                <a:cubicBezTo>
                  <a:pt x="14984" y="490"/>
                  <a:pt x="14996" y="484"/>
                  <a:pt x="15010" y="482"/>
                </a:cubicBezTo>
                <a:cubicBezTo>
                  <a:pt x="15016" y="481"/>
                  <a:pt x="15023" y="480"/>
                  <a:pt x="15030" y="480"/>
                </a:cubicBezTo>
                <a:close/>
                <a:moveTo>
                  <a:pt x="7957" y="472"/>
                </a:moveTo>
                <a:cubicBezTo>
                  <a:pt x="7960" y="472"/>
                  <a:pt x="7963" y="472"/>
                  <a:pt x="7966" y="472"/>
                </a:cubicBezTo>
                <a:cubicBezTo>
                  <a:pt x="7981" y="477"/>
                  <a:pt x="7995" y="489"/>
                  <a:pt x="8007" y="508"/>
                </a:cubicBezTo>
                <a:cubicBezTo>
                  <a:pt x="8019" y="526"/>
                  <a:pt x="8029" y="548"/>
                  <a:pt x="8036" y="574"/>
                </a:cubicBezTo>
                <a:cubicBezTo>
                  <a:pt x="8044" y="599"/>
                  <a:pt x="8049" y="627"/>
                  <a:pt x="8051" y="656"/>
                </a:cubicBezTo>
                <a:cubicBezTo>
                  <a:pt x="8053" y="686"/>
                  <a:pt x="8052" y="715"/>
                  <a:pt x="8048" y="743"/>
                </a:cubicBezTo>
                <a:cubicBezTo>
                  <a:pt x="8044" y="769"/>
                  <a:pt x="8036" y="795"/>
                  <a:pt x="8024" y="821"/>
                </a:cubicBezTo>
                <a:cubicBezTo>
                  <a:pt x="8012" y="846"/>
                  <a:pt x="7998" y="869"/>
                  <a:pt x="7982" y="889"/>
                </a:cubicBezTo>
                <a:cubicBezTo>
                  <a:pt x="7967" y="909"/>
                  <a:pt x="7950" y="924"/>
                  <a:pt x="7932" y="936"/>
                </a:cubicBezTo>
                <a:cubicBezTo>
                  <a:pt x="7915" y="947"/>
                  <a:pt x="7899" y="953"/>
                  <a:pt x="7883" y="953"/>
                </a:cubicBezTo>
                <a:cubicBezTo>
                  <a:pt x="7882" y="953"/>
                  <a:pt x="7882" y="953"/>
                  <a:pt x="7881" y="953"/>
                </a:cubicBezTo>
                <a:cubicBezTo>
                  <a:pt x="7861" y="953"/>
                  <a:pt x="7844" y="946"/>
                  <a:pt x="7832" y="934"/>
                </a:cubicBezTo>
                <a:cubicBezTo>
                  <a:pt x="7820" y="921"/>
                  <a:pt x="7812" y="904"/>
                  <a:pt x="7806" y="884"/>
                </a:cubicBezTo>
                <a:cubicBezTo>
                  <a:pt x="7800" y="864"/>
                  <a:pt x="7797" y="842"/>
                  <a:pt x="7797" y="817"/>
                </a:cubicBezTo>
                <a:cubicBezTo>
                  <a:pt x="7796" y="792"/>
                  <a:pt x="7797" y="768"/>
                  <a:pt x="7800" y="745"/>
                </a:cubicBezTo>
                <a:cubicBezTo>
                  <a:pt x="7803" y="712"/>
                  <a:pt x="7809" y="679"/>
                  <a:pt x="7819" y="645"/>
                </a:cubicBezTo>
                <a:cubicBezTo>
                  <a:pt x="7829" y="612"/>
                  <a:pt x="7841" y="582"/>
                  <a:pt x="7856" y="556"/>
                </a:cubicBezTo>
                <a:cubicBezTo>
                  <a:pt x="7870" y="529"/>
                  <a:pt x="7887" y="508"/>
                  <a:pt x="7906" y="492"/>
                </a:cubicBezTo>
                <a:cubicBezTo>
                  <a:pt x="7922" y="478"/>
                  <a:pt x="7939" y="472"/>
                  <a:pt x="7957" y="472"/>
                </a:cubicBezTo>
                <a:close/>
                <a:moveTo>
                  <a:pt x="11822" y="472"/>
                </a:moveTo>
                <a:cubicBezTo>
                  <a:pt x="11825" y="472"/>
                  <a:pt x="11828" y="472"/>
                  <a:pt x="11831" y="472"/>
                </a:cubicBezTo>
                <a:cubicBezTo>
                  <a:pt x="11847" y="477"/>
                  <a:pt x="11860" y="489"/>
                  <a:pt x="11872" y="508"/>
                </a:cubicBezTo>
                <a:cubicBezTo>
                  <a:pt x="11884" y="526"/>
                  <a:pt x="11894" y="548"/>
                  <a:pt x="11902" y="574"/>
                </a:cubicBezTo>
                <a:cubicBezTo>
                  <a:pt x="11909" y="599"/>
                  <a:pt x="11914" y="627"/>
                  <a:pt x="11916" y="656"/>
                </a:cubicBezTo>
                <a:cubicBezTo>
                  <a:pt x="11919" y="686"/>
                  <a:pt x="11917" y="715"/>
                  <a:pt x="11913" y="743"/>
                </a:cubicBezTo>
                <a:cubicBezTo>
                  <a:pt x="11909" y="769"/>
                  <a:pt x="11901" y="795"/>
                  <a:pt x="11889" y="821"/>
                </a:cubicBezTo>
                <a:cubicBezTo>
                  <a:pt x="11877" y="846"/>
                  <a:pt x="11863" y="869"/>
                  <a:pt x="11847" y="889"/>
                </a:cubicBezTo>
                <a:cubicBezTo>
                  <a:pt x="11832" y="909"/>
                  <a:pt x="11815" y="924"/>
                  <a:pt x="11797" y="936"/>
                </a:cubicBezTo>
                <a:cubicBezTo>
                  <a:pt x="11780" y="947"/>
                  <a:pt x="11764" y="953"/>
                  <a:pt x="11748" y="953"/>
                </a:cubicBezTo>
                <a:cubicBezTo>
                  <a:pt x="11748" y="953"/>
                  <a:pt x="11747" y="953"/>
                  <a:pt x="11746" y="953"/>
                </a:cubicBezTo>
                <a:cubicBezTo>
                  <a:pt x="11726" y="953"/>
                  <a:pt x="11710" y="946"/>
                  <a:pt x="11698" y="934"/>
                </a:cubicBezTo>
                <a:cubicBezTo>
                  <a:pt x="11686" y="921"/>
                  <a:pt x="11677" y="904"/>
                  <a:pt x="11671" y="884"/>
                </a:cubicBezTo>
                <a:cubicBezTo>
                  <a:pt x="11666" y="864"/>
                  <a:pt x="11663" y="842"/>
                  <a:pt x="11662" y="817"/>
                </a:cubicBezTo>
                <a:cubicBezTo>
                  <a:pt x="11661" y="792"/>
                  <a:pt x="11662" y="768"/>
                  <a:pt x="11665" y="745"/>
                </a:cubicBezTo>
                <a:cubicBezTo>
                  <a:pt x="11668" y="712"/>
                  <a:pt x="11675" y="679"/>
                  <a:pt x="11684" y="645"/>
                </a:cubicBezTo>
                <a:cubicBezTo>
                  <a:pt x="11694" y="612"/>
                  <a:pt x="11706" y="582"/>
                  <a:pt x="11721" y="556"/>
                </a:cubicBezTo>
                <a:cubicBezTo>
                  <a:pt x="11736" y="529"/>
                  <a:pt x="11752" y="508"/>
                  <a:pt x="11771" y="492"/>
                </a:cubicBezTo>
                <a:cubicBezTo>
                  <a:pt x="11787" y="478"/>
                  <a:pt x="11804" y="472"/>
                  <a:pt x="11822" y="472"/>
                </a:cubicBezTo>
                <a:close/>
                <a:moveTo>
                  <a:pt x="13746" y="472"/>
                </a:moveTo>
                <a:cubicBezTo>
                  <a:pt x="13749" y="472"/>
                  <a:pt x="13752" y="472"/>
                  <a:pt x="13755" y="472"/>
                </a:cubicBezTo>
                <a:cubicBezTo>
                  <a:pt x="13770" y="477"/>
                  <a:pt x="13784" y="489"/>
                  <a:pt x="13796" y="508"/>
                </a:cubicBezTo>
                <a:cubicBezTo>
                  <a:pt x="13808" y="526"/>
                  <a:pt x="13818" y="548"/>
                  <a:pt x="13826" y="574"/>
                </a:cubicBezTo>
                <a:cubicBezTo>
                  <a:pt x="13833" y="599"/>
                  <a:pt x="13838" y="627"/>
                  <a:pt x="13840" y="656"/>
                </a:cubicBezTo>
                <a:cubicBezTo>
                  <a:pt x="13842" y="686"/>
                  <a:pt x="13841" y="715"/>
                  <a:pt x="13837" y="743"/>
                </a:cubicBezTo>
                <a:cubicBezTo>
                  <a:pt x="13833" y="769"/>
                  <a:pt x="13825" y="795"/>
                  <a:pt x="13813" y="821"/>
                </a:cubicBezTo>
                <a:cubicBezTo>
                  <a:pt x="13801" y="846"/>
                  <a:pt x="13787" y="869"/>
                  <a:pt x="13771" y="889"/>
                </a:cubicBezTo>
                <a:cubicBezTo>
                  <a:pt x="13756" y="909"/>
                  <a:pt x="13739" y="924"/>
                  <a:pt x="13721" y="936"/>
                </a:cubicBezTo>
                <a:cubicBezTo>
                  <a:pt x="13704" y="947"/>
                  <a:pt x="13688" y="953"/>
                  <a:pt x="13672" y="953"/>
                </a:cubicBezTo>
                <a:cubicBezTo>
                  <a:pt x="13671" y="953"/>
                  <a:pt x="13671" y="953"/>
                  <a:pt x="13670" y="953"/>
                </a:cubicBezTo>
                <a:cubicBezTo>
                  <a:pt x="13650" y="953"/>
                  <a:pt x="13633" y="946"/>
                  <a:pt x="13621" y="934"/>
                </a:cubicBezTo>
                <a:cubicBezTo>
                  <a:pt x="13609" y="921"/>
                  <a:pt x="13601" y="904"/>
                  <a:pt x="13595" y="884"/>
                </a:cubicBezTo>
                <a:cubicBezTo>
                  <a:pt x="13590" y="864"/>
                  <a:pt x="13586" y="842"/>
                  <a:pt x="13586" y="817"/>
                </a:cubicBezTo>
                <a:cubicBezTo>
                  <a:pt x="13585" y="792"/>
                  <a:pt x="13586" y="768"/>
                  <a:pt x="13589" y="745"/>
                </a:cubicBezTo>
                <a:cubicBezTo>
                  <a:pt x="13592" y="712"/>
                  <a:pt x="13598" y="679"/>
                  <a:pt x="13608" y="645"/>
                </a:cubicBezTo>
                <a:cubicBezTo>
                  <a:pt x="13618" y="612"/>
                  <a:pt x="13630" y="582"/>
                  <a:pt x="13645" y="556"/>
                </a:cubicBezTo>
                <a:cubicBezTo>
                  <a:pt x="13659" y="529"/>
                  <a:pt x="13676" y="508"/>
                  <a:pt x="13695" y="492"/>
                </a:cubicBezTo>
                <a:cubicBezTo>
                  <a:pt x="13711" y="478"/>
                  <a:pt x="13728" y="472"/>
                  <a:pt x="13746" y="472"/>
                </a:cubicBezTo>
                <a:close/>
                <a:moveTo>
                  <a:pt x="14128" y="472"/>
                </a:moveTo>
                <a:cubicBezTo>
                  <a:pt x="14131" y="472"/>
                  <a:pt x="14134" y="472"/>
                  <a:pt x="14137" y="472"/>
                </a:cubicBezTo>
                <a:cubicBezTo>
                  <a:pt x="14152" y="477"/>
                  <a:pt x="14166" y="489"/>
                  <a:pt x="14178" y="508"/>
                </a:cubicBezTo>
                <a:cubicBezTo>
                  <a:pt x="14190" y="526"/>
                  <a:pt x="14200" y="548"/>
                  <a:pt x="14207" y="574"/>
                </a:cubicBezTo>
                <a:cubicBezTo>
                  <a:pt x="14215" y="599"/>
                  <a:pt x="14220" y="627"/>
                  <a:pt x="14222" y="656"/>
                </a:cubicBezTo>
                <a:cubicBezTo>
                  <a:pt x="14224" y="686"/>
                  <a:pt x="14223" y="715"/>
                  <a:pt x="14219" y="743"/>
                </a:cubicBezTo>
                <a:cubicBezTo>
                  <a:pt x="14215" y="769"/>
                  <a:pt x="14207" y="795"/>
                  <a:pt x="14195" y="821"/>
                </a:cubicBezTo>
                <a:cubicBezTo>
                  <a:pt x="14183" y="846"/>
                  <a:pt x="14169" y="869"/>
                  <a:pt x="14153" y="889"/>
                </a:cubicBezTo>
                <a:cubicBezTo>
                  <a:pt x="14138" y="909"/>
                  <a:pt x="14121" y="924"/>
                  <a:pt x="14103" y="936"/>
                </a:cubicBezTo>
                <a:cubicBezTo>
                  <a:pt x="14086" y="947"/>
                  <a:pt x="14070" y="953"/>
                  <a:pt x="14054" y="953"/>
                </a:cubicBezTo>
                <a:cubicBezTo>
                  <a:pt x="14053" y="953"/>
                  <a:pt x="14052" y="953"/>
                  <a:pt x="14052" y="953"/>
                </a:cubicBezTo>
                <a:cubicBezTo>
                  <a:pt x="14031" y="953"/>
                  <a:pt x="14015" y="946"/>
                  <a:pt x="14003" y="934"/>
                </a:cubicBezTo>
                <a:cubicBezTo>
                  <a:pt x="13991" y="921"/>
                  <a:pt x="13982" y="904"/>
                  <a:pt x="13977" y="884"/>
                </a:cubicBezTo>
                <a:cubicBezTo>
                  <a:pt x="13971" y="864"/>
                  <a:pt x="13968" y="842"/>
                  <a:pt x="13968" y="817"/>
                </a:cubicBezTo>
                <a:cubicBezTo>
                  <a:pt x="13967" y="792"/>
                  <a:pt x="13968" y="768"/>
                  <a:pt x="13971" y="745"/>
                </a:cubicBezTo>
                <a:cubicBezTo>
                  <a:pt x="13974" y="712"/>
                  <a:pt x="13980" y="679"/>
                  <a:pt x="13990" y="645"/>
                </a:cubicBezTo>
                <a:cubicBezTo>
                  <a:pt x="14000" y="612"/>
                  <a:pt x="14012" y="582"/>
                  <a:pt x="14027" y="556"/>
                </a:cubicBezTo>
                <a:cubicBezTo>
                  <a:pt x="14041" y="529"/>
                  <a:pt x="14058" y="508"/>
                  <a:pt x="14076" y="492"/>
                </a:cubicBezTo>
                <a:cubicBezTo>
                  <a:pt x="14092" y="478"/>
                  <a:pt x="14109" y="472"/>
                  <a:pt x="14128" y="472"/>
                </a:cubicBezTo>
                <a:close/>
                <a:moveTo>
                  <a:pt x="2308" y="510"/>
                </a:moveTo>
                <a:cubicBezTo>
                  <a:pt x="2312" y="510"/>
                  <a:pt x="2317" y="510"/>
                  <a:pt x="2321" y="511"/>
                </a:cubicBezTo>
                <a:cubicBezTo>
                  <a:pt x="2332" y="511"/>
                  <a:pt x="2340" y="518"/>
                  <a:pt x="2345" y="533"/>
                </a:cubicBezTo>
                <a:cubicBezTo>
                  <a:pt x="2351" y="547"/>
                  <a:pt x="2354" y="564"/>
                  <a:pt x="2357" y="583"/>
                </a:cubicBezTo>
                <a:cubicBezTo>
                  <a:pt x="2359" y="601"/>
                  <a:pt x="2360" y="620"/>
                  <a:pt x="2360" y="638"/>
                </a:cubicBezTo>
                <a:cubicBezTo>
                  <a:pt x="2360" y="656"/>
                  <a:pt x="2360" y="669"/>
                  <a:pt x="2360" y="676"/>
                </a:cubicBezTo>
                <a:cubicBezTo>
                  <a:pt x="2360" y="685"/>
                  <a:pt x="2358" y="699"/>
                  <a:pt x="2353" y="716"/>
                </a:cubicBezTo>
                <a:cubicBezTo>
                  <a:pt x="2348" y="733"/>
                  <a:pt x="2341" y="752"/>
                  <a:pt x="2332" y="773"/>
                </a:cubicBezTo>
                <a:cubicBezTo>
                  <a:pt x="2323" y="794"/>
                  <a:pt x="2312" y="815"/>
                  <a:pt x="2300" y="837"/>
                </a:cubicBezTo>
                <a:cubicBezTo>
                  <a:pt x="2288" y="859"/>
                  <a:pt x="2275" y="878"/>
                  <a:pt x="2261" y="896"/>
                </a:cubicBezTo>
                <a:cubicBezTo>
                  <a:pt x="2247" y="914"/>
                  <a:pt x="2232" y="928"/>
                  <a:pt x="2217" y="939"/>
                </a:cubicBezTo>
                <a:cubicBezTo>
                  <a:pt x="2201" y="951"/>
                  <a:pt x="2185" y="957"/>
                  <a:pt x="2169" y="957"/>
                </a:cubicBezTo>
                <a:cubicBezTo>
                  <a:pt x="2152" y="946"/>
                  <a:pt x="2140" y="927"/>
                  <a:pt x="2135" y="900"/>
                </a:cubicBezTo>
                <a:cubicBezTo>
                  <a:pt x="2129" y="873"/>
                  <a:pt x="2127" y="842"/>
                  <a:pt x="2130" y="808"/>
                </a:cubicBezTo>
                <a:cubicBezTo>
                  <a:pt x="2133" y="773"/>
                  <a:pt x="2140" y="738"/>
                  <a:pt x="2151" y="701"/>
                </a:cubicBezTo>
                <a:cubicBezTo>
                  <a:pt x="2162" y="664"/>
                  <a:pt x="2176" y="631"/>
                  <a:pt x="2193" y="602"/>
                </a:cubicBezTo>
                <a:cubicBezTo>
                  <a:pt x="2210" y="572"/>
                  <a:pt x="2229" y="548"/>
                  <a:pt x="2251" y="531"/>
                </a:cubicBezTo>
                <a:cubicBezTo>
                  <a:pt x="2269" y="517"/>
                  <a:pt x="2288" y="510"/>
                  <a:pt x="2308" y="510"/>
                </a:cubicBezTo>
                <a:close/>
                <a:moveTo>
                  <a:pt x="11826" y="415"/>
                </a:moveTo>
                <a:cubicBezTo>
                  <a:pt x="11805" y="415"/>
                  <a:pt x="11784" y="422"/>
                  <a:pt x="11763" y="436"/>
                </a:cubicBezTo>
                <a:cubicBezTo>
                  <a:pt x="11737" y="452"/>
                  <a:pt x="11713" y="476"/>
                  <a:pt x="11691" y="506"/>
                </a:cubicBezTo>
                <a:cubicBezTo>
                  <a:pt x="11669" y="536"/>
                  <a:pt x="11651" y="572"/>
                  <a:pt x="11636" y="613"/>
                </a:cubicBezTo>
                <a:cubicBezTo>
                  <a:pt x="11621" y="654"/>
                  <a:pt x="11613" y="697"/>
                  <a:pt x="11611" y="742"/>
                </a:cubicBezTo>
                <a:cubicBezTo>
                  <a:pt x="11610" y="771"/>
                  <a:pt x="11611" y="801"/>
                  <a:pt x="11614" y="831"/>
                </a:cubicBezTo>
                <a:cubicBezTo>
                  <a:pt x="11617" y="861"/>
                  <a:pt x="11623" y="889"/>
                  <a:pt x="11633" y="915"/>
                </a:cubicBezTo>
                <a:cubicBezTo>
                  <a:pt x="11642" y="940"/>
                  <a:pt x="11656" y="961"/>
                  <a:pt x="11672" y="979"/>
                </a:cubicBezTo>
                <a:cubicBezTo>
                  <a:pt x="11689" y="997"/>
                  <a:pt x="11710" y="1007"/>
                  <a:pt x="11736" y="1010"/>
                </a:cubicBezTo>
                <a:cubicBezTo>
                  <a:pt x="11737" y="1010"/>
                  <a:pt x="11739" y="1010"/>
                  <a:pt x="11740" y="1010"/>
                </a:cubicBezTo>
                <a:cubicBezTo>
                  <a:pt x="11765" y="1010"/>
                  <a:pt x="11789" y="1004"/>
                  <a:pt x="11814" y="991"/>
                </a:cubicBezTo>
                <a:cubicBezTo>
                  <a:pt x="11840" y="978"/>
                  <a:pt x="11863" y="959"/>
                  <a:pt x="11883" y="935"/>
                </a:cubicBezTo>
                <a:cubicBezTo>
                  <a:pt x="11904" y="911"/>
                  <a:pt x="11921" y="882"/>
                  <a:pt x="11934" y="849"/>
                </a:cubicBezTo>
                <a:cubicBezTo>
                  <a:pt x="11948" y="816"/>
                  <a:pt x="11957" y="780"/>
                  <a:pt x="11960" y="742"/>
                </a:cubicBezTo>
                <a:cubicBezTo>
                  <a:pt x="11962" y="708"/>
                  <a:pt x="11963" y="673"/>
                  <a:pt x="11961" y="636"/>
                </a:cubicBezTo>
                <a:cubicBezTo>
                  <a:pt x="11959" y="599"/>
                  <a:pt x="11953" y="565"/>
                  <a:pt x="11944" y="534"/>
                </a:cubicBezTo>
                <a:cubicBezTo>
                  <a:pt x="11935" y="502"/>
                  <a:pt x="11922" y="476"/>
                  <a:pt x="11906" y="455"/>
                </a:cubicBezTo>
                <a:cubicBezTo>
                  <a:pt x="11889" y="433"/>
                  <a:pt x="11867" y="420"/>
                  <a:pt x="11841" y="416"/>
                </a:cubicBezTo>
                <a:cubicBezTo>
                  <a:pt x="11836" y="416"/>
                  <a:pt x="11831" y="415"/>
                  <a:pt x="11826" y="415"/>
                </a:cubicBezTo>
                <a:close/>
                <a:moveTo>
                  <a:pt x="13750" y="415"/>
                </a:moveTo>
                <a:cubicBezTo>
                  <a:pt x="13729" y="415"/>
                  <a:pt x="13708" y="422"/>
                  <a:pt x="13687" y="436"/>
                </a:cubicBezTo>
                <a:cubicBezTo>
                  <a:pt x="13660" y="452"/>
                  <a:pt x="13636" y="476"/>
                  <a:pt x="13615" y="506"/>
                </a:cubicBezTo>
                <a:cubicBezTo>
                  <a:pt x="13593" y="536"/>
                  <a:pt x="13575" y="572"/>
                  <a:pt x="13560" y="613"/>
                </a:cubicBezTo>
                <a:cubicBezTo>
                  <a:pt x="13545" y="654"/>
                  <a:pt x="13537" y="697"/>
                  <a:pt x="13535" y="742"/>
                </a:cubicBezTo>
                <a:cubicBezTo>
                  <a:pt x="13534" y="771"/>
                  <a:pt x="13534" y="801"/>
                  <a:pt x="13537" y="831"/>
                </a:cubicBezTo>
                <a:cubicBezTo>
                  <a:pt x="13540" y="861"/>
                  <a:pt x="13547" y="889"/>
                  <a:pt x="13556" y="915"/>
                </a:cubicBezTo>
                <a:cubicBezTo>
                  <a:pt x="13566" y="940"/>
                  <a:pt x="13579" y="961"/>
                  <a:pt x="13596" y="979"/>
                </a:cubicBezTo>
                <a:cubicBezTo>
                  <a:pt x="13613" y="997"/>
                  <a:pt x="13634" y="1007"/>
                  <a:pt x="13660" y="1010"/>
                </a:cubicBezTo>
                <a:cubicBezTo>
                  <a:pt x="13661" y="1010"/>
                  <a:pt x="13662" y="1010"/>
                  <a:pt x="13664" y="1010"/>
                </a:cubicBezTo>
                <a:cubicBezTo>
                  <a:pt x="13688" y="1010"/>
                  <a:pt x="13713" y="1004"/>
                  <a:pt x="13738" y="991"/>
                </a:cubicBezTo>
                <a:cubicBezTo>
                  <a:pt x="13763" y="978"/>
                  <a:pt x="13786" y="959"/>
                  <a:pt x="13807" y="935"/>
                </a:cubicBezTo>
                <a:cubicBezTo>
                  <a:pt x="13827" y="911"/>
                  <a:pt x="13845" y="882"/>
                  <a:pt x="13858" y="849"/>
                </a:cubicBezTo>
                <a:cubicBezTo>
                  <a:pt x="13872" y="816"/>
                  <a:pt x="13880" y="780"/>
                  <a:pt x="13884" y="742"/>
                </a:cubicBezTo>
                <a:cubicBezTo>
                  <a:pt x="13886" y="708"/>
                  <a:pt x="13887" y="673"/>
                  <a:pt x="13885" y="636"/>
                </a:cubicBezTo>
                <a:cubicBezTo>
                  <a:pt x="13883" y="599"/>
                  <a:pt x="13877" y="565"/>
                  <a:pt x="13868" y="534"/>
                </a:cubicBezTo>
                <a:cubicBezTo>
                  <a:pt x="13859" y="502"/>
                  <a:pt x="13846" y="476"/>
                  <a:pt x="13829" y="455"/>
                </a:cubicBezTo>
                <a:cubicBezTo>
                  <a:pt x="13813" y="433"/>
                  <a:pt x="13791" y="420"/>
                  <a:pt x="13764" y="416"/>
                </a:cubicBezTo>
                <a:cubicBezTo>
                  <a:pt x="13760" y="416"/>
                  <a:pt x="13755" y="415"/>
                  <a:pt x="13750" y="415"/>
                </a:cubicBezTo>
                <a:close/>
                <a:moveTo>
                  <a:pt x="14132" y="415"/>
                </a:moveTo>
                <a:cubicBezTo>
                  <a:pt x="14111" y="415"/>
                  <a:pt x="14090" y="422"/>
                  <a:pt x="14069" y="436"/>
                </a:cubicBezTo>
                <a:cubicBezTo>
                  <a:pt x="14042" y="452"/>
                  <a:pt x="14018" y="476"/>
                  <a:pt x="13996" y="506"/>
                </a:cubicBezTo>
                <a:cubicBezTo>
                  <a:pt x="13975" y="536"/>
                  <a:pt x="13956" y="572"/>
                  <a:pt x="13942" y="613"/>
                </a:cubicBezTo>
                <a:cubicBezTo>
                  <a:pt x="13927" y="654"/>
                  <a:pt x="13919" y="697"/>
                  <a:pt x="13917" y="742"/>
                </a:cubicBezTo>
                <a:cubicBezTo>
                  <a:pt x="13916" y="771"/>
                  <a:pt x="13916" y="801"/>
                  <a:pt x="13919" y="831"/>
                </a:cubicBezTo>
                <a:cubicBezTo>
                  <a:pt x="13922" y="861"/>
                  <a:pt x="13929" y="889"/>
                  <a:pt x="13938" y="915"/>
                </a:cubicBezTo>
                <a:cubicBezTo>
                  <a:pt x="13948" y="940"/>
                  <a:pt x="13961" y="961"/>
                  <a:pt x="13978" y="979"/>
                </a:cubicBezTo>
                <a:cubicBezTo>
                  <a:pt x="13994" y="997"/>
                  <a:pt x="14016" y="1007"/>
                  <a:pt x="14042" y="1010"/>
                </a:cubicBezTo>
                <a:cubicBezTo>
                  <a:pt x="14043" y="1010"/>
                  <a:pt x="14044" y="1010"/>
                  <a:pt x="14045" y="1010"/>
                </a:cubicBezTo>
                <a:cubicBezTo>
                  <a:pt x="14070" y="1010"/>
                  <a:pt x="14095" y="1004"/>
                  <a:pt x="14119" y="991"/>
                </a:cubicBezTo>
                <a:cubicBezTo>
                  <a:pt x="14145" y="978"/>
                  <a:pt x="14168" y="959"/>
                  <a:pt x="14189" y="935"/>
                </a:cubicBezTo>
                <a:cubicBezTo>
                  <a:pt x="14209" y="911"/>
                  <a:pt x="14226" y="882"/>
                  <a:pt x="14240" y="849"/>
                </a:cubicBezTo>
                <a:cubicBezTo>
                  <a:pt x="14254" y="816"/>
                  <a:pt x="14262" y="780"/>
                  <a:pt x="14265" y="742"/>
                </a:cubicBezTo>
                <a:cubicBezTo>
                  <a:pt x="14268" y="708"/>
                  <a:pt x="14268" y="673"/>
                  <a:pt x="14266" y="636"/>
                </a:cubicBezTo>
                <a:cubicBezTo>
                  <a:pt x="14264" y="599"/>
                  <a:pt x="14259" y="565"/>
                  <a:pt x="14250" y="534"/>
                </a:cubicBezTo>
                <a:cubicBezTo>
                  <a:pt x="14241" y="502"/>
                  <a:pt x="14228" y="476"/>
                  <a:pt x="14211" y="455"/>
                </a:cubicBezTo>
                <a:cubicBezTo>
                  <a:pt x="14195" y="433"/>
                  <a:pt x="14173" y="420"/>
                  <a:pt x="14146" y="416"/>
                </a:cubicBezTo>
                <a:cubicBezTo>
                  <a:pt x="14141" y="416"/>
                  <a:pt x="14137" y="415"/>
                  <a:pt x="14132" y="415"/>
                </a:cubicBezTo>
                <a:close/>
                <a:moveTo>
                  <a:pt x="723" y="427"/>
                </a:moveTo>
                <a:cubicBezTo>
                  <a:pt x="696" y="427"/>
                  <a:pt x="673" y="433"/>
                  <a:pt x="656" y="445"/>
                </a:cubicBezTo>
                <a:cubicBezTo>
                  <a:pt x="634" y="459"/>
                  <a:pt x="617" y="478"/>
                  <a:pt x="605" y="502"/>
                </a:cubicBezTo>
                <a:cubicBezTo>
                  <a:pt x="594" y="527"/>
                  <a:pt x="586" y="554"/>
                  <a:pt x="581" y="584"/>
                </a:cubicBezTo>
                <a:cubicBezTo>
                  <a:pt x="577" y="615"/>
                  <a:pt x="575" y="645"/>
                  <a:pt x="574" y="674"/>
                </a:cubicBezTo>
                <a:cubicBezTo>
                  <a:pt x="573" y="681"/>
                  <a:pt x="571" y="687"/>
                  <a:pt x="568" y="690"/>
                </a:cubicBezTo>
                <a:cubicBezTo>
                  <a:pt x="564" y="693"/>
                  <a:pt x="560" y="696"/>
                  <a:pt x="554" y="697"/>
                </a:cubicBezTo>
                <a:cubicBezTo>
                  <a:pt x="548" y="699"/>
                  <a:pt x="543" y="701"/>
                  <a:pt x="537" y="702"/>
                </a:cubicBezTo>
                <a:cubicBezTo>
                  <a:pt x="532" y="704"/>
                  <a:pt x="527" y="707"/>
                  <a:pt x="522" y="710"/>
                </a:cubicBezTo>
                <a:cubicBezTo>
                  <a:pt x="511" y="720"/>
                  <a:pt x="507" y="728"/>
                  <a:pt x="511" y="734"/>
                </a:cubicBezTo>
                <a:cubicBezTo>
                  <a:pt x="514" y="741"/>
                  <a:pt x="520" y="747"/>
                  <a:pt x="530" y="750"/>
                </a:cubicBezTo>
                <a:cubicBezTo>
                  <a:pt x="539" y="754"/>
                  <a:pt x="549" y="757"/>
                  <a:pt x="561" y="758"/>
                </a:cubicBezTo>
                <a:cubicBezTo>
                  <a:pt x="563" y="758"/>
                  <a:pt x="565" y="758"/>
                  <a:pt x="567" y="758"/>
                </a:cubicBezTo>
                <a:cubicBezTo>
                  <a:pt x="575" y="758"/>
                  <a:pt x="581" y="757"/>
                  <a:pt x="585" y="753"/>
                </a:cubicBezTo>
                <a:cubicBezTo>
                  <a:pt x="589" y="776"/>
                  <a:pt x="593" y="802"/>
                  <a:pt x="598" y="832"/>
                </a:cubicBezTo>
                <a:cubicBezTo>
                  <a:pt x="604" y="861"/>
                  <a:pt x="612" y="889"/>
                  <a:pt x="623" y="915"/>
                </a:cubicBezTo>
                <a:cubicBezTo>
                  <a:pt x="635" y="941"/>
                  <a:pt x="650" y="964"/>
                  <a:pt x="670" y="982"/>
                </a:cubicBezTo>
                <a:cubicBezTo>
                  <a:pt x="689" y="1001"/>
                  <a:pt x="716" y="1011"/>
                  <a:pt x="749" y="1011"/>
                </a:cubicBezTo>
                <a:cubicBezTo>
                  <a:pt x="756" y="1012"/>
                  <a:pt x="764" y="1013"/>
                  <a:pt x="771" y="1013"/>
                </a:cubicBezTo>
                <a:cubicBezTo>
                  <a:pt x="795" y="1013"/>
                  <a:pt x="818" y="1007"/>
                  <a:pt x="839" y="994"/>
                </a:cubicBezTo>
                <a:cubicBezTo>
                  <a:pt x="868" y="978"/>
                  <a:pt x="892" y="956"/>
                  <a:pt x="912" y="928"/>
                </a:cubicBezTo>
                <a:cubicBezTo>
                  <a:pt x="933" y="901"/>
                  <a:pt x="949" y="871"/>
                  <a:pt x="961" y="838"/>
                </a:cubicBezTo>
                <a:cubicBezTo>
                  <a:pt x="972" y="806"/>
                  <a:pt x="978" y="777"/>
                  <a:pt x="977" y="751"/>
                </a:cubicBezTo>
                <a:cubicBezTo>
                  <a:pt x="976" y="736"/>
                  <a:pt x="971" y="726"/>
                  <a:pt x="962" y="723"/>
                </a:cubicBezTo>
                <a:cubicBezTo>
                  <a:pt x="957" y="721"/>
                  <a:pt x="953" y="720"/>
                  <a:pt x="949" y="720"/>
                </a:cubicBezTo>
                <a:cubicBezTo>
                  <a:pt x="945" y="720"/>
                  <a:pt x="941" y="721"/>
                  <a:pt x="937" y="723"/>
                </a:cubicBezTo>
                <a:cubicBezTo>
                  <a:pt x="936" y="724"/>
                  <a:pt x="935" y="731"/>
                  <a:pt x="933" y="744"/>
                </a:cubicBezTo>
                <a:cubicBezTo>
                  <a:pt x="931" y="757"/>
                  <a:pt x="928" y="772"/>
                  <a:pt x="924" y="791"/>
                </a:cubicBezTo>
                <a:cubicBezTo>
                  <a:pt x="920" y="809"/>
                  <a:pt x="914" y="828"/>
                  <a:pt x="906" y="848"/>
                </a:cubicBezTo>
                <a:cubicBezTo>
                  <a:pt x="897" y="868"/>
                  <a:pt x="887" y="887"/>
                  <a:pt x="873" y="904"/>
                </a:cubicBezTo>
                <a:cubicBezTo>
                  <a:pt x="859" y="921"/>
                  <a:pt x="842" y="934"/>
                  <a:pt x="822" y="945"/>
                </a:cubicBezTo>
                <a:cubicBezTo>
                  <a:pt x="804" y="954"/>
                  <a:pt x="784" y="958"/>
                  <a:pt x="761" y="958"/>
                </a:cubicBezTo>
                <a:cubicBezTo>
                  <a:pt x="757" y="958"/>
                  <a:pt x="752" y="958"/>
                  <a:pt x="748" y="958"/>
                </a:cubicBezTo>
                <a:cubicBezTo>
                  <a:pt x="728" y="958"/>
                  <a:pt x="712" y="950"/>
                  <a:pt x="700" y="935"/>
                </a:cubicBezTo>
                <a:cubicBezTo>
                  <a:pt x="687" y="919"/>
                  <a:pt x="676" y="900"/>
                  <a:pt x="668" y="876"/>
                </a:cubicBezTo>
                <a:cubicBezTo>
                  <a:pt x="659" y="853"/>
                  <a:pt x="653" y="827"/>
                  <a:pt x="648" y="799"/>
                </a:cubicBezTo>
                <a:cubicBezTo>
                  <a:pt x="644" y="771"/>
                  <a:pt x="639" y="745"/>
                  <a:pt x="636" y="719"/>
                </a:cubicBezTo>
                <a:cubicBezTo>
                  <a:pt x="640" y="716"/>
                  <a:pt x="650" y="710"/>
                  <a:pt x="666" y="702"/>
                </a:cubicBezTo>
                <a:cubicBezTo>
                  <a:pt x="681" y="693"/>
                  <a:pt x="700" y="683"/>
                  <a:pt x="720" y="672"/>
                </a:cubicBezTo>
                <a:cubicBezTo>
                  <a:pt x="741" y="661"/>
                  <a:pt x="762" y="650"/>
                  <a:pt x="784" y="637"/>
                </a:cubicBezTo>
                <a:cubicBezTo>
                  <a:pt x="806" y="625"/>
                  <a:pt x="826" y="613"/>
                  <a:pt x="844" y="601"/>
                </a:cubicBezTo>
                <a:cubicBezTo>
                  <a:pt x="861" y="589"/>
                  <a:pt x="875" y="578"/>
                  <a:pt x="885" y="568"/>
                </a:cubicBezTo>
                <a:cubicBezTo>
                  <a:pt x="894" y="558"/>
                  <a:pt x="897" y="550"/>
                  <a:pt x="892" y="543"/>
                </a:cubicBezTo>
                <a:cubicBezTo>
                  <a:pt x="890" y="527"/>
                  <a:pt x="883" y="512"/>
                  <a:pt x="872" y="498"/>
                </a:cubicBezTo>
                <a:cubicBezTo>
                  <a:pt x="861" y="484"/>
                  <a:pt x="848" y="472"/>
                  <a:pt x="833" y="462"/>
                </a:cubicBezTo>
                <a:cubicBezTo>
                  <a:pt x="818" y="452"/>
                  <a:pt x="802" y="444"/>
                  <a:pt x="786" y="437"/>
                </a:cubicBezTo>
                <a:cubicBezTo>
                  <a:pt x="770" y="431"/>
                  <a:pt x="755" y="428"/>
                  <a:pt x="742" y="428"/>
                </a:cubicBezTo>
                <a:cubicBezTo>
                  <a:pt x="735" y="428"/>
                  <a:pt x="729" y="427"/>
                  <a:pt x="723" y="427"/>
                </a:cubicBezTo>
                <a:close/>
                <a:moveTo>
                  <a:pt x="3869" y="427"/>
                </a:moveTo>
                <a:cubicBezTo>
                  <a:pt x="3842" y="427"/>
                  <a:pt x="3820" y="433"/>
                  <a:pt x="3802" y="445"/>
                </a:cubicBezTo>
                <a:cubicBezTo>
                  <a:pt x="3780" y="459"/>
                  <a:pt x="3763" y="478"/>
                  <a:pt x="3752" y="502"/>
                </a:cubicBezTo>
                <a:cubicBezTo>
                  <a:pt x="3740" y="527"/>
                  <a:pt x="3732" y="554"/>
                  <a:pt x="3728" y="584"/>
                </a:cubicBezTo>
                <a:cubicBezTo>
                  <a:pt x="3724" y="615"/>
                  <a:pt x="3721" y="645"/>
                  <a:pt x="3721" y="674"/>
                </a:cubicBezTo>
                <a:cubicBezTo>
                  <a:pt x="3720" y="681"/>
                  <a:pt x="3718" y="687"/>
                  <a:pt x="3714" y="690"/>
                </a:cubicBezTo>
                <a:cubicBezTo>
                  <a:pt x="3711" y="693"/>
                  <a:pt x="3706" y="696"/>
                  <a:pt x="3701" y="697"/>
                </a:cubicBezTo>
                <a:cubicBezTo>
                  <a:pt x="3695" y="699"/>
                  <a:pt x="3689" y="701"/>
                  <a:pt x="3684" y="702"/>
                </a:cubicBezTo>
                <a:cubicBezTo>
                  <a:pt x="3678" y="704"/>
                  <a:pt x="3673" y="707"/>
                  <a:pt x="3669" y="710"/>
                </a:cubicBezTo>
                <a:cubicBezTo>
                  <a:pt x="3658" y="720"/>
                  <a:pt x="3654" y="728"/>
                  <a:pt x="3657" y="734"/>
                </a:cubicBezTo>
                <a:cubicBezTo>
                  <a:pt x="3660" y="741"/>
                  <a:pt x="3667" y="747"/>
                  <a:pt x="3676" y="750"/>
                </a:cubicBezTo>
                <a:cubicBezTo>
                  <a:pt x="3686" y="754"/>
                  <a:pt x="3696" y="757"/>
                  <a:pt x="3707" y="758"/>
                </a:cubicBezTo>
                <a:cubicBezTo>
                  <a:pt x="3710" y="758"/>
                  <a:pt x="3712" y="758"/>
                  <a:pt x="3714" y="758"/>
                </a:cubicBezTo>
                <a:cubicBezTo>
                  <a:pt x="3722" y="758"/>
                  <a:pt x="3728" y="757"/>
                  <a:pt x="3731" y="753"/>
                </a:cubicBezTo>
                <a:cubicBezTo>
                  <a:pt x="3735" y="776"/>
                  <a:pt x="3740" y="802"/>
                  <a:pt x="3745" y="832"/>
                </a:cubicBezTo>
                <a:cubicBezTo>
                  <a:pt x="3750" y="861"/>
                  <a:pt x="3758" y="889"/>
                  <a:pt x="3770" y="915"/>
                </a:cubicBezTo>
                <a:cubicBezTo>
                  <a:pt x="3781" y="941"/>
                  <a:pt x="3797" y="964"/>
                  <a:pt x="3816" y="982"/>
                </a:cubicBezTo>
                <a:cubicBezTo>
                  <a:pt x="3836" y="1001"/>
                  <a:pt x="3862" y="1011"/>
                  <a:pt x="3895" y="1011"/>
                </a:cubicBezTo>
                <a:cubicBezTo>
                  <a:pt x="3903" y="1012"/>
                  <a:pt x="3910" y="1013"/>
                  <a:pt x="3918" y="1013"/>
                </a:cubicBezTo>
                <a:cubicBezTo>
                  <a:pt x="3942" y="1013"/>
                  <a:pt x="3964" y="1007"/>
                  <a:pt x="3986" y="994"/>
                </a:cubicBezTo>
                <a:cubicBezTo>
                  <a:pt x="4014" y="978"/>
                  <a:pt x="4038" y="956"/>
                  <a:pt x="4059" y="928"/>
                </a:cubicBezTo>
                <a:cubicBezTo>
                  <a:pt x="4079" y="901"/>
                  <a:pt x="4096" y="871"/>
                  <a:pt x="4107" y="838"/>
                </a:cubicBezTo>
                <a:cubicBezTo>
                  <a:pt x="4119" y="806"/>
                  <a:pt x="4125" y="777"/>
                  <a:pt x="4124" y="751"/>
                </a:cubicBezTo>
                <a:cubicBezTo>
                  <a:pt x="4123" y="736"/>
                  <a:pt x="4117" y="726"/>
                  <a:pt x="4108" y="723"/>
                </a:cubicBezTo>
                <a:cubicBezTo>
                  <a:pt x="4104" y="721"/>
                  <a:pt x="4100" y="720"/>
                  <a:pt x="4096" y="720"/>
                </a:cubicBezTo>
                <a:cubicBezTo>
                  <a:pt x="4092" y="720"/>
                  <a:pt x="4088" y="721"/>
                  <a:pt x="4084" y="723"/>
                </a:cubicBezTo>
                <a:cubicBezTo>
                  <a:pt x="4083" y="724"/>
                  <a:pt x="4081" y="731"/>
                  <a:pt x="4079" y="744"/>
                </a:cubicBezTo>
                <a:cubicBezTo>
                  <a:pt x="4078" y="757"/>
                  <a:pt x="4075" y="772"/>
                  <a:pt x="4071" y="791"/>
                </a:cubicBezTo>
                <a:cubicBezTo>
                  <a:pt x="4066" y="809"/>
                  <a:pt x="4060" y="828"/>
                  <a:pt x="4052" y="848"/>
                </a:cubicBezTo>
                <a:cubicBezTo>
                  <a:pt x="4044" y="868"/>
                  <a:pt x="4033" y="887"/>
                  <a:pt x="4019" y="904"/>
                </a:cubicBezTo>
                <a:cubicBezTo>
                  <a:pt x="4006" y="921"/>
                  <a:pt x="3989" y="934"/>
                  <a:pt x="3968" y="945"/>
                </a:cubicBezTo>
                <a:cubicBezTo>
                  <a:pt x="3951" y="954"/>
                  <a:pt x="3931" y="958"/>
                  <a:pt x="3908" y="958"/>
                </a:cubicBezTo>
                <a:cubicBezTo>
                  <a:pt x="3903" y="958"/>
                  <a:pt x="3899" y="958"/>
                  <a:pt x="3894" y="958"/>
                </a:cubicBezTo>
                <a:cubicBezTo>
                  <a:pt x="3875" y="958"/>
                  <a:pt x="3859" y="950"/>
                  <a:pt x="3846" y="935"/>
                </a:cubicBezTo>
                <a:cubicBezTo>
                  <a:pt x="3833" y="919"/>
                  <a:pt x="3823" y="900"/>
                  <a:pt x="3814" y="876"/>
                </a:cubicBezTo>
                <a:cubicBezTo>
                  <a:pt x="3806" y="853"/>
                  <a:pt x="3799" y="827"/>
                  <a:pt x="3795" y="799"/>
                </a:cubicBezTo>
                <a:cubicBezTo>
                  <a:pt x="3790" y="771"/>
                  <a:pt x="3786" y="745"/>
                  <a:pt x="3782" y="719"/>
                </a:cubicBezTo>
                <a:cubicBezTo>
                  <a:pt x="3787" y="716"/>
                  <a:pt x="3797" y="710"/>
                  <a:pt x="3812" y="702"/>
                </a:cubicBezTo>
                <a:cubicBezTo>
                  <a:pt x="3828" y="693"/>
                  <a:pt x="3846" y="683"/>
                  <a:pt x="3867" y="672"/>
                </a:cubicBezTo>
                <a:cubicBezTo>
                  <a:pt x="3887" y="661"/>
                  <a:pt x="3908" y="650"/>
                  <a:pt x="3930" y="637"/>
                </a:cubicBezTo>
                <a:cubicBezTo>
                  <a:pt x="3953" y="625"/>
                  <a:pt x="3972" y="613"/>
                  <a:pt x="3990" y="601"/>
                </a:cubicBezTo>
                <a:cubicBezTo>
                  <a:pt x="4008" y="589"/>
                  <a:pt x="4021" y="578"/>
                  <a:pt x="4031" y="568"/>
                </a:cubicBezTo>
                <a:cubicBezTo>
                  <a:pt x="4041" y="558"/>
                  <a:pt x="4043" y="550"/>
                  <a:pt x="4039" y="543"/>
                </a:cubicBezTo>
                <a:cubicBezTo>
                  <a:pt x="4036" y="527"/>
                  <a:pt x="4029" y="512"/>
                  <a:pt x="4018" y="498"/>
                </a:cubicBezTo>
                <a:cubicBezTo>
                  <a:pt x="4007" y="484"/>
                  <a:pt x="3994" y="472"/>
                  <a:pt x="3979" y="462"/>
                </a:cubicBezTo>
                <a:cubicBezTo>
                  <a:pt x="3964" y="452"/>
                  <a:pt x="3949" y="444"/>
                  <a:pt x="3932" y="437"/>
                </a:cubicBezTo>
                <a:cubicBezTo>
                  <a:pt x="3916" y="431"/>
                  <a:pt x="3902" y="428"/>
                  <a:pt x="3888" y="428"/>
                </a:cubicBezTo>
                <a:cubicBezTo>
                  <a:pt x="3882" y="428"/>
                  <a:pt x="3875" y="427"/>
                  <a:pt x="3869" y="427"/>
                </a:cubicBezTo>
                <a:close/>
                <a:moveTo>
                  <a:pt x="5645" y="427"/>
                </a:moveTo>
                <a:cubicBezTo>
                  <a:pt x="5618" y="427"/>
                  <a:pt x="5595" y="433"/>
                  <a:pt x="5577" y="445"/>
                </a:cubicBezTo>
                <a:cubicBezTo>
                  <a:pt x="5556" y="459"/>
                  <a:pt x="5539" y="478"/>
                  <a:pt x="5527" y="502"/>
                </a:cubicBezTo>
                <a:cubicBezTo>
                  <a:pt x="5515" y="527"/>
                  <a:pt x="5507" y="554"/>
                  <a:pt x="5503" y="584"/>
                </a:cubicBezTo>
                <a:cubicBezTo>
                  <a:pt x="5499" y="615"/>
                  <a:pt x="5497" y="645"/>
                  <a:pt x="5496" y="674"/>
                </a:cubicBezTo>
                <a:cubicBezTo>
                  <a:pt x="5495" y="681"/>
                  <a:pt x="5493" y="687"/>
                  <a:pt x="5490" y="690"/>
                </a:cubicBezTo>
                <a:cubicBezTo>
                  <a:pt x="5486" y="693"/>
                  <a:pt x="5481" y="696"/>
                  <a:pt x="5476" y="697"/>
                </a:cubicBezTo>
                <a:cubicBezTo>
                  <a:pt x="5470" y="699"/>
                  <a:pt x="5465" y="701"/>
                  <a:pt x="5459" y="702"/>
                </a:cubicBezTo>
                <a:cubicBezTo>
                  <a:pt x="5454" y="704"/>
                  <a:pt x="5449" y="707"/>
                  <a:pt x="5444" y="710"/>
                </a:cubicBezTo>
                <a:cubicBezTo>
                  <a:pt x="5433" y="720"/>
                  <a:pt x="5429" y="728"/>
                  <a:pt x="5432" y="734"/>
                </a:cubicBezTo>
                <a:cubicBezTo>
                  <a:pt x="5436" y="741"/>
                  <a:pt x="5442" y="747"/>
                  <a:pt x="5451" y="750"/>
                </a:cubicBezTo>
                <a:cubicBezTo>
                  <a:pt x="5461" y="754"/>
                  <a:pt x="5471" y="757"/>
                  <a:pt x="5483" y="758"/>
                </a:cubicBezTo>
                <a:cubicBezTo>
                  <a:pt x="5485" y="758"/>
                  <a:pt x="5487" y="758"/>
                  <a:pt x="5489" y="758"/>
                </a:cubicBezTo>
                <a:cubicBezTo>
                  <a:pt x="5497" y="758"/>
                  <a:pt x="5503" y="757"/>
                  <a:pt x="5507" y="753"/>
                </a:cubicBezTo>
                <a:cubicBezTo>
                  <a:pt x="5511" y="776"/>
                  <a:pt x="5515" y="802"/>
                  <a:pt x="5520" y="832"/>
                </a:cubicBezTo>
                <a:cubicBezTo>
                  <a:pt x="5526" y="861"/>
                  <a:pt x="5534" y="889"/>
                  <a:pt x="5545" y="915"/>
                </a:cubicBezTo>
                <a:cubicBezTo>
                  <a:pt x="5557" y="941"/>
                  <a:pt x="5572" y="964"/>
                  <a:pt x="5592" y="982"/>
                </a:cubicBezTo>
                <a:cubicBezTo>
                  <a:pt x="5611" y="1001"/>
                  <a:pt x="5638" y="1011"/>
                  <a:pt x="5671" y="1011"/>
                </a:cubicBezTo>
                <a:cubicBezTo>
                  <a:pt x="5678" y="1012"/>
                  <a:pt x="5686" y="1013"/>
                  <a:pt x="5693" y="1013"/>
                </a:cubicBezTo>
                <a:cubicBezTo>
                  <a:pt x="5717" y="1013"/>
                  <a:pt x="5739" y="1007"/>
                  <a:pt x="5761" y="994"/>
                </a:cubicBezTo>
                <a:cubicBezTo>
                  <a:pt x="5789" y="978"/>
                  <a:pt x="5814" y="956"/>
                  <a:pt x="5834" y="928"/>
                </a:cubicBezTo>
                <a:cubicBezTo>
                  <a:pt x="5855" y="901"/>
                  <a:pt x="5871" y="871"/>
                  <a:pt x="5883" y="838"/>
                </a:cubicBezTo>
                <a:cubicBezTo>
                  <a:pt x="5894" y="806"/>
                  <a:pt x="5900" y="777"/>
                  <a:pt x="5899" y="751"/>
                </a:cubicBezTo>
                <a:cubicBezTo>
                  <a:pt x="5898" y="736"/>
                  <a:pt x="5893" y="726"/>
                  <a:pt x="5884" y="723"/>
                </a:cubicBezTo>
                <a:cubicBezTo>
                  <a:pt x="5879" y="721"/>
                  <a:pt x="5875" y="720"/>
                  <a:pt x="5871" y="720"/>
                </a:cubicBezTo>
                <a:cubicBezTo>
                  <a:pt x="5867" y="720"/>
                  <a:pt x="5863" y="721"/>
                  <a:pt x="5859" y="723"/>
                </a:cubicBezTo>
                <a:cubicBezTo>
                  <a:pt x="5858" y="724"/>
                  <a:pt x="5856" y="731"/>
                  <a:pt x="5855" y="744"/>
                </a:cubicBezTo>
                <a:cubicBezTo>
                  <a:pt x="5853" y="757"/>
                  <a:pt x="5850" y="772"/>
                  <a:pt x="5846" y="791"/>
                </a:cubicBezTo>
                <a:cubicBezTo>
                  <a:pt x="5842" y="809"/>
                  <a:pt x="5836" y="828"/>
                  <a:pt x="5827" y="848"/>
                </a:cubicBezTo>
                <a:cubicBezTo>
                  <a:pt x="5819" y="868"/>
                  <a:pt x="5808" y="887"/>
                  <a:pt x="5795" y="904"/>
                </a:cubicBezTo>
                <a:cubicBezTo>
                  <a:pt x="5781" y="921"/>
                  <a:pt x="5764" y="934"/>
                  <a:pt x="5743" y="945"/>
                </a:cubicBezTo>
                <a:cubicBezTo>
                  <a:pt x="5726" y="954"/>
                  <a:pt x="5706" y="958"/>
                  <a:pt x="5683" y="958"/>
                </a:cubicBezTo>
                <a:cubicBezTo>
                  <a:pt x="5679" y="958"/>
                  <a:pt x="5674" y="958"/>
                  <a:pt x="5670" y="958"/>
                </a:cubicBezTo>
                <a:cubicBezTo>
                  <a:pt x="5650" y="958"/>
                  <a:pt x="5634" y="950"/>
                  <a:pt x="5621" y="935"/>
                </a:cubicBezTo>
                <a:cubicBezTo>
                  <a:pt x="5609" y="919"/>
                  <a:pt x="5598" y="900"/>
                  <a:pt x="5590" y="876"/>
                </a:cubicBezTo>
                <a:cubicBezTo>
                  <a:pt x="5581" y="853"/>
                  <a:pt x="5575" y="827"/>
                  <a:pt x="5570" y="799"/>
                </a:cubicBezTo>
                <a:cubicBezTo>
                  <a:pt x="5566" y="771"/>
                  <a:pt x="5561" y="745"/>
                  <a:pt x="5557" y="719"/>
                </a:cubicBezTo>
                <a:cubicBezTo>
                  <a:pt x="5562" y="716"/>
                  <a:pt x="5572" y="710"/>
                  <a:pt x="5588" y="702"/>
                </a:cubicBezTo>
                <a:cubicBezTo>
                  <a:pt x="5603" y="693"/>
                  <a:pt x="5621" y="683"/>
                  <a:pt x="5642" y="672"/>
                </a:cubicBezTo>
                <a:cubicBezTo>
                  <a:pt x="5662" y="661"/>
                  <a:pt x="5684" y="650"/>
                  <a:pt x="5706" y="637"/>
                </a:cubicBezTo>
                <a:cubicBezTo>
                  <a:pt x="5728" y="625"/>
                  <a:pt x="5748" y="613"/>
                  <a:pt x="5765" y="601"/>
                </a:cubicBezTo>
                <a:cubicBezTo>
                  <a:pt x="5783" y="589"/>
                  <a:pt x="5797" y="578"/>
                  <a:pt x="5806" y="568"/>
                </a:cubicBezTo>
                <a:cubicBezTo>
                  <a:pt x="5816" y="558"/>
                  <a:pt x="5819" y="550"/>
                  <a:pt x="5814" y="543"/>
                </a:cubicBezTo>
                <a:cubicBezTo>
                  <a:pt x="5812" y="527"/>
                  <a:pt x="5805" y="512"/>
                  <a:pt x="5794" y="498"/>
                </a:cubicBezTo>
                <a:cubicBezTo>
                  <a:pt x="5783" y="484"/>
                  <a:pt x="5770" y="472"/>
                  <a:pt x="5755" y="462"/>
                </a:cubicBezTo>
                <a:cubicBezTo>
                  <a:pt x="5740" y="452"/>
                  <a:pt x="5724" y="444"/>
                  <a:pt x="5708" y="437"/>
                </a:cubicBezTo>
                <a:cubicBezTo>
                  <a:pt x="5692" y="431"/>
                  <a:pt x="5677" y="428"/>
                  <a:pt x="5664" y="428"/>
                </a:cubicBezTo>
                <a:cubicBezTo>
                  <a:pt x="5657" y="428"/>
                  <a:pt x="5651" y="427"/>
                  <a:pt x="5645" y="427"/>
                </a:cubicBezTo>
                <a:close/>
                <a:moveTo>
                  <a:pt x="6561" y="427"/>
                </a:moveTo>
                <a:cubicBezTo>
                  <a:pt x="6534" y="427"/>
                  <a:pt x="6511" y="433"/>
                  <a:pt x="6493" y="445"/>
                </a:cubicBezTo>
                <a:cubicBezTo>
                  <a:pt x="6472" y="459"/>
                  <a:pt x="6455" y="478"/>
                  <a:pt x="6443" y="502"/>
                </a:cubicBezTo>
                <a:cubicBezTo>
                  <a:pt x="6431" y="527"/>
                  <a:pt x="6423" y="554"/>
                  <a:pt x="6419" y="584"/>
                </a:cubicBezTo>
                <a:cubicBezTo>
                  <a:pt x="6415" y="615"/>
                  <a:pt x="6413" y="645"/>
                  <a:pt x="6412" y="674"/>
                </a:cubicBezTo>
                <a:cubicBezTo>
                  <a:pt x="6411" y="681"/>
                  <a:pt x="6409" y="687"/>
                  <a:pt x="6406" y="690"/>
                </a:cubicBezTo>
                <a:cubicBezTo>
                  <a:pt x="6402" y="693"/>
                  <a:pt x="6397" y="696"/>
                  <a:pt x="6392" y="697"/>
                </a:cubicBezTo>
                <a:cubicBezTo>
                  <a:pt x="6386" y="699"/>
                  <a:pt x="6381" y="701"/>
                  <a:pt x="6375" y="702"/>
                </a:cubicBezTo>
                <a:cubicBezTo>
                  <a:pt x="6370" y="704"/>
                  <a:pt x="6365" y="707"/>
                  <a:pt x="6360" y="710"/>
                </a:cubicBezTo>
                <a:cubicBezTo>
                  <a:pt x="6349" y="720"/>
                  <a:pt x="6345" y="728"/>
                  <a:pt x="6348" y="734"/>
                </a:cubicBezTo>
                <a:cubicBezTo>
                  <a:pt x="6352" y="741"/>
                  <a:pt x="6358" y="747"/>
                  <a:pt x="6368" y="750"/>
                </a:cubicBezTo>
                <a:cubicBezTo>
                  <a:pt x="6377" y="754"/>
                  <a:pt x="6387" y="757"/>
                  <a:pt x="6399" y="758"/>
                </a:cubicBezTo>
                <a:cubicBezTo>
                  <a:pt x="6401" y="758"/>
                  <a:pt x="6403" y="758"/>
                  <a:pt x="6405" y="758"/>
                </a:cubicBezTo>
                <a:cubicBezTo>
                  <a:pt x="6413" y="758"/>
                  <a:pt x="6419" y="757"/>
                  <a:pt x="6423" y="753"/>
                </a:cubicBezTo>
                <a:cubicBezTo>
                  <a:pt x="6427" y="776"/>
                  <a:pt x="6431" y="802"/>
                  <a:pt x="6436" y="832"/>
                </a:cubicBezTo>
                <a:cubicBezTo>
                  <a:pt x="6442" y="861"/>
                  <a:pt x="6450" y="889"/>
                  <a:pt x="6461" y="915"/>
                </a:cubicBezTo>
                <a:cubicBezTo>
                  <a:pt x="6473" y="941"/>
                  <a:pt x="6488" y="964"/>
                  <a:pt x="6508" y="982"/>
                </a:cubicBezTo>
                <a:cubicBezTo>
                  <a:pt x="6527" y="1001"/>
                  <a:pt x="6554" y="1011"/>
                  <a:pt x="6587" y="1011"/>
                </a:cubicBezTo>
                <a:cubicBezTo>
                  <a:pt x="6594" y="1012"/>
                  <a:pt x="6602" y="1013"/>
                  <a:pt x="6609" y="1013"/>
                </a:cubicBezTo>
                <a:cubicBezTo>
                  <a:pt x="6633" y="1013"/>
                  <a:pt x="6656" y="1007"/>
                  <a:pt x="6677" y="994"/>
                </a:cubicBezTo>
                <a:cubicBezTo>
                  <a:pt x="6705" y="978"/>
                  <a:pt x="6730" y="956"/>
                  <a:pt x="6750" y="928"/>
                </a:cubicBezTo>
                <a:cubicBezTo>
                  <a:pt x="6771" y="901"/>
                  <a:pt x="6787" y="871"/>
                  <a:pt x="6799" y="838"/>
                </a:cubicBezTo>
                <a:cubicBezTo>
                  <a:pt x="6810" y="806"/>
                  <a:pt x="6816" y="777"/>
                  <a:pt x="6815" y="751"/>
                </a:cubicBezTo>
                <a:cubicBezTo>
                  <a:pt x="6814" y="736"/>
                  <a:pt x="6809" y="726"/>
                  <a:pt x="6800" y="723"/>
                </a:cubicBezTo>
                <a:cubicBezTo>
                  <a:pt x="6795" y="721"/>
                  <a:pt x="6791" y="720"/>
                  <a:pt x="6787" y="720"/>
                </a:cubicBezTo>
                <a:cubicBezTo>
                  <a:pt x="6783" y="720"/>
                  <a:pt x="6779" y="721"/>
                  <a:pt x="6775" y="723"/>
                </a:cubicBezTo>
                <a:cubicBezTo>
                  <a:pt x="6774" y="724"/>
                  <a:pt x="6772" y="731"/>
                  <a:pt x="6771" y="744"/>
                </a:cubicBezTo>
                <a:cubicBezTo>
                  <a:pt x="6769" y="757"/>
                  <a:pt x="6766" y="772"/>
                  <a:pt x="6762" y="791"/>
                </a:cubicBezTo>
                <a:cubicBezTo>
                  <a:pt x="6758" y="809"/>
                  <a:pt x="6752" y="828"/>
                  <a:pt x="6743" y="848"/>
                </a:cubicBezTo>
                <a:cubicBezTo>
                  <a:pt x="6735" y="868"/>
                  <a:pt x="6724" y="887"/>
                  <a:pt x="6711" y="904"/>
                </a:cubicBezTo>
                <a:cubicBezTo>
                  <a:pt x="6697" y="921"/>
                  <a:pt x="6680" y="934"/>
                  <a:pt x="6659" y="945"/>
                </a:cubicBezTo>
                <a:cubicBezTo>
                  <a:pt x="6642" y="954"/>
                  <a:pt x="6622" y="958"/>
                  <a:pt x="6599" y="958"/>
                </a:cubicBezTo>
                <a:cubicBezTo>
                  <a:pt x="6595" y="958"/>
                  <a:pt x="6590" y="958"/>
                  <a:pt x="6586" y="958"/>
                </a:cubicBezTo>
                <a:cubicBezTo>
                  <a:pt x="6566" y="958"/>
                  <a:pt x="6550" y="950"/>
                  <a:pt x="6537" y="935"/>
                </a:cubicBezTo>
                <a:cubicBezTo>
                  <a:pt x="6525" y="919"/>
                  <a:pt x="6514" y="900"/>
                  <a:pt x="6506" y="876"/>
                </a:cubicBezTo>
                <a:cubicBezTo>
                  <a:pt x="6497" y="853"/>
                  <a:pt x="6491" y="827"/>
                  <a:pt x="6486" y="799"/>
                </a:cubicBezTo>
                <a:cubicBezTo>
                  <a:pt x="6482" y="771"/>
                  <a:pt x="6477" y="745"/>
                  <a:pt x="6473" y="719"/>
                </a:cubicBezTo>
                <a:cubicBezTo>
                  <a:pt x="6478" y="716"/>
                  <a:pt x="6488" y="710"/>
                  <a:pt x="6504" y="702"/>
                </a:cubicBezTo>
                <a:cubicBezTo>
                  <a:pt x="6519" y="693"/>
                  <a:pt x="6537" y="683"/>
                  <a:pt x="6558" y="672"/>
                </a:cubicBezTo>
                <a:cubicBezTo>
                  <a:pt x="6578" y="661"/>
                  <a:pt x="6600" y="650"/>
                  <a:pt x="6622" y="637"/>
                </a:cubicBezTo>
                <a:cubicBezTo>
                  <a:pt x="6644" y="625"/>
                  <a:pt x="6664" y="613"/>
                  <a:pt x="6681" y="601"/>
                </a:cubicBezTo>
                <a:cubicBezTo>
                  <a:pt x="6699" y="589"/>
                  <a:pt x="6713" y="578"/>
                  <a:pt x="6722" y="568"/>
                </a:cubicBezTo>
                <a:cubicBezTo>
                  <a:pt x="6732" y="558"/>
                  <a:pt x="6735" y="550"/>
                  <a:pt x="6730" y="543"/>
                </a:cubicBezTo>
                <a:cubicBezTo>
                  <a:pt x="6728" y="527"/>
                  <a:pt x="6721" y="512"/>
                  <a:pt x="6710" y="498"/>
                </a:cubicBezTo>
                <a:cubicBezTo>
                  <a:pt x="6699" y="484"/>
                  <a:pt x="6686" y="472"/>
                  <a:pt x="6671" y="462"/>
                </a:cubicBezTo>
                <a:cubicBezTo>
                  <a:pt x="6656" y="452"/>
                  <a:pt x="6640" y="444"/>
                  <a:pt x="6624" y="437"/>
                </a:cubicBezTo>
                <a:cubicBezTo>
                  <a:pt x="6608" y="431"/>
                  <a:pt x="6593" y="428"/>
                  <a:pt x="6580" y="428"/>
                </a:cubicBezTo>
                <a:cubicBezTo>
                  <a:pt x="6573" y="428"/>
                  <a:pt x="6567" y="427"/>
                  <a:pt x="6561" y="427"/>
                </a:cubicBezTo>
                <a:close/>
                <a:moveTo>
                  <a:pt x="15022" y="427"/>
                </a:moveTo>
                <a:cubicBezTo>
                  <a:pt x="14995" y="427"/>
                  <a:pt x="14972" y="433"/>
                  <a:pt x="14954" y="445"/>
                </a:cubicBezTo>
                <a:cubicBezTo>
                  <a:pt x="14933" y="459"/>
                  <a:pt x="14916" y="478"/>
                  <a:pt x="14904" y="502"/>
                </a:cubicBezTo>
                <a:cubicBezTo>
                  <a:pt x="14892" y="527"/>
                  <a:pt x="14884" y="554"/>
                  <a:pt x="14880" y="584"/>
                </a:cubicBezTo>
                <a:cubicBezTo>
                  <a:pt x="14876" y="615"/>
                  <a:pt x="14874" y="645"/>
                  <a:pt x="14873" y="674"/>
                </a:cubicBezTo>
                <a:cubicBezTo>
                  <a:pt x="14872" y="681"/>
                  <a:pt x="14870" y="687"/>
                  <a:pt x="14867" y="690"/>
                </a:cubicBezTo>
                <a:cubicBezTo>
                  <a:pt x="14863" y="693"/>
                  <a:pt x="14858" y="696"/>
                  <a:pt x="14853" y="697"/>
                </a:cubicBezTo>
                <a:cubicBezTo>
                  <a:pt x="14847" y="699"/>
                  <a:pt x="14842" y="701"/>
                  <a:pt x="14836" y="702"/>
                </a:cubicBezTo>
                <a:cubicBezTo>
                  <a:pt x="14831" y="704"/>
                  <a:pt x="14826" y="707"/>
                  <a:pt x="14821" y="710"/>
                </a:cubicBezTo>
                <a:cubicBezTo>
                  <a:pt x="14810" y="720"/>
                  <a:pt x="14806" y="728"/>
                  <a:pt x="14809" y="734"/>
                </a:cubicBezTo>
                <a:cubicBezTo>
                  <a:pt x="14813" y="741"/>
                  <a:pt x="14819" y="747"/>
                  <a:pt x="14828" y="750"/>
                </a:cubicBezTo>
                <a:cubicBezTo>
                  <a:pt x="14838" y="754"/>
                  <a:pt x="14848" y="757"/>
                  <a:pt x="14860" y="758"/>
                </a:cubicBezTo>
                <a:cubicBezTo>
                  <a:pt x="14862" y="758"/>
                  <a:pt x="14864" y="758"/>
                  <a:pt x="14866" y="758"/>
                </a:cubicBezTo>
                <a:cubicBezTo>
                  <a:pt x="14874" y="758"/>
                  <a:pt x="14880" y="757"/>
                  <a:pt x="14884" y="753"/>
                </a:cubicBezTo>
                <a:cubicBezTo>
                  <a:pt x="14888" y="776"/>
                  <a:pt x="14892" y="802"/>
                  <a:pt x="14897" y="832"/>
                </a:cubicBezTo>
                <a:cubicBezTo>
                  <a:pt x="14902" y="861"/>
                  <a:pt x="14911" y="889"/>
                  <a:pt x="14922" y="915"/>
                </a:cubicBezTo>
                <a:cubicBezTo>
                  <a:pt x="14934" y="941"/>
                  <a:pt x="14949" y="964"/>
                  <a:pt x="14969" y="982"/>
                </a:cubicBezTo>
                <a:cubicBezTo>
                  <a:pt x="14988" y="1001"/>
                  <a:pt x="15014" y="1011"/>
                  <a:pt x="15048" y="1011"/>
                </a:cubicBezTo>
                <a:cubicBezTo>
                  <a:pt x="15055" y="1012"/>
                  <a:pt x="15063" y="1013"/>
                  <a:pt x="15070" y="1013"/>
                </a:cubicBezTo>
                <a:cubicBezTo>
                  <a:pt x="15094" y="1013"/>
                  <a:pt x="15116" y="1007"/>
                  <a:pt x="15138" y="994"/>
                </a:cubicBezTo>
                <a:cubicBezTo>
                  <a:pt x="15166" y="978"/>
                  <a:pt x="15191" y="956"/>
                  <a:pt x="15211" y="928"/>
                </a:cubicBezTo>
                <a:cubicBezTo>
                  <a:pt x="15232" y="901"/>
                  <a:pt x="15248" y="871"/>
                  <a:pt x="15260" y="838"/>
                </a:cubicBezTo>
                <a:cubicBezTo>
                  <a:pt x="15271" y="806"/>
                  <a:pt x="15277" y="777"/>
                  <a:pt x="15276" y="751"/>
                </a:cubicBezTo>
                <a:cubicBezTo>
                  <a:pt x="15275" y="736"/>
                  <a:pt x="15270" y="726"/>
                  <a:pt x="15261" y="723"/>
                </a:cubicBezTo>
                <a:cubicBezTo>
                  <a:pt x="15256" y="721"/>
                  <a:pt x="15252" y="720"/>
                  <a:pt x="15248" y="720"/>
                </a:cubicBezTo>
                <a:cubicBezTo>
                  <a:pt x="15244" y="720"/>
                  <a:pt x="15240" y="721"/>
                  <a:pt x="15236" y="723"/>
                </a:cubicBezTo>
                <a:cubicBezTo>
                  <a:pt x="15235" y="724"/>
                  <a:pt x="15233" y="731"/>
                  <a:pt x="15232" y="744"/>
                </a:cubicBezTo>
                <a:cubicBezTo>
                  <a:pt x="15230" y="757"/>
                  <a:pt x="15227" y="772"/>
                  <a:pt x="15223" y="791"/>
                </a:cubicBezTo>
                <a:cubicBezTo>
                  <a:pt x="15219" y="809"/>
                  <a:pt x="15213" y="828"/>
                  <a:pt x="15204" y="848"/>
                </a:cubicBezTo>
                <a:cubicBezTo>
                  <a:pt x="15196" y="868"/>
                  <a:pt x="15185" y="887"/>
                  <a:pt x="15172" y="904"/>
                </a:cubicBezTo>
                <a:cubicBezTo>
                  <a:pt x="15158" y="921"/>
                  <a:pt x="15141" y="934"/>
                  <a:pt x="15120" y="945"/>
                </a:cubicBezTo>
                <a:cubicBezTo>
                  <a:pt x="15103" y="954"/>
                  <a:pt x="15083" y="958"/>
                  <a:pt x="15060" y="958"/>
                </a:cubicBezTo>
                <a:cubicBezTo>
                  <a:pt x="15056" y="958"/>
                  <a:pt x="15051" y="958"/>
                  <a:pt x="15047" y="958"/>
                </a:cubicBezTo>
                <a:cubicBezTo>
                  <a:pt x="15027" y="958"/>
                  <a:pt x="15011" y="950"/>
                  <a:pt x="14998" y="935"/>
                </a:cubicBezTo>
                <a:cubicBezTo>
                  <a:pt x="14986" y="919"/>
                  <a:pt x="14975" y="900"/>
                  <a:pt x="14967" y="876"/>
                </a:cubicBezTo>
                <a:cubicBezTo>
                  <a:pt x="14958" y="853"/>
                  <a:pt x="14952" y="827"/>
                  <a:pt x="14947" y="799"/>
                </a:cubicBezTo>
                <a:cubicBezTo>
                  <a:pt x="14943" y="771"/>
                  <a:pt x="14938" y="745"/>
                  <a:pt x="14934" y="719"/>
                </a:cubicBezTo>
                <a:cubicBezTo>
                  <a:pt x="14939" y="716"/>
                  <a:pt x="14949" y="710"/>
                  <a:pt x="14965" y="702"/>
                </a:cubicBezTo>
                <a:cubicBezTo>
                  <a:pt x="14980" y="693"/>
                  <a:pt x="14998" y="683"/>
                  <a:pt x="15019" y="672"/>
                </a:cubicBezTo>
                <a:cubicBezTo>
                  <a:pt x="15039" y="661"/>
                  <a:pt x="15061" y="650"/>
                  <a:pt x="15083" y="637"/>
                </a:cubicBezTo>
                <a:cubicBezTo>
                  <a:pt x="15105" y="625"/>
                  <a:pt x="15125" y="613"/>
                  <a:pt x="15142" y="601"/>
                </a:cubicBezTo>
                <a:cubicBezTo>
                  <a:pt x="15160" y="589"/>
                  <a:pt x="15174" y="578"/>
                  <a:pt x="15183" y="568"/>
                </a:cubicBezTo>
                <a:cubicBezTo>
                  <a:pt x="15193" y="558"/>
                  <a:pt x="15196" y="550"/>
                  <a:pt x="15191" y="543"/>
                </a:cubicBezTo>
                <a:cubicBezTo>
                  <a:pt x="15189" y="527"/>
                  <a:pt x="15182" y="512"/>
                  <a:pt x="15171" y="498"/>
                </a:cubicBezTo>
                <a:cubicBezTo>
                  <a:pt x="15160" y="484"/>
                  <a:pt x="15147" y="472"/>
                  <a:pt x="15132" y="462"/>
                </a:cubicBezTo>
                <a:cubicBezTo>
                  <a:pt x="15117" y="452"/>
                  <a:pt x="15101" y="444"/>
                  <a:pt x="15085" y="437"/>
                </a:cubicBezTo>
                <a:cubicBezTo>
                  <a:pt x="15069" y="431"/>
                  <a:pt x="15054" y="428"/>
                  <a:pt x="15041" y="428"/>
                </a:cubicBezTo>
                <a:cubicBezTo>
                  <a:pt x="15034" y="428"/>
                  <a:pt x="15028" y="427"/>
                  <a:pt x="15022" y="427"/>
                </a:cubicBezTo>
                <a:close/>
                <a:moveTo>
                  <a:pt x="5251" y="417"/>
                </a:moveTo>
                <a:cubicBezTo>
                  <a:pt x="5226" y="417"/>
                  <a:pt x="5205" y="422"/>
                  <a:pt x="5187" y="431"/>
                </a:cubicBezTo>
                <a:cubicBezTo>
                  <a:pt x="5168" y="441"/>
                  <a:pt x="5151" y="454"/>
                  <a:pt x="5138" y="471"/>
                </a:cubicBezTo>
                <a:cubicBezTo>
                  <a:pt x="5125" y="488"/>
                  <a:pt x="5114" y="508"/>
                  <a:pt x="5105" y="531"/>
                </a:cubicBezTo>
                <a:cubicBezTo>
                  <a:pt x="5097" y="554"/>
                  <a:pt x="5090" y="578"/>
                  <a:pt x="5085" y="604"/>
                </a:cubicBezTo>
                <a:cubicBezTo>
                  <a:pt x="5080" y="629"/>
                  <a:pt x="5076" y="656"/>
                  <a:pt x="5073" y="683"/>
                </a:cubicBezTo>
                <a:cubicBezTo>
                  <a:pt x="5070" y="710"/>
                  <a:pt x="5068" y="737"/>
                  <a:pt x="5066" y="764"/>
                </a:cubicBezTo>
                <a:cubicBezTo>
                  <a:pt x="5066" y="784"/>
                  <a:pt x="5068" y="809"/>
                  <a:pt x="5073" y="837"/>
                </a:cubicBezTo>
                <a:cubicBezTo>
                  <a:pt x="5077" y="866"/>
                  <a:pt x="5084" y="893"/>
                  <a:pt x="5095" y="919"/>
                </a:cubicBezTo>
                <a:cubicBezTo>
                  <a:pt x="5106" y="945"/>
                  <a:pt x="5121" y="968"/>
                  <a:pt x="5139" y="986"/>
                </a:cubicBezTo>
                <a:cubicBezTo>
                  <a:pt x="5158" y="1005"/>
                  <a:pt x="5182" y="1014"/>
                  <a:pt x="5212" y="1014"/>
                </a:cubicBezTo>
                <a:cubicBezTo>
                  <a:pt x="5246" y="1014"/>
                  <a:pt x="5277" y="1007"/>
                  <a:pt x="5305" y="993"/>
                </a:cubicBezTo>
                <a:cubicBezTo>
                  <a:pt x="5332" y="978"/>
                  <a:pt x="5355" y="959"/>
                  <a:pt x="5374" y="936"/>
                </a:cubicBezTo>
                <a:cubicBezTo>
                  <a:pt x="5394" y="913"/>
                  <a:pt x="5408" y="886"/>
                  <a:pt x="5419" y="856"/>
                </a:cubicBezTo>
                <a:cubicBezTo>
                  <a:pt x="5429" y="827"/>
                  <a:pt x="5434" y="797"/>
                  <a:pt x="5434" y="767"/>
                </a:cubicBezTo>
                <a:cubicBezTo>
                  <a:pt x="5434" y="760"/>
                  <a:pt x="5430" y="754"/>
                  <a:pt x="5420" y="749"/>
                </a:cubicBezTo>
                <a:cubicBezTo>
                  <a:pt x="5415" y="746"/>
                  <a:pt x="5409" y="744"/>
                  <a:pt x="5402" y="744"/>
                </a:cubicBezTo>
                <a:cubicBezTo>
                  <a:pt x="5396" y="744"/>
                  <a:pt x="5389" y="745"/>
                  <a:pt x="5381" y="748"/>
                </a:cubicBezTo>
                <a:cubicBezTo>
                  <a:pt x="5378" y="757"/>
                  <a:pt x="5376" y="768"/>
                  <a:pt x="5373" y="782"/>
                </a:cubicBezTo>
                <a:cubicBezTo>
                  <a:pt x="5371" y="796"/>
                  <a:pt x="5368" y="811"/>
                  <a:pt x="5364" y="827"/>
                </a:cubicBezTo>
                <a:cubicBezTo>
                  <a:pt x="5360" y="843"/>
                  <a:pt x="5355" y="859"/>
                  <a:pt x="5348" y="875"/>
                </a:cubicBezTo>
                <a:cubicBezTo>
                  <a:pt x="5342" y="890"/>
                  <a:pt x="5333" y="904"/>
                  <a:pt x="5322" y="917"/>
                </a:cubicBezTo>
                <a:cubicBezTo>
                  <a:pt x="5310" y="930"/>
                  <a:pt x="5296" y="940"/>
                  <a:pt x="5279" y="948"/>
                </a:cubicBezTo>
                <a:cubicBezTo>
                  <a:pt x="5261" y="956"/>
                  <a:pt x="5240" y="960"/>
                  <a:pt x="5216" y="960"/>
                </a:cubicBezTo>
                <a:cubicBezTo>
                  <a:pt x="5197" y="957"/>
                  <a:pt x="5182" y="948"/>
                  <a:pt x="5171" y="934"/>
                </a:cubicBezTo>
                <a:cubicBezTo>
                  <a:pt x="5159" y="920"/>
                  <a:pt x="5150" y="903"/>
                  <a:pt x="5142" y="883"/>
                </a:cubicBezTo>
                <a:cubicBezTo>
                  <a:pt x="5135" y="864"/>
                  <a:pt x="5130" y="843"/>
                  <a:pt x="5127" y="820"/>
                </a:cubicBezTo>
                <a:cubicBezTo>
                  <a:pt x="5124" y="798"/>
                  <a:pt x="5122" y="777"/>
                  <a:pt x="5121" y="757"/>
                </a:cubicBezTo>
                <a:cubicBezTo>
                  <a:pt x="5121" y="743"/>
                  <a:pt x="5123" y="725"/>
                  <a:pt x="5126" y="705"/>
                </a:cubicBezTo>
                <a:cubicBezTo>
                  <a:pt x="5129" y="684"/>
                  <a:pt x="5133" y="662"/>
                  <a:pt x="5138" y="640"/>
                </a:cubicBezTo>
                <a:cubicBezTo>
                  <a:pt x="5144" y="617"/>
                  <a:pt x="5150" y="595"/>
                  <a:pt x="5158" y="573"/>
                </a:cubicBezTo>
                <a:cubicBezTo>
                  <a:pt x="5165" y="551"/>
                  <a:pt x="5173" y="532"/>
                  <a:pt x="5182" y="516"/>
                </a:cubicBezTo>
                <a:cubicBezTo>
                  <a:pt x="5192" y="500"/>
                  <a:pt x="5202" y="487"/>
                  <a:pt x="5213" y="479"/>
                </a:cubicBezTo>
                <a:cubicBezTo>
                  <a:pt x="5220" y="474"/>
                  <a:pt x="5227" y="471"/>
                  <a:pt x="5234" y="471"/>
                </a:cubicBezTo>
                <a:cubicBezTo>
                  <a:pt x="5238" y="471"/>
                  <a:pt x="5242" y="472"/>
                  <a:pt x="5247" y="474"/>
                </a:cubicBezTo>
                <a:cubicBezTo>
                  <a:pt x="5251" y="481"/>
                  <a:pt x="5254" y="489"/>
                  <a:pt x="5257" y="500"/>
                </a:cubicBezTo>
                <a:cubicBezTo>
                  <a:pt x="5260" y="510"/>
                  <a:pt x="5263" y="521"/>
                  <a:pt x="5265" y="533"/>
                </a:cubicBezTo>
                <a:cubicBezTo>
                  <a:pt x="5267" y="544"/>
                  <a:pt x="5270" y="556"/>
                  <a:pt x="5273" y="568"/>
                </a:cubicBezTo>
                <a:cubicBezTo>
                  <a:pt x="5277" y="580"/>
                  <a:pt x="5280" y="590"/>
                  <a:pt x="5284" y="599"/>
                </a:cubicBezTo>
                <a:cubicBezTo>
                  <a:pt x="5289" y="607"/>
                  <a:pt x="5294" y="614"/>
                  <a:pt x="5301" y="618"/>
                </a:cubicBezTo>
                <a:cubicBezTo>
                  <a:pt x="5305" y="620"/>
                  <a:pt x="5308" y="621"/>
                  <a:pt x="5312" y="621"/>
                </a:cubicBezTo>
                <a:cubicBezTo>
                  <a:pt x="5317" y="621"/>
                  <a:pt x="5321" y="620"/>
                  <a:pt x="5326" y="618"/>
                </a:cubicBezTo>
                <a:cubicBezTo>
                  <a:pt x="5326" y="603"/>
                  <a:pt x="5326" y="585"/>
                  <a:pt x="5326" y="562"/>
                </a:cubicBezTo>
                <a:cubicBezTo>
                  <a:pt x="5325" y="539"/>
                  <a:pt x="5323" y="517"/>
                  <a:pt x="5319" y="496"/>
                </a:cubicBezTo>
                <a:cubicBezTo>
                  <a:pt x="5314" y="474"/>
                  <a:pt x="5307" y="456"/>
                  <a:pt x="5298" y="440"/>
                </a:cubicBezTo>
                <a:cubicBezTo>
                  <a:pt x="5288" y="425"/>
                  <a:pt x="5274" y="417"/>
                  <a:pt x="5256" y="417"/>
                </a:cubicBezTo>
                <a:cubicBezTo>
                  <a:pt x="5254" y="417"/>
                  <a:pt x="5252" y="417"/>
                  <a:pt x="5251" y="417"/>
                </a:cubicBezTo>
                <a:close/>
                <a:moveTo>
                  <a:pt x="11397" y="417"/>
                </a:moveTo>
                <a:cubicBezTo>
                  <a:pt x="11373" y="417"/>
                  <a:pt x="11351" y="422"/>
                  <a:pt x="11333" y="431"/>
                </a:cubicBezTo>
                <a:cubicBezTo>
                  <a:pt x="11314" y="441"/>
                  <a:pt x="11298" y="454"/>
                  <a:pt x="11284" y="471"/>
                </a:cubicBezTo>
                <a:cubicBezTo>
                  <a:pt x="11271" y="488"/>
                  <a:pt x="11260" y="508"/>
                  <a:pt x="11252" y="531"/>
                </a:cubicBezTo>
                <a:cubicBezTo>
                  <a:pt x="11243" y="554"/>
                  <a:pt x="11236" y="578"/>
                  <a:pt x="11231" y="604"/>
                </a:cubicBezTo>
                <a:cubicBezTo>
                  <a:pt x="11226" y="629"/>
                  <a:pt x="11222" y="656"/>
                  <a:pt x="11220" y="683"/>
                </a:cubicBezTo>
                <a:cubicBezTo>
                  <a:pt x="11217" y="710"/>
                  <a:pt x="11215" y="737"/>
                  <a:pt x="11213" y="764"/>
                </a:cubicBezTo>
                <a:cubicBezTo>
                  <a:pt x="11213" y="784"/>
                  <a:pt x="11215" y="809"/>
                  <a:pt x="11219" y="837"/>
                </a:cubicBezTo>
                <a:cubicBezTo>
                  <a:pt x="11223" y="866"/>
                  <a:pt x="11231" y="893"/>
                  <a:pt x="11242" y="919"/>
                </a:cubicBezTo>
                <a:cubicBezTo>
                  <a:pt x="11252" y="945"/>
                  <a:pt x="11267" y="968"/>
                  <a:pt x="11286" y="986"/>
                </a:cubicBezTo>
                <a:cubicBezTo>
                  <a:pt x="11305" y="1005"/>
                  <a:pt x="11329" y="1014"/>
                  <a:pt x="11358" y="1014"/>
                </a:cubicBezTo>
                <a:cubicBezTo>
                  <a:pt x="11393" y="1014"/>
                  <a:pt x="11424" y="1007"/>
                  <a:pt x="11451" y="993"/>
                </a:cubicBezTo>
                <a:cubicBezTo>
                  <a:pt x="11478" y="978"/>
                  <a:pt x="11502" y="959"/>
                  <a:pt x="11521" y="936"/>
                </a:cubicBezTo>
                <a:cubicBezTo>
                  <a:pt x="11540" y="913"/>
                  <a:pt x="11555" y="886"/>
                  <a:pt x="11565" y="856"/>
                </a:cubicBezTo>
                <a:cubicBezTo>
                  <a:pt x="11576" y="827"/>
                  <a:pt x="11581" y="797"/>
                  <a:pt x="11581" y="767"/>
                </a:cubicBezTo>
                <a:cubicBezTo>
                  <a:pt x="11581" y="760"/>
                  <a:pt x="11576" y="754"/>
                  <a:pt x="11567" y="749"/>
                </a:cubicBezTo>
                <a:cubicBezTo>
                  <a:pt x="11562" y="746"/>
                  <a:pt x="11556" y="744"/>
                  <a:pt x="11548" y="744"/>
                </a:cubicBezTo>
                <a:cubicBezTo>
                  <a:pt x="11542" y="744"/>
                  <a:pt x="11535" y="745"/>
                  <a:pt x="11527" y="748"/>
                </a:cubicBezTo>
                <a:cubicBezTo>
                  <a:pt x="11525" y="757"/>
                  <a:pt x="11522" y="768"/>
                  <a:pt x="11520" y="782"/>
                </a:cubicBezTo>
                <a:cubicBezTo>
                  <a:pt x="11518" y="796"/>
                  <a:pt x="11514" y="811"/>
                  <a:pt x="11511" y="827"/>
                </a:cubicBezTo>
                <a:cubicBezTo>
                  <a:pt x="11507" y="843"/>
                  <a:pt x="11501" y="859"/>
                  <a:pt x="11495" y="875"/>
                </a:cubicBezTo>
                <a:cubicBezTo>
                  <a:pt x="11488" y="890"/>
                  <a:pt x="11479" y="904"/>
                  <a:pt x="11468" y="917"/>
                </a:cubicBezTo>
                <a:cubicBezTo>
                  <a:pt x="11457" y="930"/>
                  <a:pt x="11442" y="940"/>
                  <a:pt x="11425" y="948"/>
                </a:cubicBezTo>
                <a:cubicBezTo>
                  <a:pt x="11408" y="956"/>
                  <a:pt x="11387" y="960"/>
                  <a:pt x="11362" y="960"/>
                </a:cubicBezTo>
                <a:cubicBezTo>
                  <a:pt x="11344" y="957"/>
                  <a:pt x="11329" y="948"/>
                  <a:pt x="11317" y="934"/>
                </a:cubicBezTo>
                <a:cubicBezTo>
                  <a:pt x="11305" y="920"/>
                  <a:pt x="11296" y="903"/>
                  <a:pt x="11289" y="883"/>
                </a:cubicBezTo>
                <a:cubicBezTo>
                  <a:pt x="11282" y="864"/>
                  <a:pt x="11277" y="843"/>
                  <a:pt x="11273" y="820"/>
                </a:cubicBezTo>
                <a:cubicBezTo>
                  <a:pt x="11270" y="798"/>
                  <a:pt x="11268" y="777"/>
                  <a:pt x="11267" y="757"/>
                </a:cubicBezTo>
                <a:cubicBezTo>
                  <a:pt x="11267" y="743"/>
                  <a:pt x="11269" y="725"/>
                  <a:pt x="11272" y="705"/>
                </a:cubicBezTo>
                <a:cubicBezTo>
                  <a:pt x="11276" y="684"/>
                  <a:pt x="11280" y="662"/>
                  <a:pt x="11285" y="640"/>
                </a:cubicBezTo>
                <a:cubicBezTo>
                  <a:pt x="11290" y="617"/>
                  <a:pt x="11297" y="595"/>
                  <a:pt x="11304" y="573"/>
                </a:cubicBezTo>
                <a:cubicBezTo>
                  <a:pt x="11312" y="551"/>
                  <a:pt x="11320" y="532"/>
                  <a:pt x="11329" y="516"/>
                </a:cubicBezTo>
                <a:cubicBezTo>
                  <a:pt x="11338" y="500"/>
                  <a:pt x="11348" y="487"/>
                  <a:pt x="11359" y="479"/>
                </a:cubicBezTo>
                <a:cubicBezTo>
                  <a:pt x="11366" y="474"/>
                  <a:pt x="11373" y="471"/>
                  <a:pt x="11380" y="471"/>
                </a:cubicBezTo>
                <a:cubicBezTo>
                  <a:pt x="11384" y="471"/>
                  <a:pt x="11389" y="472"/>
                  <a:pt x="11393" y="474"/>
                </a:cubicBezTo>
                <a:cubicBezTo>
                  <a:pt x="11397" y="481"/>
                  <a:pt x="11401" y="489"/>
                  <a:pt x="11404" y="500"/>
                </a:cubicBezTo>
                <a:cubicBezTo>
                  <a:pt x="11407" y="510"/>
                  <a:pt x="11409" y="521"/>
                  <a:pt x="11411" y="533"/>
                </a:cubicBezTo>
                <a:cubicBezTo>
                  <a:pt x="11414" y="544"/>
                  <a:pt x="11416" y="556"/>
                  <a:pt x="11420" y="568"/>
                </a:cubicBezTo>
                <a:cubicBezTo>
                  <a:pt x="11423" y="580"/>
                  <a:pt x="11427" y="590"/>
                  <a:pt x="11431" y="599"/>
                </a:cubicBezTo>
                <a:cubicBezTo>
                  <a:pt x="11435" y="607"/>
                  <a:pt x="11441" y="614"/>
                  <a:pt x="11448" y="618"/>
                </a:cubicBezTo>
                <a:cubicBezTo>
                  <a:pt x="11451" y="620"/>
                  <a:pt x="11455" y="621"/>
                  <a:pt x="11459" y="621"/>
                </a:cubicBezTo>
                <a:cubicBezTo>
                  <a:pt x="11463" y="621"/>
                  <a:pt x="11468" y="620"/>
                  <a:pt x="11472" y="618"/>
                </a:cubicBezTo>
                <a:cubicBezTo>
                  <a:pt x="11472" y="603"/>
                  <a:pt x="11472" y="585"/>
                  <a:pt x="11472" y="562"/>
                </a:cubicBezTo>
                <a:cubicBezTo>
                  <a:pt x="11472" y="539"/>
                  <a:pt x="11469" y="517"/>
                  <a:pt x="11465" y="496"/>
                </a:cubicBezTo>
                <a:cubicBezTo>
                  <a:pt x="11461" y="474"/>
                  <a:pt x="11454" y="456"/>
                  <a:pt x="11444" y="440"/>
                </a:cubicBezTo>
                <a:cubicBezTo>
                  <a:pt x="11434" y="425"/>
                  <a:pt x="11420" y="417"/>
                  <a:pt x="11402" y="417"/>
                </a:cubicBezTo>
                <a:cubicBezTo>
                  <a:pt x="11401" y="417"/>
                  <a:pt x="11399" y="417"/>
                  <a:pt x="11397" y="417"/>
                </a:cubicBezTo>
                <a:close/>
                <a:moveTo>
                  <a:pt x="13321" y="417"/>
                </a:moveTo>
                <a:cubicBezTo>
                  <a:pt x="13296" y="417"/>
                  <a:pt x="13275" y="422"/>
                  <a:pt x="13257" y="431"/>
                </a:cubicBezTo>
                <a:cubicBezTo>
                  <a:pt x="13238" y="441"/>
                  <a:pt x="13222" y="454"/>
                  <a:pt x="13208" y="471"/>
                </a:cubicBezTo>
                <a:cubicBezTo>
                  <a:pt x="13195" y="488"/>
                  <a:pt x="13184" y="508"/>
                  <a:pt x="13176" y="531"/>
                </a:cubicBezTo>
                <a:cubicBezTo>
                  <a:pt x="13167" y="554"/>
                  <a:pt x="13160" y="578"/>
                  <a:pt x="13155" y="604"/>
                </a:cubicBezTo>
                <a:cubicBezTo>
                  <a:pt x="13150" y="629"/>
                  <a:pt x="13146" y="656"/>
                  <a:pt x="13143" y="683"/>
                </a:cubicBezTo>
                <a:cubicBezTo>
                  <a:pt x="13141" y="710"/>
                  <a:pt x="13138" y="737"/>
                  <a:pt x="13137" y="764"/>
                </a:cubicBezTo>
                <a:cubicBezTo>
                  <a:pt x="13137" y="784"/>
                  <a:pt x="13139" y="809"/>
                  <a:pt x="13143" y="837"/>
                </a:cubicBezTo>
                <a:cubicBezTo>
                  <a:pt x="13147" y="866"/>
                  <a:pt x="13155" y="893"/>
                  <a:pt x="13165" y="919"/>
                </a:cubicBezTo>
                <a:cubicBezTo>
                  <a:pt x="13176" y="945"/>
                  <a:pt x="13191" y="968"/>
                  <a:pt x="13210" y="986"/>
                </a:cubicBezTo>
                <a:cubicBezTo>
                  <a:pt x="13229" y="1005"/>
                  <a:pt x="13253" y="1014"/>
                  <a:pt x="13282" y="1014"/>
                </a:cubicBezTo>
                <a:cubicBezTo>
                  <a:pt x="13317" y="1014"/>
                  <a:pt x="13347" y="1007"/>
                  <a:pt x="13375" y="993"/>
                </a:cubicBezTo>
                <a:cubicBezTo>
                  <a:pt x="13402" y="978"/>
                  <a:pt x="13425" y="959"/>
                  <a:pt x="13445" y="936"/>
                </a:cubicBezTo>
                <a:cubicBezTo>
                  <a:pt x="13464" y="913"/>
                  <a:pt x="13479" y="886"/>
                  <a:pt x="13489" y="856"/>
                </a:cubicBezTo>
                <a:cubicBezTo>
                  <a:pt x="13500" y="827"/>
                  <a:pt x="13505" y="797"/>
                  <a:pt x="13505" y="767"/>
                </a:cubicBezTo>
                <a:cubicBezTo>
                  <a:pt x="13505" y="760"/>
                  <a:pt x="13500" y="754"/>
                  <a:pt x="13491" y="749"/>
                </a:cubicBezTo>
                <a:cubicBezTo>
                  <a:pt x="13486" y="746"/>
                  <a:pt x="13479" y="744"/>
                  <a:pt x="13472" y="744"/>
                </a:cubicBezTo>
                <a:cubicBezTo>
                  <a:pt x="13466" y="744"/>
                  <a:pt x="13459" y="745"/>
                  <a:pt x="13451" y="748"/>
                </a:cubicBezTo>
                <a:cubicBezTo>
                  <a:pt x="13448" y="757"/>
                  <a:pt x="13446" y="768"/>
                  <a:pt x="13444" y="782"/>
                </a:cubicBezTo>
                <a:cubicBezTo>
                  <a:pt x="13441" y="796"/>
                  <a:pt x="13438" y="811"/>
                  <a:pt x="13434" y="827"/>
                </a:cubicBezTo>
                <a:cubicBezTo>
                  <a:pt x="13430" y="843"/>
                  <a:pt x="13425" y="859"/>
                  <a:pt x="13419" y="875"/>
                </a:cubicBezTo>
                <a:cubicBezTo>
                  <a:pt x="13412" y="890"/>
                  <a:pt x="13403" y="904"/>
                  <a:pt x="13392" y="917"/>
                </a:cubicBezTo>
                <a:cubicBezTo>
                  <a:pt x="13381" y="930"/>
                  <a:pt x="13366" y="940"/>
                  <a:pt x="13349" y="948"/>
                </a:cubicBezTo>
                <a:cubicBezTo>
                  <a:pt x="13332" y="956"/>
                  <a:pt x="13311" y="960"/>
                  <a:pt x="13286" y="960"/>
                </a:cubicBezTo>
                <a:cubicBezTo>
                  <a:pt x="13268" y="957"/>
                  <a:pt x="13253" y="948"/>
                  <a:pt x="13241" y="934"/>
                </a:cubicBezTo>
                <a:cubicBezTo>
                  <a:pt x="13229" y="920"/>
                  <a:pt x="13220" y="903"/>
                  <a:pt x="13213" y="883"/>
                </a:cubicBezTo>
                <a:cubicBezTo>
                  <a:pt x="13206" y="864"/>
                  <a:pt x="13200" y="843"/>
                  <a:pt x="13197" y="820"/>
                </a:cubicBezTo>
                <a:cubicBezTo>
                  <a:pt x="13194" y="798"/>
                  <a:pt x="13192" y="777"/>
                  <a:pt x="13191" y="757"/>
                </a:cubicBezTo>
                <a:cubicBezTo>
                  <a:pt x="13191" y="743"/>
                  <a:pt x="13193" y="725"/>
                  <a:pt x="13196" y="705"/>
                </a:cubicBezTo>
                <a:cubicBezTo>
                  <a:pt x="13199" y="684"/>
                  <a:pt x="13204" y="662"/>
                  <a:pt x="13209" y="640"/>
                </a:cubicBezTo>
                <a:cubicBezTo>
                  <a:pt x="13214" y="617"/>
                  <a:pt x="13220" y="595"/>
                  <a:pt x="13228" y="573"/>
                </a:cubicBezTo>
                <a:cubicBezTo>
                  <a:pt x="13235" y="551"/>
                  <a:pt x="13244" y="532"/>
                  <a:pt x="13253" y="516"/>
                </a:cubicBezTo>
                <a:cubicBezTo>
                  <a:pt x="13262" y="500"/>
                  <a:pt x="13272" y="487"/>
                  <a:pt x="13283" y="479"/>
                </a:cubicBezTo>
                <a:cubicBezTo>
                  <a:pt x="13290" y="474"/>
                  <a:pt x="13297" y="471"/>
                  <a:pt x="13304" y="471"/>
                </a:cubicBezTo>
                <a:cubicBezTo>
                  <a:pt x="13308" y="471"/>
                  <a:pt x="13313" y="472"/>
                  <a:pt x="13317" y="474"/>
                </a:cubicBezTo>
                <a:cubicBezTo>
                  <a:pt x="13321" y="481"/>
                  <a:pt x="13325" y="489"/>
                  <a:pt x="13327" y="500"/>
                </a:cubicBezTo>
                <a:cubicBezTo>
                  <a:pt x="13330" y="510"/>
                  <a:pt x="13333" y="521"/>
                  <a:pt x="13335" y="533"/>
                </a:cubicBezTo>
                <a:cubicBezTo>
                  <a:pt x="13338" y="544"/>
                  <a:pt x="13340" y="556"/>
                  <a:pt x="13344" y="568"/>
                </a:cubicBezTo>
                <a:cubicBezTo>
                  <a:pt x="13347" y="580"/>
                  <a:pt x="13351" y="590"/>
                  <a:pt x="13355" y="599"/>
                </a:cubicBezTo>
                <a:cubicBezTo>
                  <a:pt x="13359" y="607"/>
                  <a:pt x="13365" y="614"/>
                  <a:pt x="13371" y="618"/>
                </a:cubicBezTo>
                <a:cubicBezTo>
                  <a:pt x="13375" y="620"/>
                  <a:pt x="13379" y="621"/>
                  <a:pt x="13383" y="621"/>
                </a:cubicBezTo>
                <a:cubicBezTo>
                  <a:pt x="13387" y="621"/>
                  <a:pt x="13391" y="620"/>
                  <a:pt x="13396" y="618"/>
                </a:cubicBezTo>
                <a:cubicBezTo>
                  <a:pt x="13396" y="603"/>
                  <a:pt x="13396" y="585"/>
                  <a:pt x="13396" y="562"/>
                </a:cubicBezTo>
                <a:cubicBezTo>
                  <a:pt x="13395" y="539"/>
                  <a:pt x="13393" y="517"/>
                  <a:pt x="13389" y="496"/>
                </a:cubicBezTo>
                <a:cubicBezTo>
                  <a:pt x="13385" y="474"/>
                  <a:pt x="13378" y="456"/>
                  <a:pt x="13368" y="440"/>
                </a:cubicBezTo>
                <a:cubicBezTo>
                  <a:pt x="13358" y="425"/>
                  <a:pt x="13344" y="417"/>
                  <a:pt x="13326" y="417"/>
                </a:cubicBezTo>
                <a:cubicBezTo>
                  <a:pt x="13324" y="417"/>
                  <a:pt x="13323" y="417"/>
                  <a:pt x="13321" y="417"/>
                </a:cubicBezTo>
                <a:close/>
                <a:moveTo>
                  <a:pt x="15912" y="943"/>
                </a:moveTo>
                <a:cubicBezTo>
                  <a:pt x="15903" y="943"/>
                  <a:pt x="15897" y="945"/>
                  <a:pt x="15892" y="948"/>
                </a:cubicBezTo>
                <a:cubicBezTo>
                  <a:pt x="15888" y="952"/>
                  <a:pt x="15886" y="960"/>
                  <a:pt x="15886" y="972"/>
                </a:cubicBezTo>
                <a:cubicBezTo>
                  <a:pt x="15886" y="975"/>
                  <a:pt x="15887" y="979"/>
                  <a:pt x="15888" y="984"/>
                </a:cubicBezTo>
                <a:cubicBezTo>
                  <a:pt x="15890" y="988"/>
                  <a:pt x="15893" y="993"/>
                  <a:pt x="15896" y="998"/>
                </a:cubicBezTo>
                <a:cubicBezTo>
                  <a:pt x="15900" y="1002"/>
                  <a:pt x="15903" y="1006"/>
                  <a:pt x="15907" y="1009"/>
                </a:cubicBezTo>
                <a:cubicBezTo>
                  <a:pt x="15911" y="1013"/>
                  <a:pt x="15915" y="1014"/>
                  <a:pt x="15919" y="1014"/>
                </a:cubicBezTo>
                <a:cubicBezTo>
                  <a:pt x="15929" y="1014"/>
                  <a:pt x="15937" y="1012"/>
                  <a:pt x="15945" y="1008"/>
                </a:cubicBezTo>
                <a:cubicBezTo>
                  <a:pt x="15952" y="1004"/>
                  <a:pt x="15956" y="997"/>
                  <a:pt x="15956" y="987"/>
                </a:cubicBezTo>
                <a:cubicBezTo>
                  <a:pt x="15956" y="975"/>
                  <a:pt x="15952" y="965"/>
                  <a:pt x="15943" y="956"/>
                </a:cubicBezTo>
                <a:cubicBezTo>
                  <a:pt x="15935" y="947"/>
                  <a:pt x="15924" y="943"/>
                  <a:pt x="15912" y="943"/>
                </a:cubicBezTo>
                <a:close/>
                <a:moveTo>
                  <a:pt x="4916" y="421"/>
                </a:moveTo>
                <a:cubicBezTo>
                  <a:pt x="4888" y="421"/>
                  <a:pt x="4861" y="426"/>
                  <a:pt x="4834" y="435"/>
                </a:cubicBezTo>
                <a:cubicBezTo>
                  <a:pt x="4803" y="446"/>
                  <a:pt x="4774" y="462"/>
                  <a:pt x="4748" y="483"/>
                </a:cubicBezTo>
                <a:cubicBezTo>
                  <a:pt x="4723" y="504"/>
                  <a:pt x="4701" y="529"/>
                  <a:pt x="4685" y="559"/>
                </a:cubicBezTo>
                <a:cubicBezTo>
                  <a:pt x="4668" y="588"/>
                  <a:pt x="4659" y="620"/>
                  <a:pt x="4657" y="654"/>
                </a:cubicBezTo>
                <a:cubicBezTo>
                  <a:pt x="4656" y="689"/>
                  <a:pt x="4663" y="715"/>
                  <a:pt x="4680" y="732"/>
                </a:cubicBezTo>
                <a:cubicBezTo>
                  <a:pt x="4696" y="749"/>
                  <a:pt x="4717" y="760"/>
                  <a:pt x="4743" y="764"/>
                </a:cubicBezTo>
                <a:cubicBezTo>
                  <a:pt x="4757" y="766"/>
                  <a:pt x="4771" y="768"/>
                  <a:pt x="4786" y="768"/>
                </a:cubicBezTo>
                <a:cubicBezTo>
                  <a:pt x="4800" y="768"/>
                  <a:pt x="4816" y="766"/>
                  <a:pt x="4833" y="764"/>
                </a:cubicBezTo>
                <a:cubicBezTo>
                  <a:pt x="4866" y="760"/>
                  <a:pt x="4899" y="753"/>
                  <a:pt x="4932" y="746"/>
                </a:cubicBezTo>
                <a:cubicBezTo>
                  <a:pt x="4951" y="752"/>
                  <a:pt x="4962" y="761"/>
                  <a:pt x="4968" y="772"/>
                </a:cubicBezTo>
                <a:cubicBezTo>
                  <a:pt x="4973" y="783"/>
                  <a:pt x="4973" y="795"/>
                  <a:pt x="4969" y="809"/>
                </a:cubicBezTo>
                <a:cubicBezTo>
                  <a:pt x="4964" y="822"/>
                  <a:pt x="4955" y="836"/>
                  <a:pt x="4943" y="851"/>
                </a:cubicBezTo>
                <a:cubicBezTo>
                  <a:pt x="4930" y="865"/>
                  <a:pt x="4915" y="879"/>
                  <a:pt x="4898" y="892"/>
                </a:cubicBezTo>
                <a:cubicBezTo>
                  <a:pt x="4881" y="905"/>
                  <a:pt x="4862" y="917"/>
                  <a:pt x="4841" y="928"/>
                </a:cubicBezTo>
                <a:cubicBezTo>
                  <a:pt x="4821" y="938"/>
                  <a:pt x="4800" y="947"/>
                  <a:pt x="4781" y="952"/>
                </a:cubicBezTo>
                <a:cubicBezTo>
                  <a:pt x="4763" y="957"/>
                  <a:pt x="4746" y="960"/>
                  <a:pt x="4730" y="960"/>
                </a:cubicBezTo>
                <a:cubicBezTo>
                  <a:pt x="4728" y="960"/>
                  <a:pt x="4726" y="960"/>
                  <a:pt x="4724" y="959"/>
                </a:cubicBezTo>
                <a:cubicBezTo>
                  <a:pt x="4706" y="959"/>
                  <a:pt x="4691" y="954"/>
                  <a:pt x="4679" y="944"/>
                </a:cubicBezTo>
                <a:cubicBezTo>
                  <a:pt x="4660" y="951"/>
                  <a:pt x="4652" y="961"/>
                  <a:pt x="4652" y="974"/>
                </a:cubicBezTo>
                <a:cubicBezTo>
                  <a:pt x="4653" y="986"/>
                  <a:pt x="4661" y="999"/>
                  <a:pt x="4676" y="1012"/>
                </a:cubicBezTo>
                <a:cubicBezTo>
                  <a:pt x="4683" y="1014"/>
                  <a:pt x="4692" y="1015"/>
                  <a:pt x="4702" y="1015"/>
                </a:cubicBezTo>
                <a:cubicBezTo>
                  <a:pt x="4710" y="1015"/>
                  <a:pt x="4720" y="1015"/>
                  <a:pt x="4730" y="1013"/>
                </a:cubicBezTo>
                <a:cubicBezTo>
                  <a:pt x="4752" y="1010"/>
                  <a:pt x="4776" y="1004"/>
                  <a:pt x="4802" y="995"/>
                </a:cubicBezTo>
                <a:cubicBezTo>
                  <a:pt x="4828" y="986"/>
                  <a:pt x="4854" y="974"/>
                  <a:pt x="4880" y="960"/>
                </a:cubicBezTo>
                <a:cubicBezTo>
                  <a:pt x="4906" y="946"/>
                  <a:pt x="4929" y="930"/>
                  <a:pt x="4951" y="913"/>
                </a:cubicBezTo>
                <a:cubicBezTo>
                  <a:pt x="4972" y="896"/>
                  <a:pt x="4989" y="877"/>
                  <a:pt x="5003" y="857"/>
                </a:cubicBezTo>
                <a:cubicBezTo>
                  <a:pt x="5016" y="838"/>
                  <a:pt x="5024" y="817"/>
                  <a:pt x="5024" y="795"/>
                </a:cubicBezTo>
                <a:cubicBezTo>
                  <a:pt x="5023" y="762"/>
                  <a:pt x="5016" y="738"/>
                  <a:pt x="5004" y="726"/>
                </a:cubicBezTo>
                <a:cubicBezTo>
                  <a:pt x="4991" y="713"/>
                  <a:pt x="4976" y="706"/>
                  <a:pt x="4957" y="704"/>
                </a:cubicBezTo>
                <a:cubicBezTo>
                  <a:pt x="4952" y="704"/>
                  <a:pt x="4947" y="703"/>
                  <a:pt x="4942" y="703"/>
                </a:cubicBezTo>
                <a:cubicBezTo>
                  <a:pt x="4927" y="703"/>
                  <a:pt x="4911" y="705"/>
                  <a:pt x="4893" y="709"/>
                </a:cubicBezTo>
                <a:cubicBezTo>
                  <a:pt x="4870" y="714"/>
                  <a:pt x="4847" y="717"/>
                  <a:pt x="4825" y="719"/>
                </a:cubicBezTo>
                <a:cubicBezTo>
                  <a:pt x="4819" y="720"/>
                  <a:pt x="4814" y="720"/>
                  <a:pt x="4809" y="720"/>
                </a:cubicBezTo>
                <a:cubicBezTo>
                  <a:pt x="4792" y="720"/>
                  <a:pt x="4776" y="718"/>
                  <a:pt x="4761" y="713"/>
                </a:cubicBezTo>
                <a:cubicBezTo>
                  <a:pt x="4741" y="707"/>
                  <a:pt x="4725" y="692"/>
                  <a:pt x="4713" y="668"/>
                </a:cubicBezTo>
                <a:cubicBezTo>
                  <a:pt x="4707" y="648"/>
                  <a:pt x="4708" y="626"/>
                  <a:pt x="4717" y="601"/>
                </a:cubicBezTo>
                <a:cubicBezTo>
                  <a:pt x="4725" y="576"/>
                  <a:pt x="4739" y="554"/>
                  <a:pt x="4760" y="534"/>
                </a:cubicBezTo>
                <a:cubicBezTo>
                  <a:pt x="4780" y="514"/>
                  <a:pt x="4805" y="499"/>
                  <a:pt x="4836" y="488"/>
                </a:cubicBezTo>
                <a:cubicBezTo>
                  <a:pt x="4854" y="481"/>
                  <a:pt x="4873" y="478"/>
                  <a:pt x="4894" y="478"/>
                </a:cubicBezTo>
                <a:cubicBezTo>
                  <a:pt x="4908" y="478"/>
                  <a:pt x="4923" y="480"/>
                  <a:pt x="4939" y="483"/>
                </a:cubicBezTo>
                <a:cubicBezTo>
                  <a:pt x="4941" y="483"/>
                  <a:pt x="4943" y="483"/>
                  <a:pt x="4945" y="483"/>
                </a:cubicBezTo>
                <a:cubicBezTo>
                  <a:pt x="4953" y="483"/>
                  <a:pt x="4960" y="481"/>
                  <a:pt x="4966" y="476"/>
                </a:cubicBezTo>
                <a:cubicBezTo>
                  <a:pt x="4972" y="470"/>
                  <a:pt x="4976" y="462"/>
                  <a:pt x="4976" y="453"/>
                </a:cubicBezTo>
                <a:cubicBezTo>
                  <a:pt x="4977" y="445"/>
                  <a:pt x="4976" y="439"/>
                  <a:pt x="4974" y="435"/>
                </a:cubicBezTo>
                <a:cubicBezTo>
                  <a:pt x="4972" y="431"/>
                  <a:pt x="4968" y="428"/>
                  <a:pt x="4964" y="426"/>
                </a:cubicBezTo>
                <a:cubicBezTo>
                  <a:pt x="4959" y="424"/>
                  <a:pt x="4954" y="423"/>
                  <a:pt x="4949" y="423"/>
                </a:cubicBezTo>
                <a:cubicBezTo>
                  <a:pt x="4943" y="423"/>
                  <a:pt x="4937" y="422"/>
                  <a:pt x="4930" y="421"/>
                </a:cubicBezTo>
                <a:cubicBezTo>
                  <a:pt x="4926" y="421"/>
                  <a:pt x="4921" y="421"/>
                  <a:pt x="4916" y="421"/>
                </a:cubicBezTo>
                <a:close/>
                <a:moveTo>
                  <a:pt x="7107" y="421"/>
                </a:moveTo>
                <a:cubicBezTo>
                  <a:pt x="7080" y="421"/>
                  <a:pt x="7053" y="426"/>
                  <a:pt x="7026" y="435"/>
                </a:cubicBezTo>
                <a:cubicBezTo>
                  <a:pt x="6994" y="446"/>
                  <a:pt x="6965" y="462"/>
                  <a:pt x="6940" y="483"/>
                </a:cubicBezTo>
                <a:cubicBezTo>
                  <a:pt x="6914" y="504"/>
                  <a:pt x="6893" y="529"/>
                  <a:pt x="6876" y="559"/>
                </a:cubicBezTo>
                <a:cubicBezTo>
                  <a:pt x="6860" y="588"/>
                  <a:pt x="6850" y="620"/>
                  <a:pt x="6848" y="654"/>
                </a:cubicBezTo>
                <a:cubicBezTo>
                  <a:pt x="6847" y="689"/>
                  <a:pt x="6855" y="715"/>
                  <a:pt x="6871" y="732"/>
                </a:cubicBezTo>
                <a:cubicBezTo>
                  <a:pt x="6887" y="749"/>
                  <a:pt x="6909" y="760"/>
                  <a:pt x="6935" y="764"/>
                </a:cubicBezTo>
                <a:cubicBezTo>
                  <a:pt x="6948" y="766"/>
                  <a:pt x="6962" y="768"/>
                  <a:pt x="6977" y="768"/>
                </a:cubicBezTo>
                <a:cubicBezTo>
                  <a:pt x="6992" y="768"/>
                  <a:pt x="7008" y="766"/>
                  <a:pt x="7024" y="764"/>
                </a:cubicBezTo>
                <a:cubicBezTo>
                  <a:pt x="7057" y="760"/>
                  <a:pt x="7091" y="753"/>
                  <a:pt x="7124" y="746"/>
                </a:cubicBezTo>
                <a:cubicBezTo>
                  <a:pt x="7142" y="752"/>
                  <a:pt x="7154" y="761"/>
                  <a:pt x="7159" y="772"/>
                </a:cubicBezTo>
                <a:cubicBezTo>
                  <a:pt x="7164" y="783"/>
                  <a:pt x="7165" y="795"/>
                  <a:pt x="7160" y="809"/>
                </a:cubicBezTo>
                <a:cubicBezTo>
                  <a:pt x="7155" y="822"/>
                  <a:pt x="7147" y="836"/>
                  <a:pt x="7134" y="851"/>
                </a:cubicBezTo>
                <a:cubicBezTo>
                  <a:pt x="7121" y="865"/>
                  <a:pt x="7106" y="879"/>
                  <a:pt x="7089" y="892"/>
                </a:cubicBezTo>
                <a:cubicBezTo>
                  <a:pt x="7072" y="905"/>
                  <a:pt x="7053" y="917"/>
                  <a:pt x="7033" y="928"/>
                </a:cubicBezTo>
                <a:cubicBezTo>
                  <a:pt x="7012" y="938"/>
                  <a:pt x="6992" y="947"/>
                  <a:pt x="6972" y="952"/>
                </a:cubicBezTo>
                <a:cubicBezTo>
                  <a:pt x="6954" y="957"/>
                  <a:pt x="6937" y="960"/>
                  <a:pt x="6921" y="960"/>
                </a:cubicBezTo>
                <a:cubicBezTo>
                  <a:pt x="6919" y="960"/>
                  <a:pt x="6917" y="960"/>
                  <a:pt x="6915" y="959"/>
                </a:cubicBezTo>
                <a:cubicBezTo>
                  <a:pt x="6897" y="959"/>
                  <a:pt x="6882" y="954"/>
                  <a:pt x="6870" y="944"/>
                </a:cubicBezTo>
                <a:cubicBezTo>
                  <a:pt x="6852" y="951"/>
                  <a:pt x="6843" y="961"/>
                  <a:pt x="6844" y="974"/>
                </a:cubicBezTo>
                <a:cubicBezTo>
                  <a:pt x="6844" y="986"/>
                  <a:pt x="6852" y="999"/>
                  <a:pt x="6867" y="1012"/>
                </a:cubicBezTo>
                <a:cubicBezTo>
                  <a:pt x="6874" y="1014"/>
                  <a:pt x="6883" y="1015"/>
                  <a:pt x="6893" y="1015"/>
                </a:cubicBezTo>
                <a:cubicBezTo>
                  <a:pt x="6902" y="1015"/>
                  <a:pt x="6911" y="1015"/>
                  <a:pt x="6921" y="1013"/>
                </a:cubicBezTo>
                <a:cubicBezTo>
                  <a:pt x="6944" y="1010"/>
                  <a:pt x="6968" y="1004"/>
                  <a:pt x="6993" y="995"/>
                </a:cubicBezTo>
                <a:cubicBezTo>
                  <a:pt x="7019" y="986"/>
                  <a:pt x="7045" y="974"/>
                  <a:pt x="7071" y="960"/>
                </a:cubicBezTo>
                <a:cubicBezTo>
                  <a:pt x="7097" y="946"/>
                  <a:pt x="7121" y="930"/>
                  <a:pt x="7142" y="913"/>
                </a:cubicBezTo>
                <a:cubicBezTo>
                  <a:pt x="7163" y="896"/>
                  <a:pt x="7180" y="877"/>
                  <a:pt x="7194" y="857"/>
                </a:cubicBezTo>
                <a:cubicBezTo>
                  <a:pt x="7208" y="838"/>
                  <a:pt x="7215" y="817"/>
                  <a:pt x="7216" y="795"/>
                </a:cubicBezTo>
                <a:cubicBezTo>
                  <a:pt x="7214" y="762"/>
                  <a:pt x="7208" y="738"/>
                  <a:pt x="7195" y="726"/>
                </a:cubicBezTo>
                <a:cubicBezTo>
                  <a:pt x="7183" y="713"/>
                  <a:pt x="7167" y="706"/>
                  <a:pt x="7148" y="704"/>
                </a:cubicBezTo>
                <a:cubicBezTo>
                  <a:pt x="7144" y="704"/>
                  <a:pt x="7139" y="703"/>
                  <a:pt x="7134" y="703"/>
                </a:cubicBezTo>
                <a:cubicBezTo>
                  <a:pt x="7119" y="703"/>
                  <a:pt x="7102" y="705"/>
                  <a:pt x="7085" y="709"/>
                </a:cubicBezTo>
                <a:cubicBezTo>
                  <a:pt x="7061" y="714"/>
                  <a:pt x="7038" y="717"/>
                  <a:pt x="7016" y="719"/>
                </a:cubicBezTo>
                <a:cubicBezTo>
                  <a:pt x="7011" y="720"/>
                  <a:pt x="7005" y="720"/>
                  <a:pt x="7000" y="720"/>
                </a:cubicBezTo>
                <a:cubicBezTo>
                  <a:pt x="6983" y="720"/>
                  <a:pt x="6968" y="718"/>
                  <a:pt x="6952" y="713"/>
                </a:cubicBezTo>
                <a:cubicBezTo>
                  <a:pt x="6933" y="707"/>
                  <a:pt x="6916" y="692"/>
                  <a:pt x="6904" y="668"/>
                </a:cubicBezTo>
                <a:cubicBezTo>
                  <a:pt x="6898" y="648"/>
                  <a:pt x="6900" y="626"/>
                  <a:pt x="6908" y="601"/>
                </a:cubicBezTo>
                <a:cubicBezTo>
                  <a:pt x="6916" y="576"/>
                  <a:pt x="6931" y="554"/>
                  <a:pt x="6951" y="534"/>
                </a:cubicBezTo>
                <a:cubicBezTo>
                  <a:pt x="6971" y="514"/>
                  <a:pt x="6997" y="499"/>
                  <a:pt x="7027" y="488"/>
                </a:cubicBezTo>
                <a:cubicBezTo>
                  <a:pt x="7045" y="481"/>
                  <a:pt x="7064" y="478"/>
                  <a:pt x="7085" y="478"/>
                </a:cubicBezTo>
                <a:cubicBezTo>
                  <a:pt x="7100" y="478"/>
                  <a:pt x="7115" y="480"/>
                  <a:pt x="7131" y="483"/>
                </a:cubicBezTo>
                <a:cubicBezTo>
                  <a:pt x="7133" y="483"/>
                  <a:pt x="7135" y="483"/>
                  <a:pt x="7136" y="483"/>
                </a:cubicBezTo>
                <a:cubicBezTo>
                  <a:pt x="7145" y="483"/>
                  <a:pt x="7152" y="481"/>
                  <a:pt x="7157" y="476"/>
                </a:cubicBezTo>
                <a:cubicBezTo>
                  <a:pt x="7164" y="470"/>
                  <a:pt x="7167" y="462"/>
                  <a:pt x="7168" y="453"/>
                </a:cubicBezTo>
                <a:cubicBezTo>
                  <a:pt x="7168" y="445"/>
                  <a:pt x="7168" y="439"/>
                  <a:pt x="7165" y="435"/>
                </a:cubicBezTo>
                <a:cubicBezTo>
                  <a:pt x="7163" y="431"/>
                  <a:pt x="7160" y="428"/>
                  <a:pt x="7155" y="426"/>
                </a:cubicBezTo>
                <a:cubicBezTo>
                  <a:pt x="7151" y="424"/>
                  <a:pt x="7145" y="423"/>
                  <a:pt x="7140" y="423"/>
                </a:cubicBezTo>
                <a:cubicBezTo>
                  <a:pt x="7134" y="423"/>
                  <a:pt x="7128" y="422"/>
                  <a:pt x="7122" y="421"/>
                </a:cubicBezTo>
                <a:cubicBezTo>
                  <a:pt x="7117" y="421"/>
                  <a:pt x="7112" y="421"/>
                  <a:pt x="7107" y="421"/>
                </a:cubicBezTo>
                <a:close/>
                <a:moveTo>
                  <a:pt x="11062" y="421"/>
                </a:moveTo>
                <a:cubicBezTo>
                  <a:pt x="11035" y="421"/>
                  <a:pt x="11008" y="426"/>
                  <a:pt x="10981" y="435"/>
                </a:cubicBezTo>
                <a:cubicBezTo>
                  <a:pt x="10949" y="446"/>
                  <a:pt x="10921" y="462"/>
                  <a:pt x="10895" y="483"/>
                </a:cubicBezTo>
                <a:cubicBezTo>
                  <a:pt x="10869" y="504"/>
                  <a:pt x="10848" y="529"/>
                  <a:pt x="10831" y="559"/>
                </a:cubicBezTo>
                <a:cubicBezTo>
                  <a:pt x="10815" y="588"/>
                  <a:pt x="10805" y="620"/>
                  <a:pt x="10804" y="654"/>
                </a:cubicBezTo>
                <a:cubicBezTo>
                  <a:pt x="10802" y="689"/>
                  <a:pt x="10810" y="715"/>
                  <a:pt x="10826" y="732"/>
                </a:cubicBezTo>
                <a:cubicBezTo>
                  <a:pt x="10842" y="749"/>
                  <a:pt x="10864" y="760"/>
                  <a:pt x="10890" y="764"/>
                </a:cubicBezTo>
                <a:cubicBezTo>
                  <a:pt x="10903" y="766"/>
                  <a:pt x="10917" y="768"/>
                  <a:pt x="10932" y="768"/>
                </a:cubicBezTo>
                <a:cubicBezTo>
                  <a:pt x="10947" y="768"/>
                  <a:pt x="10963" y="766"/>
                  <a:pt x="10979" y="764"/>
                </a:cubicBezTo>
                <a:cubicBezTo>
                  <a:pt x="11013" y="760"/>
                  <a:pt x="11046" y="753"/>
                  <a:pt x="11079" y="746"/>
                </a:cubicBezTo>
                <a:cubicBezTo>
                  <a:pt x="11097" y="752"/>
                  <a:pt x="11109" y="761"/>
                  <a:pt x="11114" y="772"/>
                </a:cubicBezTo>
                <a:cubicBezTo>
                  <a:pt x="11119" y="783"/>
                  <a:pt x="11120" y="795"/>
                  <a:pt x="11115" y="809"/>
                </a:cubicBezTo>
                <a:cubicBezTo>
                  <a:pt x="11111" y="822"/>
                  <a:pt x="11102" y="836"/>
                  <a:pt x="11089" y="851"/>
                </a:cubicBezTo>
                <a:cubicBezTo>
                  <a:pt x="11076" y="865"/>
                  <a:pt x="11062" y="879"/>
                  <a:pt x="11044" y="892"/>
                </a:cubicBezTo>
                <a:cubicBezTo>
                  <a:pt x="11027" y="905"/>
                  <a:pt x="11008" y="917"/>
                  <a:pt x="10988" y="928"/>
                </a:cubicBezTo>
                <a:cubicBezTo>
                  <a:pt x="10967" y="938"/>
                  <a:pt x="10947" y="947"/>
                  <a:pt x="10927" y="952"/>
                </a:cubicBezTo>
                <a:cubicBezTo>
                  <a:pt x="10909" y="957"/>
                  <a:pt x="10892" y="960"/>
                  <a:pt x="10876" y="960"/>
                </a:cubicBezTo>
                <a:cubicBezTo>
                  <a:pt x="10874" y="960"/>
                  <a:pt x="10872" y="960"/>
                  <a:pt x="10870" y="959"/>
                </a:cubicBezTo>
                <a:cubicBezTo>
                  <a:pt x="10853" y="959"/>
                  <a:pt x="10837" y="954"/>
                  <a:pt x="10825" y="944"/>
                </a:cubicBezTo>
                <a:cubicBezTo>
                  <a:pt x="10807" y="951"/>
                  <a:pt x="10798" y="961"/>
                  <a:pt x="10799" y="974"/>
                </a:cubicBezTo>
                <a:cubicBezTo>
                  <a:pt x="10799" y="986"/>
                  <a:pt x="10807" y="999"/>
                  <a:pt x="10822" y="1012"/>
                </a:cubicBezTo>
                <a:cubicBezTo>
                  <a:pt x="10830" y="1014"/>
                  <a:pt x="10838" y="1015"/>
                  <a:pt x="10848" y="1015"/>
                </a:cubicBezTo>
                <a:cubicBezTo>
                  <a:pt x="10857" y="1015"/>
                  <a:pt x="10866" y="1015"/>
                  <a:pt x="10876" y="1013"/>
                </a:cubicBezTo>
                <a:cubicBezTo>
                  <a:pt x="10899" y="1010"/>
                  <a:pt x="10923" y="1004"/>
                  <a:pt x="10949" y="995"/>
                </a:cubicBezTo>
                <a:cubicBezTo>
                  <a:pt x="10974" y="986"/>
                  <a:pt x="11000" y="974"/>
                  <a:pt x="11026" y="960"/>
                </a:cubicBezTo>
                <a:cubicBezTo>
                  <a:pt x="11052" y="946"/>
                  <a:pt x="11076" y="930"/>
                  <a:pt x="11097" y="913"/>
                </a:cubicBezTo>
                <a:cubicBezTo>
                  <a:pt x="11118" y="896"/>
                  <a:pt x="11136" y="877"/>
                  <a:pt x="11149" y="857"/>
                </a:cubicBezTo>
                <a:cubicBezTo>
                  <a:pt x="11163" y="838"/>
                  <a:pt x="11170" y="817"/>
                  <a:pt x="11171" y="795"/>
                </a:cubicBezTo>
                <a:cubicBezTo>
                  <a:pt x="11169" y="762"/>
                  <a:pt x="11163" y="738"/>
                  <a:pt x="11150" y="726"/>
                </a:cubicBezTo>
                <a:cubicBezTo>
                  <a:pt x="11138" y="713"/>
                  <a:pt x="11122" y="706"/>
                  <a:pt x="11103" y="704"/>
                </a:cubicBezTo>
                <a:cubicBezTo>
                  <a:pt x="11099" y="704"/>
                  <a:pt x="11094" y="703"/>
                  <a:pt x="11089" y="703"/>
                </a:cubicBezTo>
                <a:cubicBezTo>
                  <a:pt x="11074" y="703"/>
                  <a:pt x="11057" y="705"/>
                  <a:pt x="11040" y="709"/>
                </a:cubicBezTo>
                <a:cubicBezTo>
                  <a:pt x="11016" y="714"/>
                  <a:pt x="10993" y="717"/>
                  <a:pt x="10971" y="719"/>
                </a:cubicBezTo>
                <a:cubicBezTo>
                  <a:pt x="10966" y="720"/>
                  <a:pt x="10960" y="720"/>
                  <a:pt x="10955" y="720"/>
                </a:cubicBezTo>
                <a:cubicBezTo>
                  <a:pt x="10938" y="720"/>
                  <a:pt x="10923" y="718"/>
                  <a:pt x="10908" y="713"/>
                </a:cubicBezTo>
                <a:cubicBezTo>
                  <a:pt x="10888" y="707"/>
                  <a:pt x="10872" y="692"/>
                  <a:pt x="10859" y="668"/>
                </a:cubicBezTo>
                <a:cubicBezTo>
                  <a:pt x="10853" y="648"/>
                  <a:pt x="10855" y="626"/>
                  <a:pt x="10863" y="601"/>
                </a:cubicBezTo>
                <a:cubicBezTo>
                  <a:pt x="10872" y="576"/>
                  <a:pt x="10886" y="554"/>
                  <a:pt x="10906" y="534"/>
                </a:cubicBezTo>
                <a:cubicBezTo>
                  <a:pt x="10926" y="514"/>
                  <a:pt x="10952" y="499"/>
                  <a:pt x="10982" y="488"/>
                </a:cubicBezTo>
                <a:cubicBezTo>
                  <a:pt x="11000" y="481"/>
                  <a:pt x="11019" y="478"/>
                  <a:pt x="11040" y="478"/>
                </a:cubicBezTo>
                <a:cubicBezTo>
                  <a:pt x="11055" y="478"/>
                  <a:pt x="11070" y="480"/>
                  <a:pt x="11086" y="483"/>
                </a:cubicBezTo>
                <a:cubicBezTo>
                  <a:pt x="11088" y="483"/>
                  <a:pt x="11090" y="483"/>
                  <a:pt x="11092" y="483"/>
                </a:cubicBezTo>
                <a:cubicBezTo>
                  <a:pt x="11100" y="483"/>
                  <a:pt x="11107" y="481"/>
                  <a:pt x="11112" y="476"/>
                </a:cubicBezTo>
                <a:cubicBezTo>
                  <a:pt x="11119" y="470"/>
                  <a:pt x="11122" y="462"/>
                  <a:pt x="11123" y="453"/>
                </a:cubicBezTo>
                <a:cubicBezTo>
                  <a:pt x="11124" y="445"/>
                  <a:pt x="11123" y="439"/>
                  <a:pt x="11120" y="435"/>
                </a:cubicBezTo>
                <a:cubicBezTo>
                  <a:pt x="11118" y="431"/>
                  <a:pt x="11115" y="428"/>
                  <a:pt x="11110" y="426"/>
                </a:cubicBezTo>
                <a:cubicBezTo>
                  <a:pt x="11106" y="424"/>
                  <a:pt x="11101" y="423"/>
                  <a:pt x="11095" y="423"/>
                </a:cubicBezTo>
                <a:cubicBezTo>
                  <a:pt x="11090" y="423"/>
                  <a:pt x="11083" y="422"/>
                  <a:pt x="11077" y="421"/>
                </a:cubicBezTo>
                <a:cubicBezTo>
                  <a:pt x="11072" y="421"/>
                  <a:pt x="11067" y="421"/>
                  <a:pt x="11062" y="421"/>
                </a:cubicBezTo>
                <a:close/>
                <a:moveTo>
                  <a:pt x="15568" y="421"/>
                </a:moveTo>
                <a:cubicBezTo>
                  <a:pt x="15541" y="421"/>
                  <a:pt x="15513" y="426"/>
                  <a:pt x="15487" y="435"/>
                </a:cubicBezTo>
                <a:cubicBezTo>
                  <a:pt x="15455" y="446"/>
                  <a:pt x="15426" y="462"/>
                  <a:pt x="15401" y="483"/>
                </a:cubicBezTo>
                <a:cubicBezTo>
                  <a:pt x="15375" y="504"/>
                  <a:pt x="15354" y="529"/>
                  <a:pt x="15337" y="559"/>
                </a:cubicBezTo>
                <a:cubicBezTo>
                  <a:pt x="15321" y="588"/>
                  <a:pt x="15311" y="620"/>
                  <a:pt x="15309" y="654"/>
                </a:cubicBezTo>
                <a:cubicBezTo>
                  <a:pt x="15308" y="689"/>
                  <a:pt x="15316" y="715"/>
                  <a:pt x="15332" y="732"/>
                </a:cubicBezTo>
                <a:cubicBezTo>
                  <a:pt x="15348" y="749"/>
                  <a:pt x="15369" y="760"/>
                  <a:pt x="15396" y="764"/>
                </a:cubicBezTo>
                <a:cubicBezTo>
                  <a:pt x="15409" y="766"/>
                  <a:pt x="15423" y="768"/>
                  <a:pt x="15438" y="768"/>
                </a:cubicBezTo>
                <a:cubicBezTo>
                  <a:pt x="15453" y="768"/>
                  <a:pt x="15469" y="766"/>
                  <a:pt x="15485" y="764"/>
                </a:cubicBezTo>
                <a:cubicBezTo>
                  <a:pt x="15518" y="760"/>
                  <a:pt x="15552" y="753"/>
                  <a:pt x="15585" y="746"/>
                </a:cubicBezTo>
                <a:cubicBezTo>
                  <a:pt x="15603" y="752"/>
                  <a:pt x="15615" y="761"/>
                  <a:pt x="15620" y="772"/>
                </a:cubicBezTo>
                <a:cubicBezTo>
                  <a:pt x="15625" y="783"/>
                  <a:pt x="15625" y="795"/>
                  <a:pt x="15621" y="809"/>
                </a:cubicBezTo>
                <a:cubicBezTo>
                  <a:pt x="15616" y="822"/>
                  <a:pt x="15608" y="836"/>
                  <a:pt x="15595" y="851"/>
                </a:cubicBezTo>
                <a:cubicBezTo>
                  <a:pt x="15582" y="865"/>
                  <a:pt x="15567" y="879"/>
                  <a:pt x="15550" y="892"/>
                </a:cubicBezTo>
                <a:cubicBezTo>
                  <a:pt x="15533" y="905"/>
                  <a:pt x="15514" y="917"/>
                  <a:pt x="15493" y="928"/>
                </a:cubicBezTo>
                <a:cubicBezTo>
                  <a:pt x="15473" y="938"/>
                  <a:pt x="15453" y="947"/>
                  <a:pt x="15433" y="952"/>
                </a:cubicBezTo>
                <a:cubicBezTo>
                  <a:pt x="15415" y="957"/>
                  <a:pt x="15398" y="960"/>
                  <a:pt x="15382" y="960"/>
                </a:cubicBezTo>
                <a:cubicBezTo>
                  <a:pt x="15380" y="960"/>
                  <a:pt x="15378" y="960"/>
                  <a:pt x="15376" y="959"/>
                </a:cubicBezTo>
                <a:cubicBezTo>
                  <a:pt x="15358" y="959"/>
                  <a:pt x="15343" y="954"/>
                  <a:pt x="15331" y="944"/>
                </a:cubicBezTo>
                <a:cubicBezTo>
                  <a:pt x="15313" y="951"/>
                  <a:pt x="15304" y="961"/>
                  <a:pt x="15305" y="974"/>
                </a:cubicBezTo>
                <a:cubicBezTo>
                  <a:pt x="15305" y="986"/>
                  <a:pt x="15313" y="999"/>
                  <a:pt x="15328" y="1012"/>
                </a:cubicBezTo>
                <a:cubicBezTo>
                  <a:pt x="15335" y="1014"/>
                  <a:pt x="15344" y="1015"/>
                  <a:pt x="15354" y="1015"/>
                </a:cubicBezTo>
                <a:cubicBezTo>
                  <a:pt x="15363" y="1015"/>
                  <a:pt x="15372" y="1015"/>
                  <a:pt x="15382" y="1013"/>
                </a:cubicBezTo>
                <a:cubicBezTo>
                  <a:pt x="15405" y="1010"/>
                  <a:pt x="15429" y="1004"/>
                  <a:pt x="15454" y="995"/>
                </a:cubicBezTo>
                <a:cubicBezTo>
                  <a:pt x="15480" y="986"/>
                  <a:pt x="15506" y="974"/>
                  <a:pt x="15532" y="960"/>
                </a:cubicBezTo>
                <a:cubicBezTo>
                  <a:pt x="15558" y="946"/>
                  <a:pt x="15582" y="930"/>
                  <a:pt x="15603" y="913"/>
                </a:cubicBezTo>
                <a:cubicBezTo>
                  <a:pt x="15624" y="896"/>
                  <a:pt x="15641" y="877"/>
                  <a:pt x="15655" y="857"/>
                </a:cubicBezTo>
                <a:cubicBezTo>
                  <a:pt x="15669" y="838"/>
                  <a:pt x="15676" y="817"/>
                  <a:pt x="15677" y="795"/>
                </a:cubicBezTo>
                <a:cubicBezTo>
                  <a:pt x="15675" y="762"/>
                  <a:pt x="15668" y="738"/>
                  <a:pt x="15656" y="726"/>
                </a:cubicBezTo>
                <a:cubicBezTo>
                  <a:pt x="15644" y="713"/>
                  <a:pt x="15628" y="706"/>
                  <a:pt x="15609" y="704"/>
                </a:cubicBezTo>
                <a:cubicBezTo>
                  <a:pt x="15604" y="704"/>
                  <a:pt x="15600" y="703"/>
                  <a:pt x="15595" y="703"/>
                </a:cubicBezTo>
                <a:cubicBezTo>
                  <a:pt x="15580" y="703"/>
                  <a:pt x="15563" y="705"/>
                  <a:pt x="15546" y="709"/>
                </a:cubicBezTo>
                <a:cubicBezTo>
                  <a:pt x="15522" y="714"/>
                  <a:pt x="15499" y="717"/>
                  <a:pt x="15477" y="719"/>
                </a:cubicBezTo>
                <a:cubicBezTo>
                  <a:pt x="15471" y="720"/>
                  <a:pt x="15466" y="720"/>
                  <a:pt x="15461" y="720"/>
                </a:cubicBezTo>
                <a:cubicBezTo>
                  <a:pt x="15444" y="720"/>
                  <a:pt x="15428" y="718"/>
                  <a:pt x="15413" y="713"/>
                </a:cubicBezTo>
                <a:cubicBezTo>
                  <a:pt x="15394" y="707"/>
                  <a:pt x="15377" y="692"/>
                  <a:pt x="15365" y="668"/>
                </a:cubicBezTo>
                <a:cubicBezTo>
                  <a:pt x="15359" y="648"/>
                  <a:pt x="15361" y="626"/>
                  <a:pt x="15369" y="601"/>
                </a:cubicBezTo>
                <a:cubicBezTo>
                  <a:pt x="15377" y="576"/>
                  <a:pt x="15392" y="554"/>
                  <a:pt x="15412" y="534"/>
                </a:cubicBezTo>
                <a:cubicBezTo>
                  <a:pt x="15432" y="514"/>
                  <a:pt x="15458" y="499"/>
                  <a:pt x="15488" y="488"/>
                </a:cubicBezTo>
                <a:cubicBezTo>
                  <a:pt x="15506" y="481"/>
                  <a:pt x="15525" y="478"/>
                  <a:pt x="15546" y="478"/>
                </a:cubicBezTo>
                <a:cubicBezTo>
                  <a:pt x="15561" y="478"/>
                  <a:pt x="15576" y="480"/>
                  <a:pt x="15592" y="483"/>
                </a:cubicBezTo>
                <a:cubicBezTo>
                  <a:pt x="15594" y="483"/>
                  <a:pt x="15596" y="483"/>
                  <a:pt x="15597" y="483"/>
                </a:cubicBezTo>
                <a:cubicBezTo>
                  <a:pt x="15606" y="483"/>
                  <a:pt x="15613" y="481"/>
                  <a:pt x="15618" y="476"/>
                </a:cubicBezTo>
                <a:cubicBezTo>
                  <a:pt x="15625" y="470"/>
                  <a:pt x="15628" y="462"/>
                  <a:pt x="15629" y="453"/>
                </a:cubicBezTo>
                <a:cubicBezTo>
                  <a:pt x="15629" y="445"/>
                  <a:pt x="15629" y="439"/>
                  <a:pt x="15626" y="435"/>
                </a:cubicBezTo>
                <a:cubicBezTo>
                  <a:pt x="15624" y="431"/>
                  <a:pt x="15621" y="428"/>
                  <a:pt x="15616" y="426"/>
                </a:cubicBezTo>
                <a:cubicBezTo>
                  <a:pt x="15611" y="424"/>
                  <a:pt x="15606" y="423"/>
                  <a:pt x="15601" y="423"/>
                </a:cubicBezTo>
                <a:cubicBezTo>
                  <a:pt x="15595" y="423"/>
                  <a:pt x="15589" y="422"/>
                  <a:pt x="15583" y="421"/>
                </a:cubicBezTo>
                <a:cubicBezTo>
                  <a:pt x="15578" y="421"/>
                  <a:pt x="15573" y="421"/>
                  <a:pt x="15568" y="421"/>
                </a:cubicBezTo>
                <a:close/>
                <a:moveTo>
                  <a:pt x="9802" y="418"/>
                </a:moveTo>
                <a:cubicBezTo>
                  <a:pt x="9801" y="418"/>
                  <a:pt x="9799" y="418"/>
                  <a:pt x="9797" y="418"/>
                </a:cubicBezTo>
                <a:cubicBezTo>
                  <a:pt x="9791" y="419"/>
                  <a:pt x="9785" y="421"/>
                  <a:pt x="9780" y="425"/>
                </a:cubicBezTo>
                <a:cubicBezTo>
                  <a:pt x="9775" y="429"/>
                  <a:pt x="9772" y="434"/>
                  <a:pt x="9771" y="440"/>
                </a:cubicBezTo>
                <a:cubicBezTo>
                  <a:pt x="9771" y="441"/>
                  <a:pt x="9771" y="442"/>
                  <a:pt x="9771" y="444"/>
                </a:cubicBezTo>
                <a:cubicBezTo>
                  <a:pt x="9771" y="447"/>
                  <a:pt x="9771" y="453"/>
                  <a:pt x="9772" y="464"/>
                </a:cubicBezTo>
                <a:cubicBezTo>
                  <a:pt x="9772" y="475"/>
                  <a:pt x="9772" y="493"/>
                  <a:pt x="9773" y="516"/>
                </a:cubicBezTo>
                <a:cubicBezTo>
                  <a:pt x="9773" y="539"/>
                  <a:pt x="9774" y="571"/>
                  <a:pt x="9774" y="612"/>
                </a:cubicBezTo>
                <a:cubicBezTo>
                  <a:pt x="9775" y="653"/>
                  <a:pt x="9776" y="705"/>
                  <a:pt x="9777" y="767"/>
                </a:cubicBezTo>
                <a:cubicBezTo>
                  <a:pt x="9778" y="830"/>
                  <a:pt x="9780" y="906"/>
                  <a:pt x="9782" y="996"/>
                </a:cubicBezTo>
                <a:cubicBezTo>
                  <a:pt x="9785" y="1003"/>
                  <a:pt x="9789" y="1008"/>
                  <a:pt x="9796" y="1012"/>
                </a:cubicBezTo>
                <a:cubicBezTo>
                  <a:pt x="9802" y="1015"/>
                  <a:pt x="9809" y="1017"/>
                  <a:pt x="9815" y="1017"/>
                </a:cubicBezTo>
                <a:cubicBezTo>
                  <a:pt x="9816" y="1017"/>
                  <a:pt x="9816" y="1017"/>
                  <a:pt x="9817" y="1017"/>
                </a:cubicBezTo>
                <a:cubicBezTo>
                  <a:pt x="9824" y="1016"/>
                  <a:pt x="9830" y="1014"/>
                  <a:pt x="9835" y="1011"/>
                </a:cubicBezTo>
                <a:cubicBezTo>
                  <a:pt x="9841" y="1007"/>
                  <a:pt x="9844" y="1002"/>
                  <a:pt x="9845" y="995"/>
                </a:cubicBezTo>
                <a:cubicBezTo>
                  <a:pt x="9845" y="973"/>
                  <a:pt x="9845" y="948"/>
                  <a:pt x="9844" y="919"/>
                </a:cubicBezTo>
                <a:cubicBezTo>
                  <a:pt x="9843" y="891"/>
                  <a:pt x="9843" y="861"/>
                  <a:pt x="9844" y="829"/>
                </a:cubicBezTo>
                <a:cubicBezTo>
                  <a:pt x="9845" y="797"/>
                  <a:pt x="9848" y="765"/>
                  <a:pt x="9853" y="732"/>
                </a:cubicBezTo>
                <a:cubicBezTo>
                  <a:pt x="9858" y="700"/>
                  <a:pt x="9867" y="669"/>
                  <a:pt x="9881" y="640"/>
                </a:cubicBezTo>
                <a:cubicBezTo>
                  <a:pt x="9890" y="620"/>
                  <a:pt x="9902" y="601"/>
                  <a:pt x="9918" y="583"/>
                </a:cubicBezTo>
                <a:cubicBezTo>
                  <a:pt x="9934" y="564"/>
                  <a:pt x="9953" y="548"/>
                  <a:pt x="9974" y="535"/>
                </a:cubicBezTo>
                <a:cubicBezTo>
                  <a:pt x="9995" y="522"/>
                  <a:pt x="10019" y="512"/>
                  <a:pt x="10044" y="505"/>
                </a:cubicBezTo>
                <a:cubicBezTo>
                  <a:pt x="10064" y="500"/>
                  <a:pt x="10085" y="497"/>
                  <a:pt x="10108" y="497"/>
                </a:cubicBezTo>
                <a:cubicBezTo>
                  <a:pt x="10114" y="497"/>
                  <a:pt x="10120" y="497"/>
                  <a:pt x="10127" y="498"/>
                </a:cubicBezTo>
                <a:cubicBezTo>
                  <a:pt x="10133" y="495"/>
                  <a:pt x="10137" y="491"/>
                  <a:pt x="10141" y="485"/>
                </a:cubicBezTo>
                <a:cubicBezTo>
                  <a:pt x="10145" y="480"/>
                  <a:pt x="10146" y="474"/>
                  <a:pt x="10146" y="468"/>
                </a:cubicBezTo>
                <a:cubicBezTo>
                  <a:pt x="10145" y="462"/>
                  <a:pt x="10143" y="456"/>
                  <a:pt x="10139" y="451"/>
                </a:cubicBezTo>
                <a:cubicBezTo>
                  <a:pt x="10135" y="445"/>
                  <a:pt x="10128" y="442"/>
                  <a:pt x="10120" y="440"/>
                </a:cubicBezTo>
                <a:cubicBezTo>
                  <a:pt x="10108" y="438"/>
                  <a:pt x="10096" y="437"/>
                  <a:pt x="10083" y="437"/>
                </a:cubicBezTo>
                <a:cubicBezTo>
                  <a:pt x="10068" y="437"/>
                  <a:pt x="10053" y="438"/>
                  <a:pt x="10037" y="441"/>
                </a:cubicBezTo>
                <a:cubicBezTo>
                  <a:pt x="10008" y="446"/>
                  <a:pt x="9979" y="457"/>
                  <a:pt x="9952" y="475"/>
                </a:cubicBezTo>
                <a:cubicBezTo>
                  <a:pt x="9925" y="492"/>
                  <a:pt x="9900" y="515"/>
                  <a:pt x="9878" y="545"/>
                </a:cubicBezTo>
                <a:cubicBezTo>
                  <a:pt x="9856" y="575"/>
                  <a:pt x="9841" y="613"/>
                  <a:pt x="9831" y="658"/>
                </a:cubicBezTo>
                <a:lnTo>
                  <a:pt x="9828" y="433"/>
                </a:lnTo>
                <a:cubicBezTo>
                  <a:pt x="9825" y="427"/>
                  <a:pt x="9821" y="423"/>
                  <a:pt x="9815" y="420"/>
                </a:cubicBezTo>
                <a:cubicBezTo>
                  <a:pt x="9811" y="419"/>
                  <a:pt x="9807" y="418"/>
                  <a:pt x="9802" y="418"/>
                </a:cubicBezTo>
                <a:close/>
                <a:moveTo>
                  <a:pt x="8326" y="170"/>
                </a:moveTo>
                <a:cubicBezTo>
                  <a:pt x="8300" y="170"/>
                  <a:pt x="8280" y="179"/>
                  <a:pt x="8265" y="196"/>
                </a:cubicBezTo>
                <a:cubicBezTo>
                  <a:pt x="8247" y="217"/>
                  <a:pt x="8234" y="245"/>
                  <a:pt x="8226" y="280"/>
                </a:cubicBezTo>
                <a:cubicBezTo>
                  <a:pt x="8219" y="316"/>
                  <a:pt x="8215" y="356"/>
                  <a:pt x="8215" y="401"/>
                </a:cubicBezTo>
                <a:cubicBezTo>
                  <a:pt x="8215" y="446"/>
                  <a:pt x="8218" y="491"/>
                  <a:pt x="8222" y="536"/>
                </a:cubicBezTo>
                <a:lnTo>
                  <a:pt x="8103" y="588"/>
                </a:lnTo>
                <a:cubicBezTo>
                  <a:pt x="8100" y="593"/>
                  <a:pt x="8097" y="598"/>
                  <a:pt x="8095" y="604"/>
                </a:cubicBezTo>
                <a:cubicBezTo>
                  <a:pt x="8094" y="605"/>
                  <a:pt x="8094" y="606"/>
                  <a:pt x="8093" y="607"/>
                </a:cubicBezTo>
                <a:lnTo>
                  <a:pt x="8093" y="607"/>
                </a:lnTo>
                <a:cubicBezTo>
                  <a:pt x="8090" y="581"/>
                  <a:pt x="8086" y="557"/>
                  <a:pt x="8079" y="534"/>
                </a:cubicBezTo>
                <a:cubicBezTo>
                  <a:pt x="8070" y="502"/>
                  <a:pt x="8057" y="476"/>
                  <a:pt x="8040" y="455"/>
                </a:cubicBezTo>
                <a:cubicBezTo>
                  <a:pt x="8024" y="433"/>
                  <a:pt x="8002" y="420"/>
                  <a:pt x="7975" y="416"/>
                </a:cubicBezTo>
                <a:cubicBezTo>
                  <a:pt x="7971" y="416"/>
                  <a:pt x="7966" y="415"/>
                  <a:pt x="7961" y="415"/>
                </a:cubicBezTo>
                <a:cubicBezTo>
                  <a:pt x="7940" y="415"/>
                  <a:pt x="7919" y="422"/>
                  <a:pt x="7898" y="436"/>
                </a:cubicBezTo>
                <a:cubicBezTo>
                  <a:pt x="7871" y="452"/>
                  <a:pt x="7847" y="476"/>
                  <a:pt x="7826" y="506"/>
                </a:cubicBezTo>
                <a:cubicBezTo>
                  <a:pt x="7804" y="536"/>
                  <a:pt x="7785" y="572"/>
                  <a:pt x="7771" y="613"/>
                </a:cubicBezTo>
                <a:cubicBezTo>
                  <a:pt x="7756" y="654"/>
                  <a:pt x="7748" y="697"/>
                  <a:pt x="7746" y="742"/>
                </a:cubicBezTo>
                <a:cubicBezTo>
                  <a:pt x="7745" y="771"/>
                  <a:pt x="7745" y="801"/>
                  <a:pt x="7748" y="831"/>
                </a:cubicBezTo>
                <a:cubicBezTo>
                  <a:pt x="7751" y="861"/>
                  <a:pt x="7758" y="889"/>
                  <a:pt x="7767" y="915"/>
                </a:cubicBezTo>
                <a:cubicBezTo>
                  <a:pt x="7777" y="940"/>
                  <a:pt x="7790" y="961"/>
                  <a:pt x="7807" y="979"/>
                </a:cubicBezTo>
                <a:cubicBezTo>
                  <a:pt x="7824" y="997"/>
                  <a:pt x="7845" y="1007"/>
                  <a:pt x="7871" y="1010"/>
                </a:cubicBezTo>
                <a:cubicBezTo>
                  <a:pt x="7872" y="1010"/>
                  <a:pt x="7873" y="1010"/>
                  <a:pt x="7875" y="1010"/>
                </a:cubicBezTo>
                <a:cubicBezTo>
                  <a:pt x="7899" y="1010"/>
                  <a:pt x="7924" y="1004"/>
                  <a:pt x="7949" y="991"/>
                </a:cubicBezTo>
                <a:cubicBezTo>
                  <a:pt x="7974" y="978"/>
                  <a:pt x="7997" y="959"/>
                  <a:pt x="8018" y="935"/>
                </a:cubicBezTo>
                <a:cubicBezTo>
                  <a:pt x="8038" y="911"/>
                  <a:pt x="8055" y="882"/>
                  <a:pt x="8069" y="849"/>
                </a:cubicBezTo>
                <a:cubicBezTo>
                  <a:pt x="8083" y="816"/>
                  <a:pt x="8091" y="780"/>
                  <a:pt x="8095" y="742"/>
                </a:cubicBezTo>
                <a:cubicBezTo>
                  <a:pt x="8097" y="708"/>
                  <a:pt x="8097" y="673"/>
                  <a:pt x="8096" y="636"/>
                </a:cubicBezTo>
                <a:cubicBezTo>
                  <a:pt x="8095" y="633"/>
                  <a:pt x="8095" y="630"/>
                  <a:pt x="8095" y="627"/>
                </a:cubicBezTo>
                <a:lnTo>
                  <a:pt x="8095" y="627"/>
                </a:lnTo>
                <a:cubicBezTo>
                  <a:pt x="8096" y="628"/>
                  <a:pt x="8098" y="630"/>
                  <a:pt x="8100" y="631"/>
                </a:cubicBezTo>
                <a:cubicBezTo>
                  <a:pt x="8105" y="634"/>
                  <a:pt x="8112" y="635"/>
                  <a:pt x="8122" y="635"/>
                </a:cubicBezTo>
                <a:cubicBezTo>
                  <a:pt x="8124" y="635"/>
                  <a:pt x="8126" y="635"/>
                  <a:pt x="8128" y="635"/>
                </a:cubicBezTo>
                <a:lnTo>
                  <a:pt x="8226" y="593"/>
                </a:lnTo>
                <a:lnTo>
                  <a:pt x="8249" y="1000"/>
                </a:lnTo>
                <a:cubicBezTo>
                  <a:pt x="8250" y="1009"/>
                  <a:pt x="8254" y="1015"/>
                  <a:pt x="8259" y="1018"/>
                </a:cubicBezTo>
                <a:cubicBezTo>
                  <a:pt x="8263" y="1020"/>
                  <a:pt x="8268" y="1021"/>
                  <a:pt x="8272" y="1021"/>
                </a:cubicBezTo>
                <a:cubicBezTo>
                  <a:pt x="8274" y="1021"/>
                  <a:pt x="8276" y="1021"/>
                  <a:pt x="8277" y="1020"/>
                </a:cubicBezTo>
                <a:cubicBezTo>
                  <a:pt x="8284" y="1020"/>
                  <a:pt x="8290" y="1017"/>
                  <a:pt x="8295" y="1014"/>
                </a:cubicBezTo>
                <a:cubicBezTo>
                  <a:pt x="8300" y="1010"/>
                  <a:pt x="8303" y="1006"/>
                  <a:pt x="8305" y="1000"/>
                </a:cubicBezTo>
                <a:lnTo>
                  <a:pt x="8275" y="576"/>
                </a:lnTo>
                <a:lnTo>
                  <a:pt x="8487" y="489"/>
                </a:lnTo>
                <a:cubicBezTo>
                  <a:pt x="8496" y="475"/>
                  <a:pt x="8500" y="465"/>
                  <a:pt x="8497" y="458"/>
                </a:cubicBezTo>
                <a:cubicBezTo>
                  <a:pt x="8494" y="451"/>
                  <a:pt x="8489" y="445"/>
                  <a:pt x="8482" y="441"/>
                </a:cubicBezTo>
                <a:lnTo>
                  <a:pt x="8271" y="517"/>
                </a:lnTo>
                <a:cubicBezTo>
                  <a:pt x="8269" y="473"/>
                  <a:pt x="8268" y="433"/>
                  <a:pt x="8267" y="396"/>
                </a:cubicBezTo>
                <a:cubicBezTo>
                  <a:pt x="8266" y="360"/>
                  <a:pt x="8267" y="329"/>
                  <a:pt x="8271" y="304"/>
                </a:cubicBezTo>
                <a:cubicBezTo>
                  <a:pt x="8275" y="278"/>
                  <a:pt x="8282" y="258"/>
                  <a:pt x="8292" y="244"/>
                </a:cubicBezTo>
                <a:cubicBezTo>
                  <a:pt x="8302" y="229"/>
                  <a:pt x="8318" y="222"/>
                  <a:pt x="8339" y="221"/>
                </a:cubicBezTo>
                <a:cubicBezTo>
                  <a:pt x="8344" y="221"/>
                  <a:pt x="8350" y="223"/>
                  <a:pt x="8357" y="226"/>
                </a:cubicBezTo>
                <a:cubicBezTo>
                  <a:pt x="8364" y="229"/>
                  <a:pt x="8371" y="235"/>
                  <a:pt x="8378" y="244"/>
                </a:cubicBezTo>
                <a:cubicBezTo>
                  <a:pt x="8385" y="253"/>
                  <a:pt x="8391" y="265"/>
                  <a:pt x="8397" y="280"/>
                </a:cubicBezTo>
                <a:cubicBezTo>
                  <a:pt x="8402" y="295"/>
                  <a:pt x="8406" y="314"/>
                  <a:pt x="8409" y="337"/>
                </a:cubicBezTo>
                <a:cubicBezTo>
                  <a:pt x="8412" y="340"/>
                  <a:pt x="8415" y="342"/>
                  <a:pt x="8420" y="343"/>
                </a:cubicBezTo>
                <a:cubicBezTo>
                  <a:pt x="8423" y="343"/>
                  <a:pt x="8425" y="343"/>
                  <a:pt x="8427" y="343"/>
                </a:cubicBezTo>
                <a:cubicBezTo>
                  <a:pt x="8430" y="343"/>
                  <a:pt x="8432" y="343"/>
                  <a:pt x="8434" y="343"/>
                </a:cubicBezTo>
                <a:cubicBezTo>
                  <a:pt x="8439" y="342"/>
                  <a:pt x="8443" y="340"/>
                  <a:pt x="8447" y="336"/>
                </a:cubicBezTo>
                <a:cubicBezTo>
                  <a:pt x="8451" y="332"/>
                  <a:pt x="8453" y="327"/>
                  <a:pt x="8454" y="321"/>
                </a:cubicBezTo>
                <a:cubicBezTo>
                  <a:pt x="8454" y="306"/>
                  <a:pt x="8451" y="291"/>
                  <a:pt x="8445" y="273"/>
                </a:cubicBezTo>
                <a:cubicBezTo>
                  <a:pt x="8438" y="255"/>
                  <a:pt x="8430" y="239"/>
                  <a:pt x="8420" y="224"/>
                </a:cubicBezTo>
                <a:cubicBezTo>
                  <a:pt x="8410" y="209"/>
                  <a:pt x="8398" y="197"/>
                  <a:pt x="8385" y="187"/>
                </a:cubicBezTo>
                <a:cubicBezTo>
                  <a:pt x="8371" y="176"/>
                  <a:pt x="8356" y="171"/>
                  <a:pt x="8341" y="171"/>
                </a:cubicBezTo>
                <a:cubicBezTo>
                  <a:pt x="8335" y="171"/>
                  <a:pt x="8330" y="170"/>
                  <a:pt x="8326" y="170"/>
                </a:cubicBezTo>
                <a:close/>
                <a:moveTo>
                  <a:pt x="10221" y="185"/>
                </a:moveTo>
                <a:cubicBezTo>
                  <a:pt x="10220" y="185"/>
                  <a:pt x="10218" y="185"/>
                  <a:pt x="10217" y="186"/>
                </a:cubicBezTo>
                <a:cubicBezTo>
                  <a:pt x="10212" y="187"/>
                  <a:pt x="10208" y="188"/>
                  <a:pt x="10203" y="191"/>
                </a:cubicBezTo>
                <a:cubicBezTo>
                  <a:pt x="10199" y="194"/>
                  <a:pt x="10195" y="197"/>
                  <a:pt x="10191" y="200"/>
                </a:cubicBezTo>
                <a:lnTo>
                  <a:pt x="10193" y="1002"/>
                </a:lnTo>
                <a:cubicBezTo>
                  <a:pt x="10194" y="1007"/>
                  <a:pt x="10197" y="1011"/>
                  <a:pt x="10201" y="1014"/>
                </a:cubicBezTo>
                <a:cubicBezTo>
                  <a:pt x="10206" y="1017"/>
                  <a:pt x="10210" y="1020"/>
                  <a:pt x="10216" y="1020"/>
                </a:cubicBezTo>
                <a:cubicBezTo>
                  <a:pt x="10217" y="1021"/>
                  <a:pt x="10219" y="1021"/>
                  <a:pt x="10220" y="1021"/>
                </a:cubicBezTo>
                <a:cubicBezTo>
                  <a:pt x="10224" y="1021"/>
                  <a:pt x="10228" y="1020"/>
                  <a:pt x="10231" y="1019"/>
                </a:cubicBezTo>
                <a:cubicBezTo>
                  <a:pt x="10236" y="1016"/>
                  <a:pt x="10241" y="1012"/>
                  <a:pt x="10244" y="1005"/>
                </a:cubicBezTo>
                <a:lnTo>
                  <a:pt x="10238" y="200"/>
                </a:lnTo>
                <a:cubicBezTo>
                  <a:pt x="10236" y="193"/>
                  <a:pt x="10232" y="189"/>
                  <a:pt x="10229" y="187"/>
                </a:cubicBezTo>
                <a:cubicBezTo>
                  <a:pt x="10226" y="186"/>
                  <a:pt x="10224" y="185"/>
                  <a:pt x="10221" y="185"/>
                </a:cubicBezTo>
                <a:close/>
                <a:moveTo>
                  <a:pt x="1543" y="408"/>
                </a:moveTo>
                <a:cubicBezTo>
                  <a:pt x="1538" y="408"/>
                  <a:pt x="1533" y="408"/>
                  <a:pt x="1528" y="410"/>
                </a:cubicBezTo>
                <a:cubicBezTo>
                  <a:pt x="1523" y="411"/>
                  <a:pt x="1518" y="413"/>
                  <a:pt x="1514" y="415"/>
                </a:cubicBezTo>
                <a:lnTo>
                  <a:pt x="1527" y="993"/>
                </a:lnTo>
                <a:cubicBezTo>
                  <a:pt x="1527" y="1003"/>
                  <a:pt x="1530" y="1011"/>
                  <a:pt x="1536" y="1016"/>
                </a:cubicBezTo>
                <a:cubicBezTo>
                  <a:pt x="1542" y="1020"/>
                  <a:pt x="1548" y="1023"/>
                  <a:pt x="1555" y="1023"/>
                </a:cubicBezTo>
                <a:cubicBezTo>
                  <a:pt x="1562" y="1023"/>
                  <a:pt x="1568" y="1020"/>
                  <a:pt x="1574" y="1015"/>
                </a:cubicBezTo>
                <a:cubicBezTo>
                  <a:pt x="1580" y="1010"/>
                  <a:pt x="1583" y="1002"/>
                  <a:pt x="1582" y="993"/>
                </a:cubicBezTo>
                <a:cubicBezTo>
                  <a:pt x="1581" y="951"/>
                  <a:pt x="1579" y="906"/>
                  <a:pt x="1578" y="857"/>
                </a:cubicBezTo>
                <a:cubicBezTo>
                  <a:pt x="1577" y="808"/>
                  <a:pt x="1575" y="758"/>
                  <a:pt x="1574" y="708"/>
                </a:cubicBezTo>
                <a:cubicBezTo>
                  <a:pt x="1572" y="658"/>
                  <a:pt x="1571" y="608"/>
                  <a:pt x="1570" y="559"/>
                </a:cubicBezTo>
                <a:cubicBezTo>
                  <a:pt x="1569" y="509"/>
                  <a:pt x="1568" y="464"/>
                  <a:pt x="1568" y="421"/>
                </a:cubicBezTo>
                <a:cubicBezTo>
                  <a:pt x="1566" y="416"/>
                  <a:pt x="1562" y="413"/>
                  <a:pt x="1557" y="411"/>
                </a:cubicBezTo>
                <a:cubicBezTo>
                  <a:pt x="1553" y="409"/>
                  <a:pt x="1548" y="408"/>
                  <a:pt x="1543" y="408"/>
                </a:cubicBezTo>
                <a:close/>
                <a:moveTo>
                  <a:pt x="9690" y="408"/>
                </a:moveTo>
                <a:cubicBezTo>
                  <a:pt x="9685" y="408"/>
                  <a:pt x="9680" y="408"/>
                  <a:pt x="9675" y="410"/>
                </a:cubicBezTo>
                <a:cubicBezTo>
                  <a:pt x="9669" y="411"/>
                  <a:pt x="9665" y="413"/>
                  <a:pt x="9661" y="415"/>
                </a:cubicBezTo>
                <a:lnTo>
                  <a:pt x="9674" y="993"/>
                </a:lnTo>
                <a:cubicBezTo>
                  <a:pt x="9674" y="1003"/>
                  <a:pt x="9677" y="1011"/>
                  <a:pt x="9682" y="1016"/>
                </a:cubicBezTo>
                <a:cubicBezTo>
                  <a:pt x="9688" y="1020"/>
                  <a:pt x="9695" y="1023"/>
                  <a:pt x="9701" y="1023"/>
                </a:cubicBezTo>
                <a:cubicBezTo>
                  <a:pt x="9708" y="1023"/>
                  <a:pt x="9715" y="1020"/>
                  <a:pt x="9721" y="1015"/>
                </a:cubicBezTo>
                <a:cubicBezTo>
                  <a:pt x="9726" y="1010"/>
                  <a:pt x="9729" y="1002"/>
                  <a:pt x="9728" y="993"/>
                </a:cubicBezTo>
                <a:cubicBezTo>
                  <a:pt x="9727" y="951"/>
                  <a:pt x="9726" y="906"/>
                  <a:pt x="9724" y="857"/>
                </a:cubicBezTo>
                <a:cubicBezTo>
                  <a:pt x="9723" y="808"/>
                  <a:pt x="9722" y="758"/>
                  <a:pt x="9720" y="708"/>
                </a:cubicBezTo>
                <a:cubicBezTo>
                  <a:pt x="9718" y="658"/>
                  <a:pt x="9717" y="608"/>
                  <a:pt x="9716" y="559"/>
                </a:cubicBezTo>
                <a:cubicBezTo>
                  <a:pt x="9715" y="509"/>
                  <a:pt x="9715" y="464"/>
                  <a:pt x="9715" y="421"/>
                </a:cubicBezTo>
                <a:cubicBezTo>
                  <a:pt x="9712" y="416"/>
                  <a:pt x="9708" y="413"/>
                  <a:pt x="9704" y="411"/>
                </a:cubicBezTo>
                <a:cubicBezTo>
                  <a:pt x="9699" y="409"/>
                  <a:pt x="9695" y="408"/>
                  <a:pt x="9690" y="408"/>
                </a:cubicBezTo>
                <a:close/>
                <a:moveTo>
                  <a:pt x="14763" y="408"/>
                </a:moveTo>
                <a:cubicBezTo>
                  <a:pt x="14758" y="408"/>
                  <a:pt x="14753" y="408"/>
                  <a:pt x="14748" y="410"/>
                </a:cubicBezTo>
                <a:cubicBezTo>
                  <a:pt x="14743" y="411"/>
                  <a:pt x="14738" y="413"/>
                  <a:pt x="14734" y="415"/>
                </a:cubicBezTo>
                <a:lnTo>
                  <a:pt x="14747" y="993"/>
                </a:lnTo>
                <a:cubicBezTo>
                  <a:pt x="14747" y="1003"/>
                  <a:pt x="14750" y="1011"/>
                  <a:pt x="14756" y="1016"/>
                </a:cubicBezTo>
                <a:cubicBezTo>
                  <a:pt x="14762" y="1020"/>
                  <a:pt x="14768" y="1023"/>
                  <a:pt x="14775" y="1023"/>
                </a:cubicBezTo>
                <a:cubicBezTo>
                  <a:pt x="14782" y="1023"/>
                  <a:pt x="14788" y="1020"/>
                  <a:pt x="14794" y="1015"/>
                </a:cubicBezTo>
                <a:cubicBezTo>
                  <a:pt x="14800" y="1010"/>
                  <a:pt x="14802" y="1002"/>
                  <a:pt x="14802" y="993"/>
                </a:cubicBezTo>
                <a:cubicBezTo>
                  <a:pt x="14800" y="951"/>
                  <a:pt x="14799" y="906"/>
                  <a:pt x="14798" y="857"/>
                </a:cubicBezTo>
                <a:cubicBezTo>
                  <a:pt x="14796" y="808"/>
                  <a:pt x="14795" y="758"/>
                  <a:pt x="14793" y="708"/>
                </a:cubicBezTo>
                <a:cubicBezTo>
                  <a:pt x="14792" y="658"/>
                  <a:pt x="14790" y="608"/>
                  <a:pt x="14789" y="559"/>
                </a:cubicBezTo>
                <a:cubicBezTo>
                  <a:pt x="14788" y="509"/>
                  <a:pt x="14788" y="464"/>
                  <a:pt x="14788" y="421"/>
                </a:cubicBezTo>
                <a:cubicBezTo>
                  <a:pt x="14785" y="416"/>
                  <a:pt x="14782" y="413"/>
                  <a:pt x="14777" y="411"/>
                </a:cubicBezTo>
                <a:cubicBezTo>
                  <a:pt x="14773" y="409"/>
                  <a:pt x="14768" y="408"/>
                  <a:pt x="14763" y="408"/>
                </a:cubicBezTo>
                <a:close/>
                <a:moveTo>
                  <a:pt x="301" y="188"/>
                </a:moveTo>
                <a:cubicBezTo>
                  <a:pt x="288" y="188"/>
                  <a:pt x="275" y="189"/>
                  <a:pt x="262" y="191"/>
                </a:cubicBezTo>
                <a:cubicBezTo>
                  <a:pt x="238" y="195"/>
                  <a:pt x="215" y="201"/>
                  <a:pt x="192" y="208"/>
                </a:cubicBezTo>
                <a:cubicBezTo>
                  <a:pt x="169" y="215"/>
                  <a:pt x="146" y="225"/>
                  <a:pt x="125" y="235"/>
                </a:cubicBezTo>
                <a:cubicBezTo>
                  <a:pt x="103" y="246"/>
                  <a:pt x="84" y="257"/>
                  <a:pt x="66" y="267"/>
                </a:cubicBezTo>
                <a:cubicBezTo>
                  <a:pt x="66" y="263"/>
                  <a:pt x="64" y="258"/>
                  <a:pt x="62" y="252"/>
                </a:cubicBezTo>
                <a:cubicBezTo>
                  <a:pt x="60" y="247"/>
                  <a:pt x="58" y="240"/>
                  <a:pt x="55" y="234"/>
                </a:cubicBezTo>
                <a:cubicBezTo>
                  <a:pt x="52" y="227"/>
                  <a:pt x="49" y="222"/>
                  <a:pt x="45" y="217"/>
                </a:cubicBezTo>
                <a:cubicBezTo>
                  <a:pt x="41" y="212"/>
                  <a:pt x="37" y="208"/>
                  <a:pt x="33" y="207"/>
                </a:cubicBezTo>
                <a:cubicBezTo>
                  <a:pt x="28" y="205"/>
                  <a:pt x="24" y="204"/>
                  <a:pt x="21" y="204"/>
                </a:cubicBezTo>
                <a:cubicBezTo>
                  <a:pt x="20" y="204"/>
                  <a:pt x="18" y="204"/>
                  <a:pt x="17" y="204"/>
                </a:cubicBezTo>
                <a:cubicBezTo>
                  <a:pt x="13" y="205"/>
                  <a:pt x="10" y="207"/>
                  <a:pt x="8" y="209"/>
                </a:cubicBezTo>
                <a:cubicBezTo>
                  <a:pt x="6" y="211"/>
                  <a:pt x="4" y="214"/>
                  <a:pt x="3" y="218"/>
                </a:cubicBezTo>
                <a:cubicBezTo>
                  <a:pt x="2" y="222"/>
                  <a:pt x="1" y="226"/>
                  <a:pt x="1" y="229"/>
                </a:cubicBezTo>
                <a:cubicBezTo>
                  <a:pt x="0" y="239"/>
                  <a:pt x="0" y="249"/>
                  <a:pt x="1" y="258"/>
                </a:cubicBezTo>
                <a:cubicBezTo>
                  <a:pt x="3" y="267"/>
                  <a:pt x="5" y="277"/>
                  <a:pt x="9" y="288"/>
                </a:cubicBezTo>
                <a:lnTo>
                  <a:pt x="7" y="1020"/>
                </a:lnTo>
                <a:cubicBezTo>
                  <a:pt x="7" y="1021"/>
                  <a:pt x="8" y="1021"/>
                  <a:pt x="12" y="1022"/>
                </a:cubicBezTo>
                <a:cubicBezTo>
                  <a:pt x="15" y="1023"/>
                  <a:pt x="17" y="1023"/>
                  <a:pt x="18" y="1023"/>
                </a:cubicBezTo>
                <a:cubicBezTo>
                  <a:pt x="22" y="1024"/>
                  <a:pt x="25" y="1024"/>
                  <a:pt x="28" y="1024"/>
                </a:cubicBezTo>
                <a:cubicBezTo>
                  <a:pt x="38" y="1024"/>
                  <a:pt x="44" y="1020"/>
                  <a:pt x="47" y="1013"/>
                </a:cubicBezTo>
                <a:cubicBezTo>
                  <a:pt x="51" y="1004"/>
                  <a:pt x="54" y="992"/>
                  <a:pt x="55" y="978"/>
                </a:cubicBezTo>
                <a:cubicBezTo>
                  <a:pt x="58" y="958"/>
                  <a:pt x="60" y="938"/>
                  <a:pt x="60" y="916"/>
                </a:cubicBezTo>
                <a:cubicBezTo>
                  <a:pt x="60" y="895"/>
                  <a:pt x="61" y="873"/>
                  <a:pt x="61" y="852"/>
                </a:cubicBezTo>
                <a:cubicBezTo>
                  <a:pt x="61" y="830"/>
                  <a:pt x="62" y="808"/>
                  <a:pt x="62" y="787"/>
                </a:cubicBezTo>
                <a:cubicBezTo>
                  <a:pt x="63" y="765"/>
                  <a:pt x="65" y="744"/>
                  <a:pt x="67" y="724"/>
                </a:cubicBezTo>
                <a:cubicBezTo>
                  <a:pt x="72" y="705"/>
                  <a:pt x="86" y="686"/>
                  <a:pt x="107" y="667"/>
                </a:cubicBezTo>
                <a:cubicBezTo>
                  <a:pt x="129" y="649"/>
                  <a:pt x="154" y="633"/>
                  <a:pt x="182" y="619"/>
                </a:cubicBezTo>
                <a:cubicBezTo>
                  <a:pt x="211" y="605"/>
                  <a:pt x="241" y="594"/>
                  <a:pt x="273" y="585"/>
                </a:cubicBezTo>
                <a:cubicBezTo>
                  <a:pt x="305" y="576"/>
                  <a:pt x="334" y="572"/>
                  <a:pt x="360" y="572"/>
                </a:cubicBezTo>
                <a:cubicBezTo>
                  <a:pt x="386" y="572"/>
                  <a:pt x="407" y="577"/>
                  <a:pt x="422" y="587"/>
                </a:cubicBezTo>
                <a:cubicBezTo>
                  <a:pt x="437" y="597"/>
                  <a:pt x="444" y="613"/>
                  <a:pt x="440" y="636"/>
                </a:cubicBezTo>
                <a:cubicBezTo>
                  <a:pt x="438" y="653"/>
                  <a:pt x="428" y="673"/>
                  <a:pt x="411" y="695"/>
                </a:cubicBezTo>
                <a:cubicBezTo>
                  <a:pt x="394" y="718"/>
                  <a:pt x="373" y="741"/>
                  <a:pt x="349" y="765"/>
                </a:cubicBezTo>
                <a:cubicBezTo>
                  <a:pt x="325" y="789"/>
                  <a:pt x="298" y="813"/>
                  <a:pt x="270" y="837"/>
                </a:cubicBezTo>
                <a:cubicBezTo>
                  <a:pt x="242" y="861"/>
                  <a:pt x="216" y="882"/>
                  <a:pt x="192" y="900"/>
                </a:cubicBezTo>
                <a:cubicBezTo>
                  <a:pt x="167" y="919"/>
                  <a:pt x="146" y="934"/>
                  <a:pt x="129" y="945"/>
                </a:cubicBezTo>
                <a:cubicBezTo>
                  <a:pt x="112" y="956"/>
                  <a:pt x="102" y="961"/>
                  <a:pt x="98" y="961"/>
                </a:cubicBezTo>
                <a:cubicBezTo>
                  <a:pt x="98" y="961"/>
                  <a:pt x="98" y="961"/>
                  <a:pt x="97" y="961"/>
                </a:cubicBezTo>
                <a:lnTo>
                  <a:pt x="97" y="961"/>
                </a:lnTo>
                <a:lnTo>
                  <a:pt x="121" y="1000"/>
                </a:lnTo>
                <a:cubicBezTo>
                  <a:pt x="122" y="1001"/>
                  <a:pt x="123" y="1001"/>
                  <a:pt x="124" y="1001"/>
                </a:cubicBezTo>
                <a:cubicBezTo>
                  <a:pt x="131" y="1001"/>
                  <a:pt x="141" y="998"/>
                  <a:pt x="153" y="992"/>
                </a:cubicBezTo>
                <a:cubicBezTo>
                  <a:pt x="168" y="985"/>
                  <a:pt x="186" y="975"/>
                  <a:pt x="205" y="962"/>
                </a:cubicBezTo>
                <a:cubicBezTo>
                  <a:pt x="225" y="949"/>
                  <a:pt x="247" y="933"/>
                  <a:pt x="270" y="915"/>
                </a:cubicBezTo>
                <a:cubicBezTo>
                  <a:pt x="294" y="896"/>
                  <a:pt x="317" y="876"/>
                  <a:pt x="340" y="855"/>
                </a:cubicBezTo>
                <a:cubicBezTo>
                  <a:pt x="363" y="833"/>
                  <a:pt x="385" y="811"/>
                  <a:pt x="407" y="788"/>
                </a:cubicBezTo>
                <a:cubicBezTo>
                  <a:pt x="428" y="765"/>
                  <a:pt x="446" y="742"/>
                  <a:pt x="462" y="719"/>
                </a:cubicBezTo>
                <a:cubicBezTo>
                  <a:pt x="477" y="696"/>
                  <a:pt x="489" y="674"/>
                  <a:pt x="498" y="653"/>
                </a:cubicBezTo>
                <a:cubicBezTo>
                  <a:pt x="506" y="632"/>
                  <a:pt x="510" y="613"/>
                  <a:pt x="508" y="596"/>
                </a:cubicBezTo>
                <a:cubicBezTo>
                  <a:pt x="500" y="568"/>
                  <a:pt x="484" y="548"/>
                  <a:pt x="461" y="536"/>
                </a:cubicBezTo>
                <a:cubicBezTo>
                  <a:pt x="438" y="523"/>
                  <a:pt x="412" y="516"/>
                  <a:pt x="383" y="514"/>
                </a:cubicBezTo>
                <a:cubicBezTo>
                  <a:pt x="376" y="514"/>
                  <a:pt x="369" y="513"/>
                  <a:pt x="362" y="513"/>
                </a:cubicBezTo>
                <a:cubicBezTo>
                  <a:pt x="340" y="513"/>
                  <a:pt x="318" y="516"/>
                  <a:pt x="295" y="520"/>
                </a:cubicBezTo>
                <a:cubicBezTo>
                  <a:pt x="265" y="527"/>
                  <a:pt x="239" y="534"/>
                  <a:pt x="217" y="542"/>
                </a:cubicBezTo>
                <a:cubicBezTo>
                  <a:pt x="223" y="534"/>
                  <a:pt x="233" y="523"/>
                  <a:pt x="245" y="510"/>
                </a:cubicBezTo>
                <a:cubicBezTo>
                  <a:pt x="257" y="497"/>
                  <a:pt x="270" y="483"/>
                  <a:pt x="284" y="467"/>
                </a:cubicBezTo>
                <a:cubicBezTo>
                  <a:pt x="298" y="451"/>
                  <a:pt x="313" y="434"/>
                  <a:pt x="327" y="416"/>
                </a:cubicBezTo>
                <a:cubicBezTo>
                  <a:pt x="342" y="397"/>
                  <a:pt x="355" y="379"/>
                  <a:pt x="367" y="360"/>
                </a:cubicBezTo>
                <a:cubicBezTo>
                  <a:pt x="379" y="341"/>
                  <a:pt x="388" y="322"/>
                  <a:pt x="396" y="303"/>
                </a:cubicBezTo>
                <a:cubicBezTo>
                  <a:pt x="403" y="284"/>
                  <a:pt x="407" y="266"/>
                  <a:pt x="407" y="249"/>
                </a:cubicBezTo>
                <a:cubicBezTo>
                  <a:pt x="408" y="239"/>
                  <a:pt x="406" y="231"/>
                  <a:pt x="401" y="225"/>
                </a:cubicBezTo>
                <a:cubicBezTo>
                  <a:pt x="395" y="218"/>
                  <a:pt x="388" y="212"/>
                  <a:pt x="380" y="207"/>
                </a:cubicBezTo>
                <a:cubicBezTo>
                  <a:pt x="372" y="202"/>
                  <a:pt x="363" y="198"/>
                  <a:pt x="354" y="195"/>
                </a:cubicBezTo>
                <a:cubicBezTo>
                  <a:pt x="344" y="192"/>
                  <a:pt x="336" y="191"/>
                  <a:pt x="329" y="190"/>
                </a:cubicBezTo>
                <a:cubicBezTo>
                  <a:pt x="320" y="189"/>
                  <a:pt x="311" y="188"/>
                  <a:pt x="301" y="188"/>
                </a:cubicBezTo>
                <a:close/>
                <a:moveTo>
                  <a:pt x="1022" y="185"/>
                </a:moveTo>
                <a:cubicBezTo>
                  <a:pt x="1017" y="185"/>
                  <a:pt x="1013" y="185"/>
                  <a:pt x="1010" y="187"/>
                </a:cubicBezTo>
                <a:cubicBezTo>
                  <a:pt x="1004" y="188"/>
                  <a:pt x="1002" y="192"/>
                  <a:pt x="1002" y="198"/>
                </a:cubicBezTo>
                <a:lnTo>
                  <a:pt x="1018" y="1001"/>
                </a:lnTo>
                <a:cubicBezTo>
                  <a:pt x="1018" y="1008"/>
                  <a:pt x="1021" y="1012"/>
                  <a:pt x="1026" y="1014"/>
                </a:cubicBezTo>
                <a:cubicBezTo>
                  <a:pt x="1029" y="1015"/>
                  <a:pt x="1032" y="1015"/>
                  <a:pt x="1036" y="1015"/>
                </a:cubicBezTo>
                <a:cubicBezTo>
                  <a:pt x="1038" y="1015"/>
                  <a:pt x="1040" y="1015"/>
                  <a:pt x="1043" y="1015"/>
                </a:cubicBezTo>
                <a:cubicBezTo>
                  <a:pt x="1049" y="1014"/>
                  <a:pt x="1056" y="1012"/>
                  <a:pt x="1063" y="1011"/>
                </a:cubicBezTo>
                <a:cubicBezTo>
                  <a:pt x="1070" y="1009"/>
                  <a:pt x="1075" y="1008"/>
                  <a:pt x="1080" y="1008"/>
                </a:cubicBezTo>
                <a:cubicBezTo>
                  <a:pt x="1079" y="1002"/>
                  <a:pt x="1080" y="990"/>
                  <a:pt x="1083" y="970"/>
                </a:cubicBezTo>
                <a:cubicBezTo>
                  <a:pt x="1086" y="950"/>
                  <a:pt x="1091" y="926"/>
                  <a:pt x="1097" y="898"/>
                </a:cubicBezTo>
                <a:cubicBezTo>
                  <a:pt x="1102" y="870"/>
                  <a:pt x="1110" y="839"/>
                  <a:pt x="1119" y="806"/>
                </a:cubicBezTo>
                <a:cubicBezTo>
                  <a:pt x="1129" y="772"/>
                  <a:pt x="1140" y="739"/>
                  <a:pt x="1152" y="705"/>
                </a:cubicBezTo>
                <a:cubicBezTo>
                  <a:pt x="1164" y="672"/>
                  <a:pt x="1177" y="640"/>
                  <a:pt x="1191" y="609"/>
                </a:cubicBezTo>
                <a:cubicBezTo>
                  <a:pt x="1206" y="579"/>
                  <a:pt x="1221" y="553"/>
                  <a:pt x="1238" y="531"/>
                </a:cubicBezTo>
                <a:cubicBezTo>
                  <a:pt x="1255" y="509"/>
                  <a:pt x="1273" y="493"/>
                  <a:pt x="1292" y="483"/>
                </a:cubicBezTo>
                <a:cubicBezTo>
                  <a:pt x="1304" y="477"/>
                  <a:pt x="1316" y="474"/>
                  <a:pt x="1328" y="474"/>
                </a:cubicBezTo>
                <a:cubicBezTo>
                  <a:pt x="1336" y="474"/>
                  <a:pt x="1344" y="475"/>
                  <a:pt x="1352" y="478"/>
                </a:cubicBezTo>
                <a:cubicBezTo>
                  <a:pt x="1362" y="480"/>
                  <a:pt x="1370" y="491"/>
                  <a:pt x="1377" y="512"/>
                </a:cubicBezTo>
                <a:cubicBezTo>
                  <a:pt x="1384" y="532"/>
                  <a:pt x="1390" y="558"/>
                  <a:pt x="1394" y="589"/>
                </a:cubicBezTo>
                <a:cubicBezTo>
                  <a:pt x="1398" y="621"/>
                  <a:pt x="1401" y="656"/>
                  <a:pt x="1403" y="694"/>
                </a:cubicBezTo>
                <a:cubicBezTo>
                  <a:pt x="1405" y="733"/>
                  <a:pt x="1406" y="772"/>
                  <a:pt x="1407" y="810"/>
                </a:cubicBezTo>
                <a:cubicBezTo>
                  <a:pt x="1407" y="848"/>
                  <a:pt x="1406" y="885"/>
                  <a:pt x="1405" y="918"/>
                </a:cubicBezTo>
                <a:cubicBezTo>
                  <a:pt x="1404" y="952"/>
                  <a:pt x="1402" y="980"/>
                  <a:pt x="1400" y="1002"/>
                </a:cubicBezTo>
                <a:cubicBezTo>
                  <a:pt x="1403" y="1013"/>
                  <a:pt x="1408" y="1020"/>
                  <a:pt x="1415" y="1023"/>
                </a:cubicBezTo>
                <a:cubicBezTo>
                  <a:pt x="1420" y="1025"/>
                  <a:pt x="1424" y="1026"/>
                  <a:pt x="1429" y="1026"/>
                </a:cubicBezTo>
                <a:cubicBezTo>
                  <a:pt x="1431" y="1026"/>
                  <a:pt x="1433" y="1026"/>
                  <a:pt x="1435" y="1026"/>
                </a:cubicBezTo>
                <a:cubicBezTo>
                  <a:pt x="1442" y="1025"/>
                  <a:pt x="1448" y="1022"/>
                  <a:pt x="1454" y="1018"/>
                </a:cubicBezTo>
                <a:cubicBezTo>
                  <a:pt x="1460" y="1013"/>
                  <a:pt x="1464" y="1009"/>
                  <a:pt x="1466" y="1004"/>
                </a:cubicBezTo>
                <a:cubicBezTo>
                  <a:pt x="1465" y="928"/>
                  <a:pt x="1464" y="861"/>
                  <a:pt x="1461" y="803"/>
                </a:cubicBezTo>
                <a:cubicBezTo>
                  <a:pt x="1459" y="746"/>
                  <a:pt x="1456" y="697"/>
                  <a:pt x="1452" y="656"/>
                </a:cubicBezTo>
                <a:cubicBezTo>
                  <a:pt x="1448" y="615"/>
                  <a:pt x="1443" y="581"/>
                  <a:pt x="1438" y="553"/>
                </a:cubicBezTo>
                <a:cubicBezTo>
                  <a:pt x="1432" y="526"/>
                  <a:pt x="1426" y="503"/>
                  <a:pt x="1418" y="485"/>
                </a:cubicBezTo>
                <a:cubicBezTo>
                  <a:pt x="1411" y="467"/>
                  <a:pt x="1402" y="453"/>
                  <a:pt x="1393" y="443"/>
                </a:cubicBezTo>
                <a:cubicBezTo>
                  <a:pt x="1383" y="433"/>
                  <a:pt x="1373" y="425"/>
                  <a:pt x="1361" y="418"/>
                </a:cubicBezTo>
                <a:cubicBezTo>
                  <a:pt x="1355" y="418"/>
                  <a:pt x="1348" y="418"/>
                  <a:pt x="1342" y="418"/>
                </a:cubicBezTo>
                <a:cubicBezTo>
                  <a:pt x="1313" y="418"/>
                  <a:pt x="1286" y="424"/>
                  <a:pt x="1263" y="436"/>
                </a:cubicBezTo>
                <a:cubicBezTo>
                  <a:pt x="1235" y="451"/>
                  <a:pt x="1210" y="471"/>
                  <a:pt x="1190" y="497"/>
                </a:cubicBezTo>
                <a:cubicBezTo>
                  <a:pt x="1169" y="523"/>
                  <a:pt x="1152" y="552"/>
                  <a:pt x="1138" y="584"/>
                </a:cubicBezTo>
                <a:cubicBezTo>
                  <a:pt x="1123" y="616"/>
                  <a:pt x="1111" y="648"/>
                  <a:pt x="1101" y="678"/>
                </a:cubicBezTo>
                <a:cubicBezTo>
                  <a:pt x="1092" y="709"/>
                  <a:pt x="1084" y="736"/>
                  <a:pt x="1077" y="761"/>
                </a:cubicBezTo>
                <a:cubicBezTo>
                  <a:pt x="1071" y="786"/>
                  <a:pt x="1066" y="804"/>
                  <a:pt x="1062" y="815"/>
                </a:cubicBezTo>
                <a:lnTo>
                  <a:pt x="1057" y="198"/>
                </a:lnTo>
                <a:cubicBezTo>
                  <a:pt x="1055" y="195"/>
                  <a:pt x="1052" y="193"/>
                  <a:pt x="1046" y="190"/>
                </a:cubicBezTo>
                <a:cubicBezTo>
                  <a:pt x="1040" y="187"/>
                  <a:pt x="1034" y="186"/>
                  <a:pt x="1027" y="185"/>
                </a:cubicBezTo>
                <a:cubicBezTo>
                  <a:pt x="1025" y="185"/>
                  <a:pt x="1024" y="185"/>
                  <a:pt x="1022" y="185"/>
                </a:cubicBezTo>
                <a:close/>
                <a:moveTo>
                  <a:pt x="14337" y="182"/>
                </a:moveTo>
                <a:cubicBezTo>
                  <a:pt x="14329" y="182"/>
                  <a:pt x="14318" y="188"/>
                  <a:pt x="14305" y="201"/>
                </a:cubicBezTo>
                <a:lnTo>
                  <a:pt x="14310" y="1009"/>
                </a:lnTo>
                <a:cubicBezTo>
                  <a:pt x="14314" y="1013"/>
                  <a:pt x="14319" y="1016"/>
                  <a:pt x="14324" y="1020"/>
                </a:cubicBezTo>
                <a:cubicBezTo>
                  <a:pt x="14328" y="1024"/>
                  <a:pt x="14333" y="1026"/>
                  <a:pt x="14339" y="1027"/>
                </a:cubicBezTo>
                <a:cubicBezTo>
                  <a:pt x="14340" y="1028"/>
                  <a:pt x="14341" y="1028"/>
                  <a:pt x="14342" y="1028"/>
                </a:cubicBezTo>
                <a:cubicBezTo>
                  <a:pt x="14346" y="1028"/>
                  <a:pt x="14350" y="1026"/>
                  <a:pt x="14354" y="1024"/>
                </a:cubicBezTo>
                <a:cubicBezTo>
                  <a:pt x="14360" y="1021"/>
                  <a:pt x="14364" y="1013"/>
                  <a:pt x="14369" y="1002"/>
                </a:cubicBezTo>
                <a:lnTo>
                  <a:pt x="14369" y="843"/>
                </a:lnTo>
                <a:lnTo>
                  <a:pt x="14664" y="998"/>
                </a:lnTo>
                <a:cubicBezTo>
                  <a:pt x="14676" y="997"/>
                  <a:pt x="14685" y="994"/>
                  <a:pt x="14689" y="988"/>
                </a:cubicBezTo>
                <a:cubicBezTo>
                  <a:pt x="14694" y="983"/>
                  <a:pt x="14696" y="977"/>
                  <a:pt x="14696" y="971"/>
                </a:cubicBezTo>
                <a:cubicBezTo>
                  <a:pt x="14696" y="965"/>
                  <a:pt x="14695" y="958"/>
                  <a:pt x="14692" y="952"/>
                </a:cubicBezTo>
                <a:cubicBezTo>
                  <a:pt x="14689" y="946"/>
                  <a:pt x="14686" y="942"/>
                  <a:pt x="14684" y="939"/>
                </a:cubicBezTo>
                <a:lnTo>
                  <a:pt x="14397" y="796"/>
                </a:lnTo>
                <a:lnTo>
                  <a:pt x="14655" y="441"/>
                </a:lnTo>
                <a:cubicBezTo>
                  <a:pt x="14655" y="428"/>
                  <a:pt x="14651" y="420"/>
                  <a:pt x="14644" y="416"/>
                </a:cubicBezTo>
                <a:cubicBezTo>
                  <a:pt x="14636" y="412"/>
                  <a:pt x="14627" y="411"/>
                  <a:pt x="14616" y="411"/>
                </a:cubicBezTo>
                <a:lnTo>
                  <a:pt x="14363" y="752"/>
                </a:lnTo>
                <a:lnTo>
                  <a:pt x="14361" y="208"/>
                </a:lnTo>
                <a:cubicBezTo>
                  <a:pt x="14357" y="194"/>
                  <a:pt x="14350" y="185"/>
                  <a:pt x="14341" y="182"/>
                </a:cubicBezTo>
                <a:cubicBezTo>
                  <a:pt x="14340" y="182"/>
                  <a:pt x="14338" y="182"/>
                  <a:pt x="14337" y="182"/>
                </a:cubicBezTo>
                <a:close/>
                <a:moveTo>
                  <a:pt x="1654" y="409"/>
                </a:moveTo>
                <a:cubicBezTo>
                  <a:pt x="1652" y="409"/>
                  <a:pt x="1650" y="409"/>
                  <a:pt x="1648" y="409"/>
                </a:cubicBezTo>
                <a:cubicBezTo>
                  <a:pt x="1642" y="410"/>
                  <a:pt x="1637" y="413"/>
                  <a:pt x="1633" y="416"/>
                </a:cubicBezTo>
                <a:cubicBezTo>
                  <a:pt x="1628" y="420"/>
                  <a:pt x="1625" y="426"/>
                  <a:pt x="1625" y="432"/>
                </a:cubicBezTo>
                <a:lnTo>
                  <a:pt x="1626" y="1003"/>
                </a:lnTo>
                <a:cubicBezTo>
                  <a:pt x="1629" y="1011"/>
                  <a:pt x="1634" y="1015"/>
                  <a:pt x="1641" y="1018"/>
                </a:cubicBezTo>
                <a:cubicBezTo>
                  <a:pt x="1647" y="1020"/>
                  <a:pt x="1653" y="1022"/>
                  <a:pt x="1659" y="1022"/>
                </a:cubicBezTo>
                <a:cubicBezTo>
                  <a:pt x="1660" y="1022"/>
                  <a:pt x="1661" y="1022"/>
                  <a:pt x="1661" y="1021"/>
                </a:cubicBezTo>
                <a:cubicBezTo>
                  <a:pt x="1668" y="1021"/>
                  <a:pt x="1675" y="1019"/>
                  <a:pt x="1680" y="1016"/>
                </a:cubicBezTo>
                <a:cubicBezTo>
                  <a:pt x="1686" y="1013"/>
                  <a:pt x="1690" y="1009"/>
                  <a:pt x="1692" y="1003"/>
                </a:cubicBezTo>
                <a:cubicBezTo>
                  <a:pt x="1694" y="985"/>
                  <a:pt x="1698" y="959"/>
                  <a:pt x="1705" y="925"/>
                </a:cubicBezTo>
                <a:cubicBezTo>
                  <a:pt x="1711" y="891"/>
                  <a:pt x="1719" y="854"/>
                  <a:pt x="1729" y="814"/>
                </a:cubicBezTo>
                <a:cubicBezTo>
                  <a:pt x="1738" y="774"/>
                  <a:pt x="1749" y="733"/>
                  <a:pt x="1761" y="691"/>
                </a:cubicBezTo>
                <a:cubicBezTo>
                  <a:pt x="1773" y="649"/>
                  <a:pt x="1786" y="612"/>
                  <a:pt x="1800" y="579"/>
                </a:cubicBezTo>
                <a:cubicBezTo>
                  <a:pt x="1814" y="545"/>
                  <a:pt x="1829" y="519"/>
                  <a:pt x="1844" y="499"/>
                </a:cubicBezTo>
                <a:cubicBezTo>
                  <a:pt x="1858" y="481"/>
                  <a:pt x="1872" y="472"/>
                  <a:pt x="1886" y="472"/>
                </a:cubicBezTo>
                <a:cubicBezTo>
                  <a:pt x="1888" y="472"/>
                  <a:pt x="1890" y="472"/>
                  <a:pt x="1891" y="472"/>
                </a:cubicBezTo>
                <a:cubicBezTo>
                  <a:pt x="1910" y="475"/>
                  <a:pt x="1926" y="489"/>
                  <a:pt x="1938" y="514"/>
                </a:cubicBezTo>
                <a:cubicBezTo>
                  <a:pt x="1950" y="538"/>
                  <a:pt x="1959" y="568"/>
                  <a:pt x="1966" y="604"/>
                </a:cubicBezTo>
                <a:cubicBezTo>
                  <a:pt x="1973" y="641"/>
                  <a:pt x="1978" y="680"/>
                  <a:pt x="1981" y="723"/>
                </a:cubicBezTo>
                <a:cubicBezTo>
                  <a:pt x="1984" y="765"/>
                  <a:pt x="1986" y="806"/>
                  <a:pt x="1987" y="845"/>
                </a:cubicBezTo>
                <a:cubicBezTo>
                  <a:pt x="1988" y="884"/>
                  <a:pt x="1988" y="919"/>
                  <a:pt x="1988" y="949"/>
                </a:cubicBezTo>
                <a:cubicBezTo>
                  <a:pt x="1988" y="979"/>
                  <a:pt x="1988" y="1001"/>
                  <a:pt x="1989" y="1013"/>
                </a:cubicBezTo>
                <a:cubicBezTo>
                  <a:pt x="1996" y="1023"/>
                  <a:pt x="2004" y="1028"/>
                  <a:pt x="2013" y="1028"/>
                </a:cubicBezTo>
                <a:cubicBezTo>
                  <a:pt x="2015" y="1028"/>
                  <a:pt x="2017" y="1028"/>
                  <a:pt x="2020" y="1027"/>
                </a:cubicBezTo>
                <a:cubicBezTo>
                  <a:pt x="2031" y="1024"/>
                  <a:pt x="2039" y="1016"/>
                  <a:pt x="2044" y="1005"/>
                </a:cubicBezTo>
                <a:cubicBezTo>
                  <a:pt x="2044" y="995"/>
                  <a:pt x="2045" y="978"/>
                  <a:pt x="2045" y="956"/>
                </a:cubicBezTo>
                <a:cubicBezTo>
                  <a:pt x="2046" y="933"/>
                  <a:pt x="2045" y="906"/>
                  <a:pt x="2045" y="876"/>
                </a:cubicBezTo>
                <a:cubicBezTo>
                  <a:pt x="2044" y="847"/>
                  <a:pt x="2043" y="814"/>
                  <a:pt x="2041" y="779"/>
                </a:cubicBezTo>
                <a:cubicBezTo>
                  <a:pt x="2039" y="744"/>
                  <a:pt x="2036" y="709"/>
                  <a:pt x="2032" y="674"/>
                </a:cubicBezTo>
                <a:cubicBezTo>
                  <a:pt x="2027" y="639"/>
                  <a:pt x="2022" y="605"/>
                  <a:pt x="2014" y="573"/>
                </a:cubicBezTo>
                <a:cubicBezTo>
                  <a:pt x="2007" y="541"/>
                  <a:pt x="1998" y="513"/>
                  <a:pt x="1988" y="489"/>
                </a:cubicBezTo>
                <a:cubicBezTo>
                  <a:pt x="1977" y="465"/>
                  <a:pt x="1964" y="446"/>
                  <a:pt x="1949" y="432"/>
                </a:cubicBezTo>
                <a:cubicBezTo>
                  <a:pt x="1936" y="419"/>
                  <a:pt x="1921" y="413"/>
                  <a:pt x="1904" y="413"/>
                </a:cubicBezTo>
                <a:cubicBezTo>
                  <a:pt x="1901" y="413"/>
                  <a:pt x="1899" y="413"/>
                  <a:pt x="1896" y="414"/>
                </a:cubicBezTo>
                <a:cubicBezTo>
                  <a:pt x="1859" y="417"/>
                  <a:pt x="1828" y="431"/>
                  <a:pt x="1805" y="455"/>
                </a:cubicBezTo>
                <a:cubicBezTo>
                  <a:pt x="1783" y="479"/>
                  <a:pt x="1764" y="510"/>
                  <a:pt x="1749" y="548"/>
                </a:cubicBezTo>
                <a:cubicBezTo>
                  <a:pt x="1734" y="585"/>
                  <a:pt x="1721" y="627"/>
                  <a:pt x="1711" y="673"/>
                </a:cubicBezTo>
                <a:cubicBezTo>
                  <a:pt x="1701" y="719"/>
                  <a:pt x="1690" y="765"/>
                  <a:pt x="1678" y="812"/>
                </a:cubicBezTo>
                <a:lnTo>
                  <a:pt x="1680" y="421"/>
                </a:lnTo>
                <a:cubicBezTo>
                  <a:pt x="1677" y="417"/>
                  <a:pt x="1672" y="413"/>
                  <a:pt x="1666" y="411"/>
                </a:cubicBezTo>
                <a:cubicBezTo>
                  <a:pt x="1662" y="410"/>
                  <a:pt x="1658" y="409"/>
                  <a:pt x="1654" y="409"/>
                </a:cubicBezTo>
                <a:close/>
                <a:moveTo>
                  <a:pt x="5957" y="409"/>
                </a:moveTo>
                <a:cubicBezTo>
                  <a:pt x="5955" y="409"/>
                  <a:pt x="5954" y="409"/>
                  <a:pt x="5952" y="409"/>
                </a:cubicBezTo>
                <a:cubicBezTo>
                  <a:pt x="5946" y="410"/>
                  <a:pt x="5941" y="413"/>
                  <a:pt x="5936" y="416"/>
                </a:cubicBezTo>
                <a:cubicBezTo>
                  <a:pt x="5932" y="420"/>
                  <a:pt x="5929" y="426"/>
                  <a:pt x="5929" y="432"/>
                </a:cubicBezTo>
                <a:lnTo>
                  <a:pt x="5930" y="1003"/>
                </a:lnTo>
                <a:cubicBezTo>
                  <a:pt x="5933" y="1011"/>
                  <a:pt x="5938" y="1015"/>
                  <a:pt x="5945" y="1018"/>
                </a:cubicBezTo>
                <a:cubicBezTo>
                  <a:pt x="5951" y="1020"/>
                  <a:pt x="5957" y="1022"/>
                  <a:pt x="5963" y="1022"/>
                </a:cubicBezTo>
                <a:cubicBezTo>
                  <a:pt x="5964" y="1022"/>
                  <a:pt x="5964" y="1022"/>
                  <a:pt x="5965" y="1021"/>
                </a:cubicBezTo>
                <a:cubicBezTo>
                  <a:pt x="5972" y="1021"/>
                  <a:pt x="5978" y="1019"/>
                  <a:pt x="5984" y="1016"/>
                </a:cubicBezTo>
                <a:cubicBezTo>
                  <a:pt x="5990" y="1013"/>
                  <a:pt x="5994" y="1009"/>
                  <a:pt x="5996" y="1003"/>
                </a:cubicBezTo>
                <a:cubicBezTo>
                  <a:pt x="5998" y="985"/>
                  <a:pt x="6002" y="959"/>
                  <a:pt x="6009" y="925"/>
                </a:cubicBezTo>
                <a:cubicBezTo>
                  <a:pt x="6015" y="891"/>
                  <a:pt x="6023" y="854"/>
                  <a:pt x="6033" y="814"/>
                </a:cubicBezTo>
                <a:cubicBezTo>
                  <a:pt x="6042" y="774"/>
                  <a:pt x="6053" y="733"/>
                  <a:pt x="6065" y="691"/>
                </a:cubicBezTo>
                <a:cubicBezTo>
                  <a:pt x="6077" y="649"/>
                  <a:pt x="6090" y="612"/>
                  <a:pt x="6104" y="579"/>
                </a:cubicBezTo>
                <a:cubicBezTo>
                  <a:pt x="6118" y="545"/>
                  <a:pt x="6132" y="519"/>
                  <a:pt x="6148" y="499"/>
                </a:cubicBezTo>
                <a:cubicBezTo>
                  <a:pt x="6161" y="481"/>
                  <a:pt x="6175" y="472"/>
                  <a:pt x="6190" y="472"/>
                </a:cubicBezTo>
                <a:cubicBezTo>
                  <a:pt x="6191" y="472"/>
                  <a:pt x="6193" y="472"/>
                  <a:pt x="6195" y="472"/>
                </a:cubicBezTo>
                <a:cubicBezTo>
                  <a:pt x="6214" y="475"/>
                  <a:pt x="6229" y="489"/>
                  <a:pt x="6242" y="514"/>
                </a:cubicBezTo>
                <a:cubicBezTo>
                  <a:pt x="6254" y="538"/>
                  <a:pt x="6263" y="568"/>
                  <a:pt x="6270" y="604"/>
                </a:cubicBezTo>
                <a:cubicBezTo>
                  <a:pt x="6277" y="641"/>
                  <a:pt x="6282" y="680"/>
                  <a:pt x="6284" y="723"/>
                </a:cubicBezTo>
                <a:cubicBezTo>
                  <a:pt x="6287" y="765"/>
                  <a:pt x="6289" y="806"/>
                  <a:pt x="6290" y="845"/>
                </a:cubicBezTo>
                <a:cubicBezTo>
                  <a:pt x="6291" y="884"/>
                  <a:pt x="6292" y="919"/>
                  <a:pt x="6292" y="949"/>
                </a:cubicBezTo>
                <a:cubicBezTo>
                  <a:pt x="6292" y="979"/>
                  <a:pt x="6292" y="1001"/>
                  <a:pt x="6293" y="1013"/>
                </a:cubicBezTo>
                <a:cubicBezTo>
                  <a:pt x="6300" y="1023"/>
                  <a:pt x="6308" y="1028"/>
                  <a:pt x="6316" y="1028"/>
                </a:cubicBezTo>
                <a:cubicBezTo>
                  <a:pt x="6319" y="1028"/>
                  <a:pt x="6321" y="1028"/>
                  <a:pt x="6324" y="1027"/>
                </a:cubicBezTo>
                <a:cubicBezTo>
                  <a:pt x="6335" y="1024"/>
                  <a:pt x="6343" y="1016"/>
                  <a:pt x="6347" y="1005"/>
                </a:cubicBezTo>
                <a:cubicBezTo>
                  <a:pt x="6348" y="995"/>
                  <a:pt x="6349" y="978"/>
                  <a:pt x="6349" y="956"/>
                </a:cubicBezTo>
                <a:cubicBezTo>
                  <a:pt x="6349" y="933"/>
                  <a:pt x="6349" y="906"/>
                  <a:pt x="6348" y="876"/>
                </a:cubicBezTo>
                <a:cubicBezTo>
                  <a:pt x="6348" y="847"/>
                  <a:pt x="6347" y="814"/>
                  <a:pt x="6345" y="779"/>
                </a:cubicBezTo>
                <a:cubicBezTo>
                  <a:pt x="6343" y="744"/>
                  <a:pt x="6340" y="709"/>
                  <a:pt x="6335" y="674"/>
                </a:cubicBezTo>
                <a:cubicBezTo>
                  <a:pt x="6331" y="639"/>
                  <a:pt x="6325" y="605"/>
                  <a:pt x="6318" y="573"/>
                </a:cubicBezTo>
                <a:cubicBezTo>
                  <a:pt x="6311" y="541"/>
                  <a:pt x="6302" y="513"/>
                  <a:pt x="6291" y="489"/>
                </a:cubicBezTo>
                <a:cubicBezTo>
                  <a:pt x="6281" y="465"/>
                  <a:pt x="6268" y="446"/>
                  <a:pt x="6253" y="432"/>
                </a:cubicBezTo>
                <a:cubicBezTo>
                  <a:pt x="6240" y="419"/>
                  <a:pt x="6224" y="413"/>
                  <a:pt x="6207" y="413"/>
                </a:cubicBezTo>
                <a:cubicBezTo>
                  <a:pt x="6205" y="413"/>
                  <a:pt x="6202" y="413"/>
                  <a:pt x="6200" y="414"/>
                </a:cubicBezTo>
                <a:cubicBezTo>
                  <a:pt x="6162" y="417"/>
                  <a:pt x="6132" y="431"/>
                  <a:pt x="6109" y="455"/>
                </a:cubicBezTo>
                <a:cubicBezTo>
                  <a:pt x="6086" y="479"/>
                  <a:pt x="6068" y="510"/>
                  <a:pt x="6053" y="548"/>
                </a:cubicBezTo>
                <a:cubicBezTo>
                  <a:pt x="6038" y="585"/>
                  <a:pt x="6025" y="627"/>
                  <a:pt x="6015" y="673"/>
                </a:cubicBezTo>
                <a:cubicBezTo>
                  <a:pt x="6005" y="719"/>
                  <a:pt x="5994" y="765"/>
                  <a:pt x="5981" y="812"/>
                </a:cubicBezTo>
                <a:lnTo>
                  <a:pt x="5984" y="421"/>
                </a:lnTo>
                <a:cubicBezTo>
                  <a:pt x="5980" y="417"/>
                  <a:pt x="5975" y="413"/>
                  <a:pt x="5970" y="411"/>
                </a:cubicBezTo>
                <a:cubicBezTo>
                  <a:pt x="5965" y="410"/>
                  <a:pt x="5961" y="409"/>
                  <a:pt x="5957" y="409"/>
                </a:cubicBezTo>
                <a:close/>
                <a:moveTo>
                  <a:pt x="3048" y="183"/>
                </a:moveTo>
                <a:cubicBezTo>
                  <a:pt x="3041" y="183"/>
                  <a:pt x="3035" y="184"/>
                  <a:pt x="3029" y="188"/>
                </a:cubicBezTo>
                <a:cubicBezTo>
                  <a:pt x="3023" y="192"/>
                  <a:pt x="3018" y="198"/>
                  <a:pt x="3016" y="207"/>
                </a:cubicBezTo>
                <a:lnTo>
                  <a:pt x="3018" y="483"/>
                </a:lnTo>
                <a:lnTo>
                  <a:pt x="2907" y="525"/>
                </a:lnTo>
                <a:cubicBezTo>
                  <a:pt x="2902" y="527"/>
                  <a:pt x="2900" y="531"/>
                  <a:pt x="2899" y="537"/>
                </a:cubicBezTo>
                <a:cubicBezTo>
                  <a:pt x="2898" y="542"/>
                  <a:pt x="2898" y="547"/>
                  <a:pt x="2900" y="553"/>
                </a:cubicBezTo>
                <a:cubicBezTo>
                  <a:pt x="2902" y="559"/>
                  <a:pt x="2906" y="565"/>
                  <a:pt x="2910" y="570"/>
                </a:cubicBezTo>
                <a:cubicBezTo>
                  <a:pt x="2915" y="575"/>
                  <a:pt x="2921" y="579"/>
                  <a:pt x="2929" y="581"/>
                </a:cubicBezTo>
                <a:lnTo>
                  <a:pt x="3018" y="550"/>
                </a:lnTo>
                <a:lnTo>
                  <a:pt x="3033" y="1023"/>
                </a:lnTo>
                <a:cubicBezTo>
                  <a:pt x="3046" y="1033"/>
                  <a:pt x="3058" y="1039"/>
                  <a:pt x="3069" y="1039"/>
                </a:cubicBezTo>
                <a:cubicBezTo>
                  <a:pt x="3080" y="1039"/>
                  <a:pt x="3086" y="1028"/>
                  <a:pt x="3088" y="1006"/>
                </a:cubicBezTo>
                <a:cubicBezTo>
                  <a:pt x="3088" y="1000"/>
                  <a:pt x="3088" y="984"/>
                  <a:pt x="3087" y="960"/>
                </a:cubicBezTo>
                <a:cubicBezTo>
                  <a:pt x="3087" y="936"/>
                  <a:pt x="3087" y="907"/>
                  <a:pt x="3086" y="874"/>
                </a:cubicBezTo>
                <a:cubicBezTo>
                  <a:pt x="3086" y="840"/>
                  <a:pt x="3085" y="805"/>
                  <a:pt x="3085" y="767"/>
                </a:cubicBezTo>
                <a:cubicBezTo>
                  <a:pt x="3084" y="729"/>
                  <a:pt x="3083" y="694"/>
                  <a:pt x="3083" y="661"/>
                </a:cubicBezTo>
                <a:cubicBezTo>
                  <a:pt x="3082" y="627"/>
                  <a:pt x="3082" y="599"/>
                  <a:pt x="3081" y="574"/>
                </a:cubicBezTo>
                <a:cubicBezTo>
                  <a:pt x="3080" y="550"/>
                  <a:pt x="3080" y="534"/>
                  <a:pt x="3080" y="528"/>
                </a:cubicBezTo>
                <a:lnTo>
                  <a:pt x="3199" y="474"/>
                </a:lnTo>
                <a:lnTo>
                  <a:pt x="3199" y="474"/>
                </a:lnTo>
                <a:lnTo>
                  <a:pt x="3210" y="1001"/>
                </a:lnTo>
                <a:cubicBezTo>
                  <a:pt x="3210" y="1008"/>
                  <a:pt x="3212" y="1012"/>
                  <a:pt x="3217" y="1014"/>
                </a:cubicBezTo>
                <a:cubicBezTo>
                  <a:pt x="3220" y="1015"/>
                  <a:pt x="3224" y="1015"/>
                  <a:pt x="3227" y="1015"/>
                </a:cubicBezTo>
                <a:cubicBezTo>
                  <a:pt x="3229" y="1015"/>
                  <a:pt x="3232" y="1015"/>
                  <a:pt x="3234" y="1015"/>
                </a:cubicBezTo>
                <a:cubicBezTo>
                  <a:pt x="3241" y="1014"/>
                  <a:pt x="3247" y="1012"/>
                  <a:pt x="3254" y="1011"/>
                </a:cubicBezTo>
                <a:cubicBezTo>
                  <a:pt x="3261" y="1009"/>
                  <a:pt x="3267" y="1008"/>
                  <a:pt x="3271" y="1008"/>
                </a:cubicBezTo>
                <a:cubicBezTo>
                  <a:pt x="3271" y="1002"/>
                  <a:pt x="3272" y="990"/>
                  <a:pt x="3275" y="970"/>
                </a:cubicBezTo>
                <a:cubicBezTo>
                  <a:pt x="3278" y="950"/>
                  <a:pt x="3282" y="926"/>
                  <a:pt x="3288" y="898"/>
                </a:cubicBezTo>
                <a:cubicBezTo>
                  <a:pt x="3294" y="870"/>
                  <a:pt x="3301" y="839"/>
                  <a:pt x="3311" y="806"/>
                </a:cubicBezTo>
                <a:cubicBezTo>
                  <a:pt x="3320" y="772"/>
                  <a:pt x="3331" y="739"/>
                  <a:pt x="3343" y="705"/>
                </a:cubicBezTo>
                <a:cubicBezTo>
                  <a:pt x="3355" y="672"/>
                  <a:pt x="3368" y="640"/>
                  <a:pt x="3383" y="609"/>
                </a:cubicBezTo>
                <a:cubicBezTo>
                  <a:pt x="3397" y="579"/>
                  <a:pt x="3413" y="553"/>
                  <a:pt x="3430" y="531"/>
                </a:cubicBezTo>
                <a:cubicBezTo>
                  <a:pt x="3446" y="509"/>
                  <a:pt x="3465" y="493"/>
                  <a:pt x="3484" y="483"/>
                </a:cubicBezTo>
                <a:cubicBezTo>
                  <a:pt x="3495" y="477"/>
                  <a:pt x="3507" y="474"/>
                  <a:pt x="3520" y="474"/>
                </a:cubicBezTo>
                <a:cubicBezTo>
                  <a:pt x="3528" y="474"/>
                  <a:pt x="3536" y="475"/>
                  <a:pt x="3544" y="478"/>
                </a:cubicBezTo>
                <a:cubicBezTo>
                  <a:pt x="3554" y="480"/>
                  <a:pt x="3562" y="491"/>
                  <a:pt x="3569" y="512"/>
                </a:cubicBezTo>
                <a:cubicBezTo>
                  <a:pt x="3576" y="532"/>
                  <a:pt x="3581" y="558"/>
                  <a:pt x="3585" y="589"/>
                </a:cubicBezTo>
                <a:cubicBezTo>
                  <a:pt x="3590" y="621"/>
                  <a:pt x="3593" y="656"/>
                  <a:pt x="3595" y="694"/>
                </a:cubicBezTo>
                <a:cubicBezTo>
                  <a:pt x="3597" y="733"/>
                  <a:pt x="3598" y="772"/>
                  <a:pt x="3598" y="810"/>
                </a:cubicBezTo>
                <a:cubicBezTo>
                  <a:pt x="3598" y="848"/>
                  <a:pt x="3598" y="885"/>
                  <a:pt x="3597" y="918"/>
                </a:cubicBezTo>
                <a:cubicBezTo>
                  <a:pt x="3595" y="952"/>
                  <a:pt x="3594" y="980"/>
                  <a:pt x="3592" y="1002"/>
                </a:cubicBezTo>
                <a:cubicBezTo>
                  <a:pt x="3595" y="1013"/>
                  <a:pt x="3600" y="1020"/>
                  <a:pt x="3606" y="1023"/>
                </a:cubicBezTo>
                <a:cubicBezTo>
                  <a:pt x="3611" y="1025"/>
                  <a:pt x="3616" y="1026"/>
                  <a:pt x="3620" y="1026"/>
                </a:cubicBezTo>
                <a:cubicBezTo>
                  <a:pt x="3622" y="1026"/>
                  <a:pt x="3624" y="1026"/>
                  <a:pt x="3626" y="1026"/>
                </a:cubicBezTo>
                <a:cubicBezTo>
                  <a:pt x="3633" y="1025"/>
                  <a:pt x="3639" y="1022"/>
                  <a:pt x="3645" y="1018"/>
                </a:cubicBezTo>
                <a:cubicBezTo>
                  <a:pt x="3651" y="1013"/>
                  <a:pt x="3655" y="1009"/>
                  <a:pt x="3657" y="1004"/>
                </a:cubicBezTo>
                <a:cubicBezTo>
                  <a:pt x="3656" y="928"/>
                  <a:pt x="3655" y="861"/>
                  <a:pt x="3653" y="803"/>
                </a:cubicBezTo>
                <a:cubicBezTo>
                  <a:pt x="3650" y="746"/>
                  <a:pt x="3647" y="697"/>
                  <a:pt x="3643" y="656"/>
                </a:cubicBezTo>
                <a:cubicBezTo>
                  <a:pt x="3639" y="615"/>
                  <a:pt x="3635" y="581"/>
                  <a:pt x="3629" y="553"/>
                </a:cubicBezTo>
                <a:cubicBezTo>
                  <a:pt x="3624" y="526"/>
                  <a:pt x="3617" y="503"/>
                  <a:pt x="3610" y="485"/>
                </a:cubicBezTo>
                <a:cubicBezTo>
                  <a:pt x="3602" y="467"/>
                  <a:pt x="3594" y="453"/>
                  <a:pt x="3584" y="443"/>
                </a:cubicBezTo>
                <a:cubicBezTo>
                  <a:pt x="3575" y="433"/>
                  <a:pt x="3564" y="425"/>
                  <a:pt x="3553" y="418"/>
                </a:cubicBezTo>
                <a:cubicBezTo>
                  <a:pt x="3546" y="418"/>
                  <a:pt x="3539" y="418"/>
                  <a:pt x="3533" y="418"/>
                </a:cubicBezTo>
                <a:cubicBezTo>
                  <a:pt x="3504" y="418"/>
                  <a:pt x="3478" y="424"/>
                  <a:pt x="3454" y="436"/>
                </a:cubicBezTo>
                <a:cubicBezTo>
                  <a:pt x="3426" y="451"/>
                  <a:pt x="3402" y="471"/>
                  <a:pt x="3381" y="497"/>
                </a:cubicBezTo>
                <a:cubicBezTo>
                  <a:pt x="3361" y="523"/>
                  <a:pt x="3343" y="552"/>
                  <a:pt x="3329" y="584"/>
                </a:cubicBezTo>
                <a:cubicBezTo>
                  <a:pt x="3315" y="616"/>
                  <a:pt x="3303" y="648"/>
                  <a:pt x="3293" y="678"/>
                </a:cubicBezTo>
                <a:cubicBezTo>
                  <a:pt x="3283" y="709"/>
                  <a:pt x="3275" y="736"/>
                  <a:pt x="3269" y="761"/>
                </a:cubicBezTo>
                <a:cubicBezTo>
                  <a:pt x="3263" y="786"/>
                  <a:pt x="3258" y="804"/>
                  <a:pt x="3254" y="815"/>
                </a:cubicBezTo>
                <a:lnTo>
                  <a:pt x="3251" y="450"/>
                </a:lnTo>
                <a:lnTo>
                  <a:pt x="3251" y="450"/>
                </a:lnTo>
                <a:cubicBezTo>
                  <a:pt x="3256" y="448"/>
                  <a:pt x="3259" y="443"/>
                  <a:pt x="3262" y="438"/>
                </a:cubicBezTo>
                <a:cubicBezTo>
                  <a:pt x="3264" y="431"/>
                  <a:pt x="3265" y="425"/>
                  <a:pt x="3263" y="418"/>
                </a:cubicBezTo>
                <a:cubicBezTo>
                  <a:pt x="3261" y="411"/>
                  <a:pt x="3258" y="406"/>
                  <a:pt x="3253" y="401"/>
                </a:cubicBezTo>
                <a:cubicBezTo>
                  <a:pt x="3252" y="401"/>
                  <a:pt x="3251" y="400"/>
                  <a:pt x="3250" y="400"/>
                </a:cubicBezTo>
                <a:lnTo>
                  <a:pt x="3250" y="400"/>
                </a:lnTo>
                <a:lnTo>
                  <a:pt x="3249" y="198"/>
                </a:lnTo>
                <a:cubicBezTo>
                  <a:pt x="3247" y="195"/>
                  <a:pt x="3243" y="193"/>
                  <a:pt x="3237" y="190"/>
                </a:cubicBezTo>
                <a:cubicBezTo>
                  <a:pt x="3231" y="187"/>
                  <a:pt x="3225" y="186"/>
                  <a:pt x="3219" y="185"/>
                </a:cubicBezTo>
                <a:cubicBezTo>
                  <a:pt x="3217" y="185"/>
                  <a:pt x="3215" y="185"/>
                  <a:pt x="3213" y="185"/>
                </a:cubicBezTo>
                <a:cubicBezTo>
                  <a:pt x="3209" y="185"/>
                  <a:pt x="3205" y="185"/>
                  <a:pt x="3201" y="187"/>
                </a:cubicBezTo>
                <a:cubicBezTo>
                  <a:pt x="3196" y="188"/>
                  <a:pt x="3193" y="192"/>
                  <a:pt x="3193" y="198"/>
                </a:cubicBezTo>
                <a:lnTo>
                  <a:pt x="3198" y="413"/>
                </a:lnTo>
                <a:lnTo>
                  <a:pt x="3080" y="460"/>
                </a:lnTo>
                <a:cubicBezTo>
                  <a:pt x="3078" y="443"/>
                  <a:pt x="3077" y="423"/>
                  <a:pt x="3076" y="402"/>
                </a:cubicBezTo>
                <a:cubicBezTo>
                  <a:pt x="3075" y="381"/>
                  <a:pt x="3075" y="359"/>
                  <a:pt x="3076" y="337"/>
                </a:cubicBezTo>
                <a:cubicBezTo>
                  <a:pt x="3076" y="314"/>
                  <a:pt x="3076" y="292"/>
                  <a:pt x="3077" y="270"/>
                </a:cubicBezTo>
                <a:cubicBezTo>
                  <a:pt x="3078" y="247"/>
                  <a:pt x="3079" y="226"/>
                  <a:pt x="3080" y="206"/>
                </a:cubicBezTo>
                <a:cubicBezTo>
                  <a:pt x="3078" y="199"/>
                  <a:pt x="3074" y="194"/>
                  <a:pt x="3068" y="189"/>
                </a:cubicBezTo>
                <a:cubicBezTo>
                  <a:pt x="3062" y="185"/>
                  <a:pt x="3056" y="183"/>
                  <a:pt x="3049" y="183"/>
                </a:cubicBezTo>
                <a:cubicBezTo>
                  <a:pt x="3049" y="183"/>
                  <a:pt x="3048" y="183"/>
                  <a:pt x="3048" y="183"/>
                </a:cubicBezTo>
                <a:close/>
                <a:moveTo>
                  <a:pt x="12477" y="183"/>
                </a:moveTo>
                <a:cubicBezTo>
                  <a:pt x="12471" y="183"/>
                  <a:pt x="12465" y="184"/>
                  <a:pt x="12459" y="188"/>
                </a:cubicBezTo>
                <a:cubicBezTo>
                  <a:pt x="12452" y="192"/>
                  <a:pt x="12448" y="198"/>
                  <a:pt x="12446" y="207"/>
                </a:cubicBezTo>
                <a:lnTo>
                  <a:pt x="12448" y="483"/>
                </a:lnTo>
                <a:lnTo>
                  <a:pt x="12337" y="525"/>
                </a:lnTo>
                <a:lnTo>
                  <a:pt x="12337" y="525"/>
                </a:lnTo>
                <a:cubicBezTo>
                  <a:pt x="12339" y="497"/>
                  <a:pt x="12340" y="469"/>
                  <a:pt x="12342" y="441"/>
                </a:cubicBezTo>
                <a:cubicBezTo>
                  <a:pt x="12334" y="429"/>
                  <a:pt x="12327" y="421"/>
                  <a:pt x="12321" y="417"/>
                </a:cubicBezTo>
                <a:cubicBezTo>
                  <a:pt x="12316" y="415"/>
                  <a:pt x="12312" y="414"/>
                  <a:pt x="12308" y="414"/>
                </a:cubicBezTo>
                <a:cubicBezTo>
                  <a:pt x="12306" y="414"/>
                  <a:pt x="12304" y="414"/>
                  <a:pt x="12302" y="415"/>
                </a:cubicBezTo>
                <a:cubicBezTo>
                  <a:pt x="12297" y="416"/>
                  <a:pt x="12292" y="420"/>
                  <a:pt x="12288" y="425"/>
                </a:cubicBezTo>
                <a:cubicBezTo>
                  <a:pt x="12285" y="430"/>
                  <a:pt x="12283" y="434"/>
                  <a:pt x="12282" y="438"/>
                </a:cubicBezTo>
                <a:cubicBezTo>
                  <a:pt x="12282" y="446"/>
                  <a:pt x="12282" y="458"/>
                  <a:pt x="12282" y="476"/>
                </a:cubicBezTo>
                <a:cubicBezTo>
                  <a:pt x="12281" y="493"/>
                  <a:pt x="12281" y="512"/>
                  <a:pt x="12280" y="534"/>
                </a:cubicBezTo>
                <a:cubicBezTo>
                  <a:pt x="12279" y="556"/>
                  <a:pt x="12278" y="579"/>
                  <a:pt x="12277" y="604"/>
                </a:cubicBezTo>
                <a:cubicBezTo>
                  <a:pt x="12276" y="629"/>
                  <a:pt x="12275" y="652"/>
                  <a:pt x="12274" y="674"/>
                </a:cubicBezTo>
                <a:cubicBezTo>
                  <a:pt x="12273" y="696"/>
                  <a:pt x="12272" y="715"/>
                  <a:pt x="12270" y="732"/>
                </a:cubicBezTo>
                <a:cubicBezTo>
                  <a:pt x="12269" y="750"/>
                  <a:pt x="12268" y="762"/>
                  <a:pt x="12267" y="770"/>
                </a:cubicBezTo>
                <a:cubicBezTo>
                  <a:pt x="12267" y="776"/>
                  <a:pt x="12264" y="784"/>
                  <a:pt x="12260" y="795"/>
                </a:cubicBezTo>
                <a:cubicBezTo>
                  <a:pt x="12255" y="806"/>
                  <a:pt x="12249" y="819"/>
                  <a:pt x="12242" y="832"/>
                </a:cubicBezTo>
                <a:cubicBezTo>
                  <a:pt x="12235" y="845"/>
                  <a:pt x="12226" y="859"/>
                  <a:pt x="12217" y="873"/>
                </a:cubicBezTo>
                <a:cubicBezTo>
                  <a:pt x="12207" y="887"/>
                  <a:pt x="12196" y="900"/>
                  <a:pt x="12185" y="911"/>
                </a:cubicBezTo>
                <a:cubicBezTo>
                  <a:pt x="12174" y="923"/>
                  <a:pt x="12163" y="932"/>
                  <a:pt x="12152" y="939"/>
                </a:cubicBezTo>
                <a:cubicBezTo>
                  <a:pt x="12141" y="946"/>
                  <a:pt x="12130" y="950"/>
                  <a:pt x="12119" y="950"/>
                </a:cubicBezTo>
                <a:cubicBezTo>
                  <a:pt x="12104" y="947"/>
                  <a:pt x="12092" y="936"/>
                  <a:pt x="12084" y="915"/>
                </a:cubicBezTo>
                <a:cubicBezTo>
                  <a:pt x="12076" y="895"/>
                  <a:pt x="12070" y="869"/>
                  <a:pt x="12066" y="838"/>
                </a:cubicBezTo>
                <a:cubicBezTo>
                  <a:pt x="12062" y="807"/>
                  <a:pt x="12060" y="773"/>
                  <a:pt x="12059" y="735"/>
                </a:cubicBezTo>
                <a:cubicBezTo>
                  <a:pt x="12058" y="697"/>
                  <a:pt x="12058" y="659"/>
                  <a:pt x="12058" y="622"/>
                </a:cubicBezTo>
                <a:cubicBezTo>
                  <a:pt x="12059" y="585"/>
                  <a:pt x="12060" y="549"/>
                  <a:pt x="12060" y="516"/>
                </a:cubicBezTo>
                <a:cubicBezTo>
                  <a:pt x="12061" y="483"/>
                  <a:pt x="12061" y="455"/>
                  <a:pt x="12059" y="433"/>
                </a:cubicBezTo>
                <a:cubicBezTo>
                  <a:pt x="12057" y="428"/>
                  <a:pt x="12053" y="424"/>
                  <a:pt x="12047" y="421"/>
                </a:cubicBezTo>
                <a:cubicBezTo>
                  <a:pt x="12042" y="419"/>
                  <a:pt x="12036" y="417"/>
                  <a:pt x="12030" y="417"/>
                </a:cubicBezTo>
                <a:cubicBezTo>
                  <a:pt x="12024" y="417"/>
                  <a:pt x="12019" y="419"/>
                  <a:pt x="12014" y="421"/>
                </a:cubicBezTo>
                <a:cubicBezTo>
                  <a:pt x="12009" y="424"/>
                  <a:pt x="12006" y="428"/>
                  <a:pt x="12004" y="433"/>
                </a:cubicBezTo>
                <a:cubicBezTo>
                  <a:pt x="12006" y="450"/>
                  <a:pt x="12006" y="476"/>
                  <a:pt x="12004" y="512"/>
                </a:cubicBezTo>
                <a:cubicBezTo>
                  <a:pt x="12002" y="548"/>
                  <a:pt x="12000" y="588"/>
                  <a:pt x="11999" y="632"/>
                </a:cubicBezTo>
                <a:cubicBezTo>
                  <a:pt x="11998" y="677"/>
                  <a:pt x="11998" y="722"/>
                  <a:pt x="11999" y="769"/>
                </a:cubicBezTo>
                <a:cubicBezTo>
                  <a:pt x="12000" y="816"/>
                  <a:pt x="12005" y="858"/>
                  <a:pt x="12013" y="896"/>
                </a:cubicBezTo>
                <a:cubicBezTo>
                  <a:pt x="12021" y="935"/>
                  <a:pt x="12034" y="965"/>
                  <a:pt x="12052" y="989"/>
                </a:cubicBezTo>
                <a:cubicBezTo>
                  <a:pt x="12068" y="1010"/>
                  <a:pt x="12090" y="1021"/>
                  <a:pt x="12117" y="1021"/>
                </a:cubicBezTo>
                <a:cubicBezTo>
                  <a:pt x="12119" y="1021"/>
                  <a:pt x="12121" y="1021"/>
                  <a:pt x="12124" y="1021"/>
                </a:cubicBezTo>
                <a:cubicBezTo>
                  <a:pt x="12136" y="1020"/>
                  <a:pt x="12151" y="1014"/>
                  <a:pt x="12168" y="1001"/>
                </a:cubicBezTo>
                <a:cubicBezTo>
                  <a:pt x="12185" y="988"/>
                  <a:pt x="12201" y="974"/>
                  <a:pt x="12217" y="957"/>
                </a:cubicBezTo>
                <a:cubicBezTo>
                  <a:pt x="12233" y="940"/>
                  <a:pt x="12247" y="924"/>
                  <a:pt x="12259" y="908"/>
                </a:cubicBezTo>
                <a:cubicBezTo>
                  <a:pt x="12271" y="891"/>
                  <a:pt x="12278" y="879"/>
                  <a:pt x="12281" y="871"/>
                </a:cubicBezTo>
                <a:lnTo>
                  <a:pt x="12315" y="1034"/>
                </a:lnTo>
                <a:cubicBezTo>
                  <a:pt x="12319" y="1039"/>
                  <a:pt x="12324" y="1042"/>
                  <a:pt x="12331" y="1042"/>
                </a:cubicBezTo>
                <a:cubicBezTo>
                  <a:pt x="12333" y="1043"/>
                  <a:pt x="12335" y="1043"/>
                  <a:pt x="12336" y="1043"/>
                </a:cubicBezTo>
                <a:cubicBezTo>
                  <a:pt x="12341" y="1043"/>
                  <a:pt x="12346" y="1042"/>
                  <a:pt x="12350" y="1041"/>
                </a:cubicBezTo>
                <a:cubicBezTo>
                  <a:pt x="12357" y="1039"/>
                  <a:pt x="12362" y="1037"/>
                  <a:pt x="12366" y="1033"/>
                </a:cubicBezTo>
                <a:cubicBezTo>
                  <a:pt x="12370" y="1030"/>
                  <a:pt x="12372" y="1026"/>
                  <a:pt x="12371" y="1021"/>
                </a:cubicBezTo>
                <a:cubicBezTo>
                  <a:pt x="12355" y="976"/>
                  <a:pt x="12343" y="930"/>
                  <a:pt x="12337" y="882"/>
                </a:cubicBezTo>
                <a:cubicBezTo>
                  <a:pt x="12331" y="835"/>
                  <a:pt x="12328" y="787"/>
                  <a:pt x="12327" y="738"/>
                </a:cubicBezTo>
                <a:cubicBezTo>
                  <a:pt x="12327" y="690"/>
                  <a:pt x="12329" y="641"/>
                  <a:pt x="12332" y="591"/>
                </a:cubicBezTo>
                <a:cubicBezTo>
                  <a:pt x="12333" y="581"/>
                  <a:pt x="12334" y="572"/>
                  <a:pt x="12334" y="562"/>
                </a:cubicBezTo>
                <a:lnTo>
                  <a:pt x="12334" y="562"/>
                </a:lnTo>
                <a:cubicBezTo>
                  <a:pt x="12336" y="565"/>
                  <a:pt x="12338" y="567"/>
                  <a:pt x="12340" y="570"/>
                </a:cubicBezTo>
                <a:cubicBezTo>
                  <a:pt x="12345" y="575"/>
                  <a:pt x="12351" y="579"/>
                  <a:pt x="12358" y="581"/>
                </a:cubicBezTo>
                <a:lnTo>
                  <a:pt x="12448" y="550"/>
                </a:lnTo>
                <a:lnTo>
                  <a:pt x="12463" y="1023"/>
                </a:lnTo>
                <a:cubicBezTo>
                  <a:pt x="12476" y="1033"/>
                  <a:pt x="12488" y="1039"/>
                  <a:pt x="12499" y="1039"/>
                </a:cubicBezTo>
                <a:cubicBezTo>
                  <a:pt x="12510" y="1039"/>
                  <a:pt x="12516" y="1028"/>
                  <a:pt x="12517" y="1006"/>
                </a:cubicBezTo>
                <a:cubicBezTo>
                  <a:pt x="12517" y="1000"/>
                  <a:pt x="12517" y="984"/>
                  <a:pt x="12517" y="960"/>
                </a:cubicBezTo>
                <a:cubicBezTo>
                  <a:pt x="12517" y="936"/>
                  <a:pt x="12516" y="907"/>
                  <a:pt x="12516" y="874"/>
                </a:cubicBezTo>
                <a:cubicBezTo>
                  <a:pt x="12516" y="840"/>
                  <a:pt x="12515" y="805"/>
                  <a:pt x="12514" y="767"/>
                </a:cubicBezTo>
                <a:cubicBezTo>
                  <a:pt x="12514" y="729"/>
                  <a:pt x="12513" y="694"/>
                  <a:pt x="12513" y="661"/>
                </a:cubicBezTo>
                <a:cubicBezTo>
                  <a:pt x="12512" y="627"/>
                  <a:pt x="12511" y="599"/>
                  <a:pt x="12511" y="574"/>
                </a:cubicBezTo>
                <a:cubicBezTo>
                  <a:pt x="12510" y="550"/>
                  <a:pt x="12510" y="534"/>
                  <a:pt x="12510" y="528"/>
                </a:cubicBezTo>
                <a:lnTo>
                  <a:pt x="12678" y="452"/>
                </a:lnTo>
                <a:cubicBezTo>
                  <a:pt x="12684" y="449"/>
                  <a:pt x="12689" y="444"/>
                  <a:pt x="12691" y="438"/>
                </a:cubicBezTo>
                <a:cubicBezTo>
                  <a:pt x="12694" y="431"/>
                  <a:pt x="12694" y="425"/>
                  <a:pt x="12693" y="418"/>
                </a:cubicBezTo>
                <a:cubicBezTo>
                  <a:pt x="12691" y="411"/>
                  <a:pt x="12688" y="406"/>
                  <a:pt x="12682" y="401"/>
                </a:cubicBezTo>
                <a:cubicBezTo>
                  <a:pt x="12679" y="399"/>
                  <a:pt x="12675" y="397"/>
                  <a:pt x="12671" y="397"/>
                </a:cubicBezTo>
                <a:cubicBezTo>
                  <a:pt x="12668" y="397"/>
                  <a:pt x="12664" y="398"/>
                  <a:pt x="12661" y="399"/>
                </a:cubicBezTo>
                <a:lnTo>
                  <a:pt x="12510" y="460"/>
                </a:lnTo>
                <a:cubicBezTo>
                  <a:pt x="12508" y="443"/>
                  <a:pt x="12506" y="423"/>
                  <a:pt x="12506" y="402"/>
                </a:cubicBezTo>
                <a:cubicBezTo>
                  <a:pt x="12505" y="381"/>
                  <a:pt x="12505" y="359"/>
                  <a:pt x="12505" y="337"/>
                </a:cubicBezTo>
                <a:cubicBezTo>
                  <a:pt x="12506" y="314"/>
                  <a:pt x="12506" y="292"/>
                  <a:pt x="12507" y="270"/>
                </a:cubicBezTo>
                <a:cubicBezTo>
                  <a:pt x="12507" y="247"/>
                  <a:pt x="12508" y="226"/>
                  <a:pt x="12510" y="206"/>
                </a:cubicBezTo>
                <a:cubicBezTo>
                  <a:pt x="12508" y="199"/>
                  <a:pt x="12504" y="194"/>
                  <a:pt x="12498" y="189"/>
                </a:cubicBezTo>
                <a:cubicBezTo>
                  <a:pt x="12492" y="185"/>
                  <a:pt x="12486" y="183"/>
                  <a:pt x="12479" y="183"/>
                </a:cubicBezTo>
                <a:cubicBezTo>
                  <a:pt x="12478" y="183"/>
                  <a:pt x="12478" y="183"/>
                  <a:pt x="12477" y="183"/>
                </a:cubicBezTo>
                <a:close/>
                <a:moveTo>
                  <a:pt x="2397" y="184"/>
                </a:moveTo>
                <a:cubicBezTo>
                  <a:pt x="2393" y="184"/>
                  <a:pt x="2389" y="184"/>
                  <a:pt x="2384" y="185"/>
                </a:cubicBezTo>
                <a:cubicBezTo>
                  <a:pt x="2377" y="186"/>
                  <a:pt x="2370" y="187"/>
                  <a:pt x="2364" y="190"/>
                </a:cubicBezTo>
                <a:cubicBezTo>
                  <a:pt x="2358" y="193"/>
                  <a:pt x="2355" y="198"/>
                  <a:pt x="2355" y="205"/>
                </a:cubicBezTo>
                <a:cubicBezTo>
                  <a:pt x="2357" y="250"/>
                  <a:pt x="2360" y="293"/>
                  <a:pt x="2363" y="334"/>
                </a:cubicBezTo>
                <a:cubicBezTo>
                  <a:pt x="2366" y="375"/>
                  <a:pt x="2366" y="416"/>
                  <a:pt x="2362" y="458"/>
                </a:cubicBezTo>
                <a:cubicBezTo>
                  <a:pt x="2343" y="453"/>
                  <a:pt x="2325" y="451"/>
                  <a:pt x="2308" y="451"/>
                </a:cubicBezTo>
                <a:cubicBezTo>
                  <a:pt x="2288" y="451"/>
                  <a:pt x="2269" y="454"/>
                  <a:pt x="2252" y="460"/>
                </a:cubicBezTo>
                <a:cubicBezTo>
                  <a:pt x="2221" y="471"/>
                  <a:pt x="2194" y="490"/>
                  <a:pt x="2171" y="516"/>
                </a:cubicBezTo>
                <a:cubicBezTo>
                  <a:pt x="2149" y="542"/>
                  <a:pt x="2131" y="574"/>
                  <a:pt x="2117" y="610"/>
                </a:cubicBezTo>
                <a:cubicBezTo>
                  <a:pt x="2103" y="647"/>
                  <a:pt x="2092" y="686"/>
                  <a:pt x="2085" y="726"/>
                </a:cubicBezTo>
                <a:cubicBezTo>
                  <a:pt x="2078" y="766"/>
                  <a:pt x="2075" y="806"/>
                  <a:pt x="2076" y="846"/>
                </a:cubicBezTo>
                <a:cubicBezTo>
                  <a:pt x="2076" y="886"/>
                  <a:pt x="2079" y="922"/>
                  <a:pt x="2085" y="955"/>
                </a:cubicBezTo>
                <a:cubicBezTo>
                  <a:pt x="2091" y="964"/>
                  <a:pt x="2096" y="972"/>
                  <a:pt x="2099" y="979"/>
                </a:cubicBezTo>
                <a:cubicBezTo>
                  <a:pt x="2103" y="986"/>
                  <a:pt x="2108" y="992"/>
                  <a:pt x="2113" y="997"/>
                </a:cubicBezTo>
                <a:cubicBezTo>
                  <a:pt x="2118" y="1002"/>
                  <a:pt x="2123" y="1006"/>
                  <a:pt x="2129" y="1008"/>
                </a:cubicBezTo>
                <a:cubicBezTo>
                  <a:pt x="2135" y="1011"/>
                  <a:pt x="2144" y="1012"/>
                  <a:pt x="2154" y="1012"/>
                </a:cubicBezTo>
                <a:cubicBezTo>
                  <a:pt x="2178" y="1012"/>
                  <a:pt x="2201" y="1006"/>
                  <a:pt x="2224" y="992"/>
                </a:cubicBezTo>
                <a:cubicBezTo>
                  <a:pt x="2246" y="979"/>
                  <a:pt x="2267" y="963"/>
                  <a:pt x="2286" y="944"/>
                </a:cubicBezTo>
                <a:cubicBezTo>
                  <a:pt x="2305" y="925"/>
                  <a:pt x="2321" y="905"/>
                  <a:pt x="2336" y="883"/>
                </a:cubicBezTo>
                <a:cubicBezTo>
                  <a:pt x="2350" y="862"/>
                  <a:pt x="2361" y="843"/>
                  <a:pt x="2368" y="827"/>
                </a:cubicBezTo>
                <a:lnTo>
                  <a:pt x="2368" y="827"/>
                </a:lnTo>
                <a:lnTo>
                  <a:pt x="2362" y="1040"/>
                </a:lnTo>
                <a:cubicBezTo>
                  <a:pt x="2364" y="1051"/>
                  <a:pt x="2369" y="1058"/>
                  <a:pt x="2376" y="1062"/>
                </a:cubicBezTo>
                <a:cubicBezTo>
                  <a:pt x="2381" y="1065"/>
                  <a:pt x="2386" y="1066"/>
                  <a:pt x="2391" y="1066"/>
                </a:cubicBezTo>
                <a:cubicBezTo>
                  <a:pt x="2393" y="1066"/>
                  <a:pt x="2396" y="1066"/>
                  <a:pt x="2398" y="1065"/>
                </a:cubicBezTo>
                <a:cubicBezTo>
                  <a:pt x="2405" y="1063"/>
                  <a:pt x="2411" y="1058"/>
                  <a:pt x="2416" y="1051"/>
                </a:cubicBezTo>
                <a:cubicBezTo>
                  <a:pt x="2421" y="1044"/>
                  <a:pt x="2422" y="1035"/>
                  <a:pt x="2419" y="1025"/>
                </a:cubicBezTo>
                <a:cubicBezTo>
                  <a:pt x="2419" y="969"/>
                  <a:pt x="2419" y="917"/>
                  <a:pt x="2418" y="871"/>
                </a:cubicBezTo>
                <a:cubicBezTo>
                  <a:pt x="2418" y="824"/>
                  <a:pt x="2418" y="779"/>
                  <a:pt x="2417" y="737"/>
                </a:cubicBezTo>
                <a:cubicBezTo>
                  <a:pt x="2417" y="694"/>
                  <a:pt x="2417" y="653"/>
                  <a:pt x="2417" y="613"/>
                </a:cubicBezTo>
                <a:cubicBezTo>
                  <a:pt x="2417" y="572"/>
                  <a:pt x="2417" y="531"/>
                  <a:pt x="2417" y="487"/>
                </a:cubicBezTo>
                <a:cubicBezTo>
                  <a:pt x="2417" y="444"/>
                  <a:pt x="2417" y="398"/>
                  <a:pt x="2417" y="349"/>
                </a:cubicBezTo>
                <a:cubicBezTo>
                  <a:pt x="2418" y="300"/>
                  <a:pt x="2418" y="247"/>
                  <a:pt x="2419" y="188"/>
                </a:cubicBezTo>
                <a:cubicBezTo>
                  <a:pt x="2417" y="186"/>
                  <a:pt x="2412" y="185"/>
                  <a:pt x="2406" y="184"/>
                </a:cubicBezTo>
                <a:cubicBezTo>
                  <a:pt x="2403" y="184"/>
                  <a:pt x="2400" y="184"/>
                  <a:pt x="2397" y="184"/>
                </a:cubicBezTo>
                <a:close/>
                <a:moveTo>
                  <a:pt x="9451" y="174"/>
                </a:moveTo>
                <a:cubicBezTo>
                  <a:pt x="9438" y="174"/>
                  <a:pt x="9425" y="175"/>
                  <a:pt x="9412" y="178"/>
                </a:cubicBezTo>
                <a:cubicBezTo>
                  <a:pt x="9374" y="185"/>
                  <a:pt x="9337" y="199"/>
                  <a:pt x="9302" y="220"/>
                </a:cubicBezTo>
                <a:cubicBezTo>
                  <a:pt x="9267" y="241"/>
                  <a:pt x="9234" y="268"/>
                  <a:pt x="9203" y="302"/>
                </a:cubicBezTo>
                <a:cubicBezTo>
                  <a:pt x="9173" y="335"/>
                  <a:pt x="9145" y="372"/>
                  <a:pt x="9119" y="412"/>
                </a:cubicBezTo>
                <a:cubicBezTo>
                  <a:pt x="9094" y="451"/>
                  <a:pt x="9073" y="493"/>
                  <a:pt x="9054" y="537"/>
                </a:cubicBezTo>
                <a:cubicBezTo>
                  <a:pt x="9035" y="581"/>
                  <a:pt x="9021" y="624"/>
                  <a:pt x="9010" y="667"/>
                </a:cubicBezTo>
                <a:cubicBezTo>
                  <a:pt x="8999" y="710"/>
                  <a:pt x="8993" y="750"/>
                  <a:pt x="8991" y="789"/>
                </a:cubicBezTo>
                <a:cubicBezTo>
                  <a:pt x="8988" y="827"/>
                  <a:pt x="8991" y="861"/>
                  <a:pt x="9000" y="889"/>
                </a:cubicBezTo>
                <a:cubicBezTo>
                  <a:pt x="9013" y="930"/>
                  <a:pt x="9032" y="958"/>
                  <a:pt x="9056" y="976"/>
                </a:cubicBezTo>
                <a:cubicBezTo>
                  <a:pt x="9080" y="993"/>
                  <a:pt x="9106" y="1002"/>
                  <a:pt x="9135" y="1003"/>
                </a:cubicBezTo>
                <a:cubicBezTo>
                  <a:pt x="9137" y="1003"/>
                  <a:pt x="9139" y="1003"/>
                  <a:pt x="9141" y="1003"/>
                </a:cubicBezTo>
                <a:cubicBezTo>
                  <a:pt x="9168" y="1003"/>
                  <a:pt x="9196" y="997"/>
                  <a:pt x="9225" y="986"/>
                </a:cubicBezTo>
                <a:cubicBezTo>
                  <a:pt x="9257" y="973"/>
                  <a:pt x="9289" y="957"/>
                  <a:pt x="9319" y="937"/>
                </a:cubicBezTo>
                <a:cubicBezTo>
                  <a:pt x="9350" y="917"/>
                  <a:pt x="9378" y="894"/>
                  <a:pt x="9405" y="870"/>
                </a:cubicBezTo>
                <a:cubicBezTo>
                  <a:pt x="9432" y="845"/>
                  <a:pt x="9455" y="821"/>
                  <a:pt x="9473" y="798"/>
                </a:cubicBezTo>
                <a:lnTo>
                  <a:pt x="9473" y="798"/>
                </a:lnTo>
                <a:cubicBezTo>
                  <a:pt x="9473" y="817"/>
                  <a:pt x="9473" y="843"/>
                  <a:pt x="9473" y="875"/>
                </a:cubicBezTo>
                <a:cubicBezTo>
                  <a:pt x="9474" y="907"/>
                  <a:pt x="9476" y="940"/>
                  <a:pt x="9478" y="974"/>
                </a:cubicBezTo>
                <a:cubicBezTo>
                  <a:pt x="9481" y="1008"/>
                  <a:pt x="9484" y="1039"/>
                  <a:pt x="9489" y="1067"/>
                </a:cubicBezTo>
                <a:cubicBezTo>
                  <a:pt x="9493" y="1095"/>
                  <a:pt x="9498" y="1114"/>
                  <a:pt x="9505" y="1124"/>
                </a:cubicBezTo>
                <a:lnTo>
                  <a:pt x="9542" y="1111"/>
                </a:lnTo>
                <a:cubicBezTo>
                  <a:pt x="9537" y="1076"/>
                  <a:pt x="9532" y="1036"/>
                  <a:pt x="9529" y="993"/>
                </a:cubicBezTo>
                <a:cubicBezTo>
                  <a:pt x="9525" y="949"/>
                  <a:pt x="9524" y="905"/>
                  <a:pt x="9524" y="861"/>
                </a:cubicBezTo>
                <a:cubicBezTo>
                  <a:pt x="9525" y="817"/>
                  <a:pt x="9528" y="774"/>
                  <a:pt x="9535" y="733"/>
                </a:cubicBezTo>
                <a:cubicBezTo>
                  <a:pt x="9541" y="692"/>
                  <a:pt x="9553" y="656"/>
                  <a:pt x="9568" y="625"/>
                </a:cubicBezTo>
                <a:cubicBezTo>
                  <a:pt x="9569" y="625"/>
                  <a:pt x="9572" y="623"/>
                  <a:pt x="9576" y="621"/>
                </a:cubicBezTo>
                <a:cubicBezTo>
                  <a:pt x="9581" y="618"/>
                  <a:pt x="9585" y="615"/>
                  <a:pt x="9590" y="612"/>
                </a:cubicBezTo>
                <a:cubicBezTo>
                  <a:pt x="9595" y="609"/>
                  <a:pt x="9599" y="606"/>
                  <a:pt x="9603" y="604"/>
                </a:cubicBezTo>
                <a:cubicBezTo>
                  <a:pt x="9607" y="601"/>
                  <a:pt x="9610" y="598"/>
                  <a:pt x="9610" y="597"/>
                </a:cubicBezTo>
                <a:cubicBezTo>
                  <a:pt x="9616" y="583"/>
                  <a:pt x="9615" y="576"/>
                  <a:pt x="9607" y="574"/>
                </a:cubicBezTo>
                <a:cubicBezTo>
                  <a:pt x="9604" y="573"/>
                  <a:pt x="9601" y="573"/>
                  <a:pt x="9598" y="573"/>
                </a:cubicBezTo>
                <a:cubicBezTo>
                  <a:pt x="9591" y="573"/>
                  <a:pt x="9583" y="574"/>
                  <a:pt x="9574" y="577"/>
                </a:cubicBezTo>
                <a:cubicBezTo>
                  <a:pt x="9560" y="581"/>
                  <a:pt x="9546" y="586"/>
                  <a:pt x="9531" y="592"/>
                </a:cubicBezTo>
                <a:cubicBezTo>
                  <a:pt x="9516" y="598"/>
                  <a:pt x="9504" y="602"/>
                  <a:pt x="9496" y="604"/>
                </a:cubicBezTo>
                <a:cubicBezTo>
                  <a:pt x="9468" y="603"/>
                  <a:pt x="9441" y="602"/>
                  <a:pt x="9414" y="602"/>
                </a:cubicBezTo>
                <a:cubicBezTo>
                  <a:pt x="9387" y="602"/>
                  <a:pt x="9364" y="604"/>
                  <a:pt x="9345" y="606"/>
                </a:cubicBezTo>
                <a:cubicBezTo>
                  <a:pt x="9326" y="609"/>
                  <a:pt x="9312" y="614"/>
                  <a:pt x="9305" y="622"/>
                </a:cubicBezTo>
                <a:cubicBezTo>
                  <a:pt x="9297" y="629"/>
                  <a:pt x="9298" y="639"/>
                  <a:pt x="9307" y="653"/>
                </a:cubicBezTo>
                <a:lnTo>
                  <a:pt x="9483" y="653"/>
                </a:lnTo>
                <a:cubicBezTo>
                  <a:pt x="9473" y="683"/>
                  <a:pt x="9455" y="715"/>
                  <a:pt x="9431" y="747"/>
                </a:cubicBezTo>
                <a:cubicBezTo>
                  <a:pt x="9407" y="778"/>
                  <a:pt x="9379" y="808"/>
                  <a:pt x="9348" y="835"/>
                </a:cubicBezTo>
                <a:cubicBezTo>
                  <a:pt x="9317" y="862"/>
                  <a:pt x="9285" y="885"/>
                  <a:pt x="9252" y="903"/>
                </a:cubicBezTo>
                <a:cubicBezTo>
                  <a:pt x="9219" y="922"/>
                  <a:pt x="9188" y="933"/>
                  <a:pt x="9159" y="937"/>
                </a:cubicBezTo>
                <a:cubicBezTo>
                  <a:pt x="9153" y="939"/>
                  <a:pt x="9146" y="939"/>
                  <a:pt x="9140" y="939"/>
                </a:cubicBezTo>
                <a:cubicBezTo>
                  <a:pt x="9120" y="939"/>
                  <a:pt x="9103" y="934"/>
                  <a:pt x="9088" y="924"/>
                </a:cubicBezTo>
                <a:cubicBezTo>
                  <a:pt x="9068" y="910"/>
                  <a:pt x="9057" y="885"/>
                  <a:pt x="9055" y="847"/>
                </a:cubicBezTo>
                <a:cubicBezTo>
                  <a:pt x="9051" y="803"/>
                  <a:pt x="9054" y="756"/>
                  <a:pt x="9063" y="707"/>
                </a:cubicBezTo>
                <a:cubicBezTo>
                  <a:pt x="9072" y="658"/>
                  <a:pt x="9087" y="610"/>
                  <a:pt x="9107" y="562"/>
                </a:cubicBezTo>
                <a:cubicBezTo>
                  <a:pt x="9127" y="514"/>
                  <a:pt x="9151" y="470"/>
                  <a:pt x="9180" y="427"/>
                </a:cubicBezTo>
                <a:cubicBezTo>
                  <a:pt x="9210" y="385"/>
                  <a:pt x="9243" y="348"/>
                  <a:pt x="9280" y="318"/>
                </a:cubicBezTo>
                <a:cubicBezTo>
                  <a:pt x="9316" y="287"/>
                  <a:pt x="9356" y="264"/>
                  <a:pt x="9399" y="249"/>
                </a:cubicBezTo>
                <a:cubicBezTo>
                  <a:pt x="9429" y="238"/>
                  <a:pt x="9461" y="233"/>
                  <a:pt x="9493" y="233"/>
                </a:cubicBezTo>
                <a:cubicBezTo>
                  <a:pt x="9507" y="233"/>
                  <a:pt x="9521" y="234"/>
                  <a:pt x="9535" y="236"/>
                </a:cubicBezTo>
                <a:cubicBezTo>
                  <a:pt x="9535" y="228"/>
                  <a:pt x="9536" y="221"/>
                  <a:pt x="9537" y="215"/>
                </a:cubicBezTo>
                <a:cubicBezTo>
                  <a:pt x="9539" y="209"/>
                  <a:pt x="9540" y="205"/>
                  <a:pt x="9541" y="201"/>
                </a:cubicBezTo>
                <a:cubicBezTo>
                  <a:pt x="9541" y="197"/>
                  <a:pt x="9541" y="194"/>
                  <a:pt x="9540" y="191"/>
                </a:cubicBezTo>
                <a:cubicBezTo>
                  <a:pt x="9539" y="189"/>
                  <a:pt x="9535" y="188"/>
                  <a:pt x="9530" y="188"/>
                </a:cubicBezTo>
                <a:cubicBezTo>
                  <a:pt x="9503" y="179"/>
                  <a:pt x="9477" y="174"/>
                  <a:pt x="9451" y="174"/>
                </a:cubicBezTo>
                <a:close/>
              </a:path>
            </a:pathLst>
          </a:custGeom>
          <a:solidFill>
            <a:srgbClr val="FFD966"/>
          </a:solidFill>
          <a:ln w="19050" cap="flat">
            <a:solidFill>
              <a:srgbClr val="FF00FF"/>
            </a:solidFill>
            <a:prstDash val="solid"/>
            <a:round/>
            <a:headEnd type="none" w="med" len="med"/>
            <a:tailEnd type="none" w="med" len="med"/>
          </a:ln>
        </p:spPr>
      </p:sp>
    </p:spTree>
  </p:cSld>
  <p:clrMapOvr>
    <a:masterClrMapping/>
  </p:clrMapOvr>
  <p:transition spd="slow">
    <p:cut/>
  </p:transition>
</p:sld>
</file>

<file path=ppt/theme/theme1.xml><?xml version="1.0" encoding="utf-8"?>
<a:theme xmlns:a="http://schemas.openxmlformats.org/drawingml/2006/main"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1411</Words>
  <Application>Microsoft Office PowerPoint</Application>
  <PresentationFormat>On-screen Show (16:9)</PresentationFormat>
  <Paragraphs>39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color-strip</vt:lpstr>
      <vt:lpstr>PowerPoint Presentation</vt:lpstr>
      <vt:lpstr>PowerPoint Presentation</vt:lpstr>
      <vt:lpstr>PowerPoint Presentation</vt:lpstr>
      <vt:lpstr>Palm Oil in General</vt:lpstr>
      <vt:lpstr>PowerPoint Presentation</vt:lpstr>
      <vt:lpstr>PowerPoint Presentation</vt:lpstr>
      <vt:lpstr>PowerPoint Presentation</vt:lpstr>
      <vt:lpstr>Birute Marija Filomena Galdikas</vt:lpstr>
      <vt:lpstr>PowerPoint Presentation</vt:lpstr>
      <vt:lpstr>What can we do to save the      Orangutans?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student</cp:lastModifiedBy>
  <cp:revision>4</cp:revision>
  <dcterms:modified xsi:type="dcterms:W3CDTF">2014-04-09T14:39:18Z</dcterms:modified>
</cp:coreProperties>
</file>